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9" r:id="rId11"/>
    <p:sldId id="270" r:id="rId12"/>
    <p:sldId id="275" r:id="rId13"/>
    <p:sldId id="276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B18600-9CB4-497B-9226-36F728C03C4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429293-C016-45EE-9EA1-A28F7251C0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2953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PRESENTATION 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TO-DO APP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5438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1902012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Yasmin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1902016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Zuhaer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1902035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Code: CSE 420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Title: System Analysis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Sessional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HAJEE MOHAMMAD DANESH SCIENCE AND TECHNOLOGY UNIVERSITY, 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DINAJPUR-5200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Constraints for Schedules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All information should be filled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Selected time must be greater than the real time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Previous dates will be disabled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&amp; IMPLEMENTATION</a:t>
            </a:r>
            <a:endParaRPr lang="en-US" dirty="0"/>
          </a:p>
        </p:txBody>
      </p:sp>
      <p:pic>
        <p:nvPicPr>
          <p:cNvPr id="5" name="Content Placeholder 4" descr="WhatsApp Image 2024-01-27 at 18.54.14_4f280fe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1371600"/>
            <a:ext cx="2362200" cy="4724401"/>
          </a:xfrm>
        </p:spPr>
      </p:pic>
      <p:pic>
        <p:nvPicPr>
          <p:cNvPr id="6" name="Content Placeholder 5" descr="Screenshot_20230819-175806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410201" y="1447800"/>
            <a:ext cx="2362199" cy="4526498"/>
          </a:xfrm>
        </p:spPr>
      </p:pic>
      <p:sp>
        <p:nvSpPr>
          <p:cNvPr id="7" name="Right Arrow 6"/>
          <p:cNvSpPr/>
          <p:nvPr/>
        </p:nvSpPr>
        <p:spPr>
          <a:xfrm>
            <a:off x="3962400" y="3124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&amp; IMPLEMENTATION</a:t>
            </a:r>
            <a:endParaRPr lang="en-US" dirty="0"/>
          </a:p>
        </p:txBody>
      </p:sp>
      <p:pic>
        <p:nvPicPr>
          <p:cNvPr id="5" name="Content Placeholder 4" descr="WhatsApp Image 2024-01-27 at 18.56.39_4411dafb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3806" y="1219200"/>
            <a:ext cx="2468562" cy="4937125"/>
          </a:xfrm>
        </p:spPr>
      </p:pic>
      <p:pic>
        <p:nvPicPr>
          <p:cNvPr id="6" name="Content Placeholder 5" descr="WhatsApp Image 2024-01-27 at 18.54.50_15923e7d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418931" y="1216025"/>
            <a:ext cx="2468563" cy="4937125"/>
          </a:xfrm>
        </p:spPr>
      </p:pic>
      <p:sp>
        <p:nvSpPr>
          <p:cNvPr id="7" name="Right Arrow 6"/>
          <p:cNvSpPr/>
          <p:nvPr/>
        </p:nvSpPr>
        <p:spPr>
          <a:xfrm>
            <a:off x="3962400" y="320040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800600" cy="478536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Deletion/Completion of a task is performed by swiping right to the screen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 Deletion of task is performed when the schedule time or date is expired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Beside this, it supports refresh page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WhatsApp Image 2024-01-27 at 20.47.53_c7808942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418931" y="1524000"/>
            <a:ext cx="2468563" cy="4629150"/>
          </a:xfr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stress for a busy working schedule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Higher productivity to better mental health.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Productive at work and enjoy your personal time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help us to track your short-term goals, ideas, and, accomplishments.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Do app performs very efficient comparing to competitor. There is a space for further developments with regards of keeping app small and quick.</a:t>
            </a:r>
          </a:p>
          <a:p>
            <a:pPr algn="just">
              <a:lnSpc>
                <a:spcPct val="16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not gives alarm to the user for nearly executing task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 not handle multiple user from  a single device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Making the user interface more delighted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Adding user account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the user notified before auto deletion of a task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7400"/>
            <a:ext cx="8686800" cy="3048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  THANK</a:t>
            </a:r>
            <a:br>
              <a:rPr lang="en-US" sz="1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0" dirty="0" smtClean="0">
                <a:latin typeface="Times New Roman" pitchFamily="18" charset="0"/>
                <a:cs typeface="Times New Roman" pitchFamily="18" charset="0"/>
              </a:rPr>
              <a:t>                  YOU</a:t>
            </a:r>
            <a:endParaRPr lang="en-US" sz="1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90600" y="1752600"/>
            <a:ext cx="7696200" cy="42546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Life Cycle Model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&amp; Implementation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Do App is a mobile application. The name of the language used for this application is Dart. This application contains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Activities of our daily life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 schedule for Meeting or other activities</a:t>
            </a:r>
          </a:p>
          <a:p>
            <a:pPr lvl="1" algn="just"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Saving Daily Activities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Fixed schedule for another or far days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Allows editing the activity after creation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 deletion of schedule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Refreshing schedule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 us become more aware of how we spend time in the process of doing a specific tasks .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Makes it easier to get work done and makes it harder to miss deadlines.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LIFE CYCLE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Project Report On.docx - Microsoft Word 8_20_2023 11_01_16 AM 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3891" y="1219200"/>
            <a:ext cx="7476218" cy="4937125"/>
          </a:xfr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DESIGN &amp; IMPLEMENTATION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Starts from a simple image page.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homepage.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SQFlite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database is used for storing information.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dart file is used to initialize the database and hold the CRUD operation.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&amp; IMPLEMENTATION</a:t>
            </a:r>
            <a:endParaRPr lang="en-US" dirty="0"/>
          </a:p>
        </p:txBody>
      </p:sp>
      <p:pic>
        <p:nvPicPr>
          <p:cNvPr id="5" name="Content Placeholder 4" descr="Screenshot_20230819-17062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47502" y="1426591"/>
            <a:ext cx="2261171" cy="4522342"/>
          </a:xfrm>
        </p:spPr>
      </p:pic>
      <p:pic>
        <p:nvPicPr>
          <p:cNvPr id="6" name="Content Placeholder 5" descr="Screenshot_20230819-175700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522627" y="1423416"/>
            <a:ext cx="2261171" cy="4522342"/>
          </a:xfr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344" y="1676401"/>
            <a:ext cx="5707856" cy="46200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the Add activity page.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this page, Fields are required to be filled.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Various conditions on time &amp; date are applied here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Adds the information to the database</a:t>
            </a:r>
          </a:p>
        </p:txBody>
      </p:sp>
      <p:pic>
        <p:nvPicPr>
          <p:cNvPr id="5" name="Content Placeholder 4" descr="Screenshot_20230819-175729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248400" y="1447800"/>
            <a:ext cx="2438400" cy="4522342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473</TotalTime>
  <Words>372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PRESENTATION ON TO-DO APP</vt:lpstr>
      <vt:lpstr>OUTLINE</vt:lpstr>
      <vt:lpstr>INTRODUCTION</vt:lpstr>
      <vt:lpstr>Features</vt:lpstr>
      <vt:lpstr>OBJECTIVE</vt:lpstr>
      <vt:lpstr>SOFTWARE LIFE CYCLE MODEL</vt:lpstr>
      <vt:lpstr>DESIGN &amp; IMPLEMENTATION</vt:lpstr>
      <vt:lpstr>DESIGN &amp; IMPLEMENTATION</vt:lpstr>
      <vt:lpstr>DESIGN &amp; IMPLEMENTATION</vt:lpstr>
      <vt:lpstr>DESIGN &amp; IMPLEMENTATION</vt:lpstr>
      <vt:lpstr>DESIGN &amp; IMPLEMENTATION</vt:lpstr>
      <vt:lpstr>DESIGN &amp; IMPLEMENTATION</vt:lpstr>
      <vt:lpstr>DESIGN &amp; IMPLEMENTATION</vt:lpstr>
      <vt:lpstr>IMPORTANCE</vt:lpstr>
      <vt:lpstr>CONCLUSION</vt:lpstr>
      <vt:lpstr>CONCLUSION</vt:lpstr>
      <vt:lpstr>  THANK                 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Play With Number Theory</dc:title>
  <dc:creator>User</dc:creator>
  <cp:lastModifiedBy>User</cp:lastModifiedBy>
  <cp:revision>27</cp:revision>
  <dcterms:created xsi:type="dcterms:W3CDTF">2023-08-20T04:30:46Z</dcterms:created>
  <dcterms:modified xsi:type="dcterms:W3CDTF">2024-01-28T19:23:40Z</dcterms:modified>
</cp:coreProperties>
</file>