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1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1F16-4C46-429B-BE89-B93DF8978E97}" type="datetimeFigureOut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7255-C738-47D1-AC74-18DF47099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1F16-4C46-429B-BE89-B93DF8978E97}" type="datetimeFigureOut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7255-C738-47D1-AC74-18DF47099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5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1F16-4C46-429B-BE89-B93DF8978E97}" type="datetimeFigureOut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7255-C738-47D1-AC74-18DF47099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1F16-4C46-429B-BE89-B93DF8978E97}" type="datetimeFigureOut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7255-C738-47D1-AC74-18DF47099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6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1F16-4C46-429B-BE89-B93DF8978E97}" type="datetimeFigureOut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7255-C738-47D1-AC74-18DF47099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1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1F16-4C46-429B-BE89-B93DF8978E97}" type="datetimeFigureOut">
              <a:rPr lang="en-US" smtClean="0"/>
              <a:t>10-Mar-21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7255-C738-47D1-AC74-18DF47099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3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1F16-4C46-429B-BE89-B93DF8978E97}" type="datetimeFigureOut">
              <a:rPr lang="en-US" smtClean="0"/>
              <a:t>10-Mar-21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7255-C738-47D1-AC74-18DF47099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1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1F16-4C46-429B-BE89-B93DF8978E97}" type="datetimeFigureOut">
              <a:rPr lang="en-US" smtClean="0"/>
              <a:t>10-Mar-21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7255-C738-47D1-AC74-18DF47099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1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1F16-4C46-429B-BE89-B93DF8978E97}" type="datetimeFigureOut">
              <a:rPr lang="en-US" smtClean="0"/>
              <a:t>10-Mar-21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7255-C738-47D1-AC74-18DF47099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2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1F16-4C46-429B-BE89-B93DF8978E97}" type="datetimeFigureOut">
              <a:rPr lang="en-US" smtClean="0"/>
              <a:t>10-Mar-21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7255-C738-47D1-AC74-18DF47099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2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1F16-4C46-429B-BE89-B93DF8978E97}" type="datetimeFigureOut">
              <a:rPr lang="en-US" smtClean="0"/>
              <a:t>10-Mar-21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7255-C738-47D1-AC74-18DF47099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8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01F16-4C46-429B-BE89-B93DF8978E97}" type="datetimeFigureOut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A7255-C738-47D1-AC74-18DF47099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5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9" t="23268" r="9050" b="15295"/>
          <a:stretch/>
        </p:blipFill>
        <p:spPr>
          <a:xfrm rot="16200000">
            <a:off x="7174604" y="1949821"/>
            <a:ext cx="3400912" cy="399825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139955" y="1354855"/>
            <a:ext cx="358590" cy="2500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656730" y="3080688"/>
            <a:ext cx="446569" cy="2982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609294" y="4388441"/>
            <a:ext cx="448233" cy="2552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56729" y="4258989"/>
            <a:ext cx="439261" cy="2402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426816" y="6180496"/>
            <a:ext cx="438186" cy="2396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303997" y="1340395"/>
            <a:ext cx="322729" cy="2747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772401" y="1340395"/>
            <a:ext cx="295833" cy="2844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772401" y="6165794"/>
            <a:ext cx="448233" cy="2543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656730" y="5020430"/>
            <a:ext cx="446570" cy="2777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46028" y="1354855"/>
            <a:ext cx="322726" cy="2500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 flipH="1">
            <a:off x="11609291" y="3776918"/>
            <a:ext cx="448235" cy="243183"/>
          </a:xfrm>
          <a:prstGeom prst="roundRect">
            <a:avLst>
              <a:gd name="adj" fmla="val 2264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600329" y="3371099"/>
            <a:ext cx="457199" cy="223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609294" y="3029818"/>
            <a:ext cx="448232" cy="2664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1595853" y="2670636"/>
            <a:ext cx="322725" cy="2833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8310286" y="1609167"/>
            <a:ext cx="0" cy="63932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9072285" y="1609167"/>
            <a:ext cx="0" cy="63932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9439837" y="1609167"/>
            <a:ext cx="0" cy="63932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0506633" y="2915033"/>
            <a:ext cx="1102662" cy="128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7" idx="1"/>
          </p:cNvCxnSpPr>
          <p:nvPr/>
        </p:nvCxnSpPr>
        <p:spPr>
          <a:xfrm>
            <a:off x="10538008" y="3156085"/>
            <a:ext cx="1071286" cy="69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0573868" y="3478228"/>
            <a:ext cx="1035427" cy="1542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5" idx="3"/>
          </p:cNvCxnSpPr>
          <p:nvPr/>
        </p:nvCxnSpPr>
        <p:spPr>
          <a:xfrm flipV="1">
            <a:off x="10627673" y="3898510"/>
            <a:ext cx="981618" cy="209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467602" y="1609167"/>
            <a:ext cx="0" cy="63932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6107207" y="3233137"/>
            <a:ext cx="956985" cy="1008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6085369" y="4406262"/>
            <a:ext cx="929524" cy="566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3" idx="3"/>
          </p:cNvCxnSpPr>
          <p:nvPr/>
        </p:nvCxnSpPr>
        <p:spPr>
          <a:xfrm flipH="1" flipV="1">
            <a:off x="6103300" y="5159286"/>
            <a:ext cx="864522" cy="30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104094" y="5649406"/>
            <a:ext cx="4" cy="49983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0461808" y="5649406"/>
            <a:ext cx="21307" cy="53109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87" idx="0"/>
          </p:cNvCxnSpPr>
          <p:nvPr/>
        </p:nvCxnSpPr>
        <p:spPr>
          <a:xfrm>
            <a:off x="10095387" y="5645882"/>
            <a:ext cx="7825" cy="53931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656128" y="5631427"/>
            <a:ext cx="14554" cy="5531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0724023" y="4559735"/>
            <a:ext cx="885272" cy="1792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9722227" y="1609168"/>
            <a:ext cx="15692" cy="9962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924802" y="1609167"/>
            <a:ext cx="0" cy="63932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525436" y="4267914"/>
            <a:ext cx="17921" cy="18813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6112252" y="3728637"/>
            <a:ext cx="2921921" cy="818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5656730" y="3601868"/>
            <a:ext cx="446569" cy="2982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0400193" y="6180496"/>
            <a:ext cx="454959" cy="2396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9868997" y="6185195"/>
            <a:ext cx="468430" cy="249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9269509" y="6185195"/>
            <a:ext cx="537882" cy="2496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9269509" y="1346648"/>
            <a:ext cx="322726" cy="2500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8892991" y="1346648"/>
            <a:ext cx="322726" cy="2500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76906" y="368069"/>
            <a:ext cx="4993337" cy="6251165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55810" y="450918"/>
            <a:ext cx="5097357" cy="821763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 cap="none" spc="0" dirty="0" smtClean="0">
                <a:ln w="0"/>
                <a:solidFill>
                  <a:schemeClr val="tx1"/>
                </a:solidFill>
              </a:rPr>
              <a:t>Audio Jack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n w="0"/>
              </a:rPr>
              <a:t>Input Power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n w="0"/>
              </a:rPr>
              <a:t>Power Output pair </a:t>
            </a:r>
            <a:r>
              <a:rPr lang="en-US" sz="1500" dirty="0" smtClean="0">
                <a:ln w="0"/>
              </a:rPr>
              <a:t>(L&gt;R)(</a:t>
            </a:r>
            <a:r>
              <a:rPr lang="en-US" sz="1500" dirty="0" err="1" smtClean="0">
                <a:ln w="0"/>
              </a:rPr>
              <a:t>Gnd</a:t>
            </a:r>
            <a:r>
              <a:rPr lang="en-US" sz="1500" dirty="0" smtClean="0">
                <a:ln w="0"/>
              </a:rPr>
              <a:t>-Power)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n w="0"/>
              </a:rPr>
              <a:t>5v Voltage Regulator</a:t>
            </a:r>
            <a:r>
              <a:rPr lang="en-US" sz="1500" dirty="0" smtClean="0">
                <a:ln w="0"/>
              </a:rPr>
              <a:t> (L&gt;R) (Power – </a:t>
            </a:r>
            <a:r>
              <a:rPr lang="en-US" sz="1500" dirty="0" err="1" smtClean="0">
                <a:ln w="0"/>
              </a:rPr>
              <a:t>Gnd</a:t>
            </a:r>
            <a:r>
              <a:rPr lang="en-US" sz="1500" dirty="0" smtClean="0">
                <a:ln w="0"/>
              </a:rPr>
              <a:t> - </a:t>
            </a:r>
            <a:r>
              <a:rPr lang="en-US" sz="1500" dirty="0" err="1" smtClean="0">
                <a:ln w="0"/>
              </a:rPr>
              <a:t>Vcc</a:t>
            </a:r>
            <a:r>
              <a:rPr lang="en-US" sz="1500" dirty="0" smtClean="0">
                <a:ln w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n w="0"/>
              </a:rPr>
              <a:t>Shift Register Output </a:t>
            </a:r>
            <a:r>
              <a:rPr lang="en-US" sz="1500" dirty="0" smtClean="0">
                <a:ln w="0"/>
              </a:rPr>
              <a:t>(L&gt;R)(Serial Out-Latch-Clock-</a:t>
            </a:r>
            <a:r>
              <a:rPr lang="en-US" sz="1500" dirty="0" err="1" smtClean="0">
                <a:ln w="0"/>
              </a:rPr>
              <a:t>Vcc</a:t>
            </a:r>
            <a:r>
              <a:rPr lang="en-US" sz="1500" dirty="0" smtClean="0">
                <a:ln w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n w="0"/>
              </a:rPr>
              <a:t>RGB LED Output</a:t>
            </a:r>
            <a:r>
              <a:rPr lang="en-US" sz="1500" dirty="0" smtClean="0">
                <a:ln w="0"/>
              </a:rPr>
              <a:t> (L&gt;R) (B-G-</a:t>
            </a:r>
            <a:r>
              <a:rPr lang="en-US" sz="1500" dirty="0" err="1" smtClean="0">
                <a:ln w="0"/>
              </a:rPr>
              <a:t>Vcc</a:t>
            </a:r>
            <a:r>
              <a:rPr lang="en-US" sz="1500" dirty="0" smtClean="0">
                <a:ln w="0"/>
              </a:rPr>
              <a:t>-R 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n w="0"/>
              </a:rPr>
              <a:t>RGB LED Input </a:t>
            </a:r>
            <a:r>
              <a:rPr lang="en-US" sz="1500" dirty="0" smtClean="0">
                <a:ln w="0"/>
              </a:rPr>
              <a:t>(U&gt;D) </a:t>
            </a:r>
            <a:r>
              <a:rPr lang="en-US" sz="1500" dirty="0">
                <a:ln w="0"/>
              </a:rPr>
              <a:t>(B-G-</a:t>
            </a:r>
            <a:r>
              <a:rPr lang="en-US" sz="1500" dirty="0" err="1">
                <a:ln w="0"/>
              </a:rPr>
              <a:t>Vcc</a:t>
            </a:r>
            <a:r>
              <a:rPr lang="en-US" sz="1500" dirty="0">
                <a:ln w="0"/>
              </a:rPr>
              <a:t>-R )</a:t>
            </a:r>
            <a:endParaRPr lang="en-US" sz="1500" dirty="0" smtClean="0">
              <a:ln w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n w="0"/>
              </a:rPr>
              <a:t>Buzzer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n w="0"/>
              </a:rPr>
              <a:t>Buzzer Output</a:t>
            </a:r>
            <a:r>
              <a:rPr lang="en-US" sz="1500" dirty="0" smtClean="0">
                <a:ln w="0"/>
              </a:rPr>
              <a:t> (U&gt;D) (</a:t>
            </a:r>
            <a:r>
              <a:rPr lang="en-US" sz="1500" dirty="0" err="1" smtClean="0">
                <a:ln w="0"/>
              </a:rPr>
              <a:t>Vcc</a:t>
            </a:r>
            <a:r>
              <a:rPr lang="en-US" sz="1500" dirty="0" smtClean="0">
                <a:ln w="0"/>
              </a:rPr>
              <a:t> - Signal)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n w="0"/>
              </a:rPr>
              <a:t>External Signal Output</a:t>
            </a:r>
            <a:r>
              <a:rPr lang="en-US" sz="1500" dirty="0" smtClean="0">
                <a:ln w="0"/>
              </a:rPr>
              <a:t> </a:t>
            </a:r>
            <a:r>
              <a:rPr lang="en-US" sz="1500" dirty="0" smtClean="0">
                <a:ln w="0"/>
              </a:rPr>
              <a:t>(U&gt;D) (</a:t>
            </a:r>
            <a:r>
              <a:rPr lang="en-US" sz="1500" dirty="0" err="1" smtClean="0">
                <a:ln w="0"/>
              </a:rPr>
              <a:t>Gnd</a:t>
            </a:r>
            <a:r>
              <a:rPr lang="en-US" sz="1500" dirty="0" smtClean="0">
                <a:ln w="0"/>
              </a:rPr>
              <a:t> – Signal -</a:t>
            </a:r>
            <a:r>
              <a:rPr lang="en-US" sz="1500" dirty="0" err="1" smtClean="0">
                <a:ln w="0"/>
              </a:rPr>
              <a:t>Vcc</a:t>
            </a:r>
            <a:r>
              <a:rPr lang="en-US" sz="1500" dirty="0" smtClean="0">
                <a:ln w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n w="0"/>
              </a:rPr>
              <a:t>Shift Register Output</a:t>
            </a:r>
            <a:r>
              <a:rPr lang="en-US" sz="1500" dirty="0" smtClean="0">
                <a:ln w="0"/>
              </a:rPr>
              <a:t> </a:t>
            </a:r>
            <a:r>
              <a:rPr lang="en-US" sz="1500" dirty="0" smtClean="0">
                <a:ln w="0"/>
              </a:rPr>
              <a:t>(U&gt;D) (Q3 – Q2 - Q1)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n w="0"/>
              </a:rPr>
              <a:t>Serial Output </a:t>
            </a:r>
            <a:r>
              <a:rPr lang="en-US" sz="1500" dirty="0" smtClean="0">
                <a:ln w="0"/>
              </a:rPr>
              <a:t>(U&gt;D) (Rx – </a:t>
            </a:r>
            <a:r>
              <a:rPr lang="en-US" sz="1500" dirty="0" err="1" smtClean="0">
                <a:ln w="0"/>
              </a:rPr>
              <a:t>Tx</a:t>
            </a:r>
            <a:r>
              <a:rPr lang="en-US" sz="1500" dirty="0" smtClean="0">
                <a:ln w="0"/>
              </a:rPr>
              <a:t> – D4 – </a:t>
            </a:r>
            <a:r>
              <a:rPr lang="en-US" sz="1500" dirty="0" err="1" smtClean="0">
                <a:ln w="0"/>
              </a:rPr>
              <a:t>Gnd</a:t>
            </a:r>
            <a:r>
              <a:rPr lang="en-US" sz="1500" dirty="0" smtClean="0">
                <a:ln w="0"/>
              </a:rPr>
              <a:t> – 3v3 – 3v3)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n w="0"/>
              </a:rPr>
              <a:t>NodeMcu</a:t>
            </a:r>
            <a:r>
              <a:rPr lang="en-US" dirty="0" smtClean="0">
                <a:ln w="0"/>
              </a:rPr>
              <a:t> esp8266 </a:t>
            </a:r>
            <a:r>
              <a:rPr lang="en-US" sz="1500" dirty="0" smtClean="0">
                <a:ln w="0"/>
              </a:rPr>
              <a:t>(Micro-</a:t>
            </a:r>
            <a:r>
              <a:rPr lang="en-US" sz="1500" dirty="0" err="1" smtClean="0">
                <a:ln w="0"/>
              </a:rPr>
              <a:t>Usb</a:t>
            </a:r>
            <a:r>
              <a:rPr lang="en-US" sz="1500" dirty="0" smtClean="0">
                <a:ln w="0"/>
              </a:rPr>
              <a:t> facing Right)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n w="0"/>
              </a:rPr>
              <a:t>GND </a:t>
            </a:r>
            <a:r>
              <a:rPr lang="en-US" sz="1500" dirty="0" smtClean="0">
                <a:ln w="0"/>
              </a:rPr>
              <a:t>x 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n w="0"/>
              </a:rPr>
              <a:t>Vcc</a:t>
            </a:r>
            <a:r>
              <a:rPr lang="en-US" sz="1500" dirty="0" smtClean="0">
                <a:ln w="0"/>
              </a:rPr>
              <a:t> x 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n w="0"/>
              </a:rPr>
              <a:t>Internal Reset Pin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n w="0"/>
              </a:rPr>
              <a:t>Short Connector </a:t>
            </a:r>
            <a:r>
              <a:rPr lang="en-US" sz="1500" dirty="0" smtClean="0">
                <a:ln w="0"/>
              </a:rPr>
              <a:t>(DF Player( Rx) – </a:t>
            </a:r>
            <a:r>
              <a:rPr lang="en-US" sz="1500" dirty="0" err="1" smtClean="0">
                <a:ln w="0"/>
              </a:rPr>
              <a:t>Mcu</a:t>
            </a:r>
            <a:r>
              <a:rPr lang="en-US" sz="1500" dirty="0" smtClean="0">
                <a:ln w="0"/>
              </a:rPr>
              <a:t> (D8))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n w="0"/>
              </a:rPr>
              <a:t>OLED </a:t>
            </a:r>
            <a:r>
              <a:rPr lang="en-US" sz="1500" dirty="0" smtClean="0">
                <a:ln w="0"/>
              </a:rPr>
              <a:t>(L&gt;R) (</a:t>
            </a:r>
            <a:r>
              <a:rPr lang="en-US" sz="1500" dirty="0" err="1" smtClean="0">
                <a:ln w="0"/>
              </a:rPr>
              <a:t>Gnd</a:t>
            </a:r>
            <a:r>
              <a:rPr lang="en-US" sz="1500" dirty="0" smtClean="0">
                <a:ln w="0"/>
              </a:rPr>
              <a:t>-</a:t>
            </a:r>
            <a:r>
              <a:rPr lang="en-US" sz="1500" dirty="0" err="1" smtClean="0">
                <a:ln w="0"/>
              </a:rPr>
              <a:t>Vcc</a:t>
            </a:r>
            <a:r>
              <a:rPr lang="en-US" sz="1500" dirty="0" smtClean="0">
                <a:ln w="0"/>
              </a:rPr>
              <a:t>-SCL-SDA)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n w="0"/>
              </a:rPr>
              <a:t>RFID Antenna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n w="0"/>
              </a:rPr>
              <a:t>RFID Module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n w="0"/>
              </a:rPr>
              <a:t>Shift Register </a:t>
            </a:r>
            <a:r>
              <a:rPr lang="en-US" sz="1500" dirty="0" smtClean="0">
                <a:ln w="0"/>
              </a:rPr>
              <a:t>(IC Notch facing Right)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n w="0"/>
              </a:rPr>
              <a:t>DF Player </a:t>
            </a:r>
            <a:r>
              <a:rPr lang="en-US" sz="1500" dirty="0" smtClean="0">
                <a:ln w="0"/>
              </a:rPr>
              <a:t>(L&gt;R)(SD Card input)</a:t>
            </a:r>
          </a:p>
          <a:p>
            <a:endParaRPr lang="en-US" sz="1500" dirty="0" smtClean="0">
              <a:ln w="0"/>
            </a:endParaRPr>
          </a:p>
          <a:p>
            <a:pPr marL="342900" indent="-342900">
              <a:buFont typeface="+mj-lt"/>
              <a:buAutoNum type="arabicPeriod"/>
            </a:pPr>
            <a:endParaRPr lang="en-US" sz="1500" dirty="0" smtClean="0">
              <a:ln w="0"/>
            </a:endParaRPr>
          </a:p>
          <a:p>
            <a:pPr marL="342900" indent="-342900">
              <a:buFont typeface="+mj-lt"/>
              <a:buAutoNum type="arabicPeriod"/>
            </a:pPr>
            <a:endParaRPr lang="en-US" sz="1500" dirty="0" smtClean="0">
              <a:ln w="0"/>
            </a:endParaRPr>
          </a:p>
          <a:p>
            <a:pPr marL="342900" indent="-342900">
              <a:buFont typeface="+mj-lt"/>
              <a:buAutoNum type="arabicPeriod"/>
            </a:pPr>
            <a:endParaRPr lang="en-US" sz="1500" dirty="0" smtClean="0">
              <a:ln w="0"/>
            </a:endParaRPr>
          </a:p>
          <a:p>
            <a:pPr marL="342900" indent="-342900">
              <a:buFont typeface="+mj-lt"/>
              <a:buAutoNum type="arabicPeriod"/>
            </a:pPr>
            <a:endParaRPr lang="en-US" sz="1500" dirty="0" smtClean="0">
              <a:ln w="0"/>
            </a:endParaRPr>
          </a:p>
          <a:p>
            <a:pPr marL="342900" indent="-342900">
              <a:buFont typeface="+mj-lt"/>
              <a:buAutoNum type="arabicPeriod"/>
            </a:pPr>
            <a:endParaRPr lang="en-US" sz="1500" dirty="0" smtClean="0">
              <a:ln w="0"/>
            </a:endParaRPr>
          </a:p>
          <a:p>
            <a:pPr marL="342900" indent="-342900">
              <a:buFont typeface="+mj-lt"/>
              <a:buAutoNum type="arabicPeriod"/>
            </a:pPr>
            <a:endParaRPr lang="en-US" sz="1500" dirty="0" smtClean="0">
              <a:ln w="0"/>
            </a:endParaRPr>
          </a:p>
          <a:p>
            <a:pPr marL="342900" indent="-342900">
              <a:buFont typeface="+mj-lt"/>
              <a:buAutoNum type="arabicPeriod"/>
            </a:pPr>
            <a:endParaRPr lang="en-US" sz="1500" dirty="0" smtClean="0">
              <a:ln w="0"/>
            </a:endParaRPr>
          </a:p>
          <a:p>
            <a:pPr marL="342900" indent="-342900">
              <a:buFont typeface="+mj-lt"/>
              <a:buAutoNum type="arabicPeriod"/>
            </a:pP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 flipV="1">
            <a:off x="10461808" y="2574436"/>
            <a:ext cx="1102662" cy="128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11595853" y="2348493"/>
            <a:ext cx="322725" cy="2833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8672806" y="1596742"/>
            <a:ext cx="0" cy="63932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8525436" y="1346648"/>
            <a:ext cx="322726" cy="2500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0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186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Mahbub Sifat</dc:creator>
  <cp:lastModifiedBy>Mahbub Sifat</cp:lastModifiedBy>
  <cp:revision>16</cp:revision>
  <dcterms:created xsi:type="dcterms:W3CDTF">2021-03-10T06:11:11Z</dcterms:created>
  <dcterms:modified xsi:type="dcterms:W3CDTF">2021-03-11T06:38:50Z</dcterms:modified>
</cp:coreProperties>
</file>