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>
        <p:scale>
          <a:sx n="50" d="100"/>
          <a:sy n="50" d="100"/>
        </p:scale>
        <p:origin x="2300" y="10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123E4-E690-446C-A594-D09D4AA063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C829DA-E1C7-46A5-BC71-EF8B082383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24E5BE-F71A-4E82-8019-2456EBD47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ECEF6-F3EE-4C15-8CCB-F77DC304D326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0927F8-C6D4-47C8-B402-A9B60C98D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BB95E5-5AB9-4AED-8B05-936F6F7AF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0F2E8-937F-41C5-816F-2D1469811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988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808D7-C821-4681-9BF1-A642B19C5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0E9616-2F8E-4368-ACB1-2C1F9876DF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FCAC8-5AB6-49CF-970B-6FC136D92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ECEF6-F3EE-4C15-8CCB-F77DC304D326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70E4D9-74BA-4A7E-8DDC-1194466B8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3E831A-18E6-4ED2-928A-0E38A3B79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0F2E8-937F-41C5-816F-2D1469811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912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240CD0-7A56-48AD-8489-06B49542C0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98EBA1-0555-4836-A31A-D56BE54CDF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3354BF-0614-4225-98A8-335863139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ECEF6-F3EE-4C15-8CCB-F77DC304D326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203856-236A-4726-BA26-664B5B1B0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5E0A1E-EF0A-4932-A93E-6CD00A024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0F2E8-937F-41C5-816F-2D1469811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333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AEFCC-CB85-4B53-BF24-A22359F2C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58ED2-56AF-4187-814D-CAC44568A1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4762B7-9E00-4791-B0D8-2006065E8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ECEF6-F3EE-4C15-8CCB-F77DC304D326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9A6FB9-B2DA-4793-8C1F-B30D9ED9A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B947BD-0C94-41F5-BCCC-BAAF1CF71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0F2E8-937F-41C5-816F-2D1469811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153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C7623-E6CF-4E93-ADA0-10FC78F66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5211E-2A8F-42C4-B2F9-23CDD2A8D6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2EEE5E-EB35-4ED0-B171-DBD2A18B0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ECEF6-F3EE-4C15-8CCB-F77DC304D326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50043-E87B-436E-999C-FAB35E075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338D95-1D84-4659-BADB-46F7896EE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0F2E8-937F-41C5-816F-2D1469811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59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ADC33-4386-4AA3-B99A-30EEFE1ED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60BD4-CF31-47D7-BA64-A67F0029E7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F1C279-FA1F-4605-8A91-DAF21F1AA8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71C935-C5C8-41EC-A21A-4F8B96374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ECEF6-F3EE-4C15-8CCB-F77DC304D326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D1C80E-E0D7-4148-A787-3BCDF2C48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D39642-6A12-4C64-B171-47C677434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0F2E8-937F-41C5-816F-2D1469811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72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7B14D-587B-4DC0-A5C7-103B6DBA7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61C02C-CF3E-4F54-87E9-DAEB386ED4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089586-9614-41F3-8864-4DFBBBECAD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C89FE7-4B49-4EF2-B75C-A1E8B25442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BFC1E8-7BA3-4B81-9BF2-D7B1AEEDEB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B090B0-3ECA-4E92-A6CD-F6A67E938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ECEF6-F3EE-4C15-8CCB-F77DC304D326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3C60C2-D808-4AF2-94CA-CC4240C69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113109-0B47-4904-89E8-1EB34C56E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0F2E8-937F-41C5-816F-2D1469811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193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927DC-AC82-4982-AAAE-7CB29A303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5C33BC-23B3-461F-90C8-C4EF12B00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ECEF6-F3EE-4C15-8CCB-F77DC304D326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9FF4E2-D156-4B20-9F0B-B13E7713B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5BA8A6-1483-4A20-8EB0-8AA074713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0F2E8-937F-41C5-816F-2D1469811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938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70FDB9-B6E4-421B-9559-802E167A1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ECEF6-F3EE-4C15-8CCB-F77DC304D326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276EBF-8019-48EA-B314-4693D575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4A3BD9-9A75-428F-BC30-11221AD1E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0F2E8-937F-41C5-816F-2D1469811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844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2B94F-9BD1-4119-A67D-C41F08A24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73F3A-3900-4353-A01A-912273B3F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89F4A7-65AE-42DA-AFA9-2CAF265F1E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32BA97-A9A2-42CA-B110-639EFA5BE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ECEF6-F3EE-4C15-8CCB-F77DC304D326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68FAC0-CA71-4FCB-821C-127FEDEDF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C1E24B-B980-474B-A041-E4BC536DF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0F2E8-937F-41C5-816F-2D1469811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099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9AF61-D18F-4639-92F1-70C9D1F7C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94D9E9-3E42-4E0B-941E-FB22890450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D25AD9-1ADA-421E-B87F-CCA88C1F03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45D403-FCB3-42A1-9914-167946F1F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ECEF6-F3EE-4C15-8CCB-F77DC304D326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0A3362-C359-4F5D-818F-D6CA7ABB5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AA1DAB-BEA6-4734-83BD-F256EFC2B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0F2E8-937F-41C5-816F-2D1469811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381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45410E-7DB2-49F1-B416-DE3779321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050378-5ACC-4C94-8507-BBFD321C15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742065-2399-4C79-8A6C-2B1B6046DB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ECEF6-F3EE-4C15-8CCB-F77DC304D326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478DD3-0E1F-462D-AE7B-F19232A9B8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C9279B-3FB1-4E61-B5CF-00FA1659D8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50F2E8-937F-41C5-816F-2D1469811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236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06D1AB4-0404-402A-844C-B23ED45DCE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995" y="0"/>
            <a:ext cx="106600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788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Abdulla Hil Kafi</dc:creator>
  <cp:lastModifiedBy>Abdulla Hil Kafi</cp:lastModifiedBy>
  <cp:revision>1</cp:revision>
  <dcterms:created xsi:type="dcterms:W3CDTF">2020-08-27T20:39:11Z</dcterms:created>
  <dcterms:modified xsi:type="dcterms:W3CDTF">2020-08-27T20:40:58Z</dcterms:modified>
</cp:coreProperties>
</file>