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8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0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8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92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6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8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41247-46C2-4AD7-B56F-62C0122132CC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97E51E-7820-4022-B9D7-7C846F2328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12EC-967F-4213-8AB8-2B4400C7D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E7F26-BC0E-41C8-B496-D05089294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Esraq</a:t>
            </a:r>
            <a:r>
              <a:rPr lang="en-US" b="1" dirty="0"/>
              <a:t> HUMAYUN</a:t>
            </a:r>
          </a:p>
        </p:txBody>
      </p:sp>
    </p:spTree>
    <p:extLst>
      <p:ext uri="{BB962C8B-B14F-4D97-AF65-F5344CB8AC3E}">
        <p14:creationId xmlns:p14="http://schemas.microsoft.com/office/powerpoint/2010/main" val="118395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47C-176B-4676-8CC8-032555D7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0C62-82DB-4E32-9D33-8D4CCC46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is an engineering branch related to the evolution of software product using well-defined scientific principles, techniques, and procedures. The result of software engineering is an effective and reliable software product.</a:t>
            </a:r>
          </a:p>
        </p:txBody>
      </p:sp>
    </p:spTree>
    <p:extLst>
      <p:ext uri="{BB962C8B-B14F-4D97-AF65-F5344CB8AC3E}">
        <p14:creationId xmlns:p14="http://schemas.microsoft.com/office/powerpoint/2010/main" val="18636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99D-D75F-4F78-8762-40753234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of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4EB7-4E56-446C-802F-8CB1923D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Programming</a:t>
            </a:r>
          </a:p>
          <a:p>
            <a:r>
              <a:rPr lang="en-US" dirty="0"/>
              <a:t>Adaptability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Dynamic Nature</a:t>
            </a:r>
          </a:p>
          <a:p>
            <a:r>
              <a:rPr lang="en-US" dirty="0"/>
              <a:t>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266164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703C-84D0-4FE8-9030-3A795D65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4066-5E1A-4862-929A-34AE20D9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utility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0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3F2F-CE48-4B3A-A968-162094EC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AB5C-2D66-4A04-BF7B-EB9296B5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is a type of computer program that is designed to run a computer's hardware and application programs. If we think of the computer system as a layered model, the system software is the interface between the hardware and user applications. The operating system is the best-known example of system software. The OS manages all the other programs in a computer.</a:t>
            </a:r>
          </a:p>
        </p:txBody>
      </p:sp>
    </p:spTree>
    <p:extLst>
      <p:ext uri="{BB962C8B-B14F-4D97-AF65-F5344CB8AC3E}">
        <p14:creationId xmlns:p14="http://schemas.microsoft.com/office/powerpoint/2010/main" val="10540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96C-6949-4EB5-950C-FC11D206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57B0-B747-4D2C-B7B1-7FC72BD1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Utility Software is system software that helps to maintain the proper and smooth functioning of a Computer System. Some examples are antivirus software, file management tools, compression tools, disk management tools,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8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187F-8CC3-4906-A9E2-F1067CEF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7084-B40E-4504-AA25-E70D46F0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C2C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 programs are created to facilitate a variety of functions, including managing information, manipulating data, constructing visuals, coordinating resources, and calculating figures. Example: Zoom, ERP, HR, Web based etc.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4D882D4-9304-4BB2-AB2A-29BAD007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" r="-1" b="1315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EEC4B2-DEBB-4222-B6E0-A5A58240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7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3ACE-D689-45B4-8429-40EE9655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12" y="5075837"/>
            <a:ext cx="5110496" cy="1123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>
              <a:solidFill>
                <a:srgbClr val="FFFFFE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5EE1C5-D38D-4283-8E81-C4B84280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733" y="5067369"/>
            <a:ext cx="0" cy="11302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7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96C8-933D-4D26-9130-C3E2392E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any questions 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5BD-3D79-40BF-9097-FA96A350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Esraq</a:t>
            </a:r>
            <a:r>
              <a:rPr lang="en-US" dirty="0"/>
              <a:t> </a:t>
            </a:r>
            <a:r>
              <a:rPr lang="en-US" dirty="0" err="1"/>
              <a:t>Huamyun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Lecturer, Department of software engineering</a:t>
            </a:r>
          </a:p>
          <a:p>
            <a:pPr marL="0" indent="0">
              <a:buNone/>
            </a:pPr>
            <a:r>
              <a:rPr lang="en-US" dirty="0"/>
              <a:t>Daffodil International University</a:t>
            </a:r>
          </a:p>
          <a:p>
            <a:pPr marL="0" indent="0">
              <a:buNone/>
            </a:pPr>
            <a:r>
              <a:rPr lang="en-US" dirty="0"/>
              <a:t>Email:esraq26552@gmail.com</a:t>
            </a:r>
          </a:p>
          <a:p>
            <a:pPr marL="0" indent="0">
              <a:buNone/>
            </a:pPr>
            <a:r>
              <a:rPr lang="en-US" dirty="0"/>
              <a:t>Phone:01770137655</a:t>
            </a:r>
          </a:p>
          <a:p>
            <a:pPr marL="0" indent="0">
              <a:buNone/>
            </a:pPr>
            <a:r>
              <a:rPr lang="en-US" dirty="0"/>
              <a:t>Link of these lecture:</a:t>
            </a:r>
          </a:p>
        </p:txBody>
      </p:sp>
    </p:spTree>
    <p:extLst>
      <p:ext uri="{BB962C8B-B14F-4D97-AF65-F5344CB8AC3E}">
        <p14:creationId xmlns:p14="http://schemas.microsoft.com/office/powerpoint/2010/main" val="39867010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254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Palatino Linotype</vt:lpstr>
      <vt:lpstr>Times New Roman</vt:lpstr>
      <vt:lpstr>Wingdings</vt:lpstr>
      <vt:lpstr>Gallery</vt:lpstr>
      <vt:lpstr>Introduction to software engineering</vt:lpstr>
      <vt:lpstr>What is software engineering?</vt:lpstr>
      <vt:lpstr>Requirement of software engineering</vt:lpstr>
      <vt:lpstr>Types of software </vt:lpstr>
      <vt:lpstr>System software?</vt:lpstr>
      <vt:lpstr>Utility Software</vt:lpstr>
      <vt:lpstr>Application Software</vt:lpstr>
      <vt:lpstr>PowerPoint Presentation</vt:lpstr>
      <vt:lpstr>For any questions or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hp</dc:creator>
  <cp:lastModifiedBy>hp</cp:lastModifiedBy>
  <cp:revision>2</cp:revision>
  <dcterms:created xsi:type="dcterms:W3CDTF">2022-01-15T14:11:16Z</dcterms:created>
  <dcterms:modified xsi:type="dcterms:W3CDTF">2022-01-15T15:27:59Z</dcterms:modified>
</cp:coreProperties>
</file>