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Calls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Previous Response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Responses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Education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Job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Campaign by Age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of Call Duration by Response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Response by Marital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Response By Week of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Response for True by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Call Duration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ff41029-e878-434f-808b-8b6ec0633a8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a30e88decab4f31" /><Relationship Type="http://schemas.openxmlformats.org/officeDocument/2006/relationships/slideLayout" Target="/ppt/slideLayouts/slideLayout8.xml" Id="Rb1af5dc0db544315" /><Relationship Type="http://schemas.openxmlformats.org/officeDocument/2006/relationships/hyperlink" Target="https://app.powerbi.com/groups/me/reports/aff41029-e878-434f-808b-8b6ec0633a88/?pbi_source=PowerPoint" TargetMode="External" Id="RelId0" /><Relationship Type="http://schemas.openxmlformats.org/officeDocument/2006/relationships/image" Target="/ppt/media/image4.png" Id="imgId2905519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Marketing Campaigns (phone calls) of a Portuguese Banking Institution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10/29/2024 9:21:42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10/29/2024 8:38:00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Total Calls ,Sum of Previous Response ,Responses ,Education ,Job ,Campaign by Age Category ,Average of Call Duration by Response ,Count of Response by Marital Status ,Count of Response By Week of Month ,Count of Response for True by Day ,Average Call Durati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905519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