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1"/>
  </p:notesMasterIdLst>
  <p:sldIdLst>
    <p:sldId id="256" r:id="rId3"/>
    <p:sldId id="273" r:id="rId4"/>
    <p:sldId id="259" r:id="rId5"/>
    <p:sldId id="258" r:id="rId6"/>
    <p:sldId id="257" r:id="rId7"/>
    <p:sldId id="261" r:id="rId8"/>
    <p:sldId id="262" r:id="rId9"/>
    <p:sldId id="263" r:id="rId10"/>
    <p:sldId id="260" r:id="rId11"/>
    <p:sldId id="264" r:id="rId12"/>
    <p:sldId id="268" r:id="rId13"/>
    <p:sldId id="269" r:id="rId14"/>
    <p:sldId id="265" r:id="rId15"/>
    <p:sldId id="270" r:id="rId16"/>
    <p:sldId id="266" r:id="rId17"/>
    <p:sldId id="271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F5"/>
    <a:srgbClr val="F5C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BC91F-3ACD-48ED-8B2F-B25B36F61B2A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1499676-AEF1-4BB8-AF8F-E7CE9B6D46EE}">
      <dgm:prSet phldrT="[Text]"/>
      <dgm:spPr/>
      <dgm:t>
        <a:bodyPr/>
        <a:lstStyle/>
        <a:p>
          <a:r>
            <a:rPr lang="en-IN" dirty="0"/>
            <a:t>PROBLEM STATEMENT</a:t>
          </a:r>
        </a:p>
      </dgm:t>
    </dgm:pt>
    <dgm:pt modelId="{5A57117C-385B-4949-A8E9-226B36758E0B}" type="parTrans" cxnId="{86B61AC3-CF48-47E5-A271-814B19AF74D2}">
      <dgm:prSet/>
      <dgm:spPr/>
      <dgm:t>
        <a:bodyPr/>
        <a:lstStyle/>
        <a:p>
          <a:endParaRPr lang="en-IN"/>
        </a:p>
      </dgm:t>
    </dgm:pt>
    <dgm:pt modelId="{7925E4E8-E976-4450-B8DC-9CBC2736321E}" type="sibTrans" cxnId="{86B61AC3-CF48-47E5-A271-814B19AF74D2}">
      <dgm:prSet/>
      <dgm:spPr/>
      <dgm:t>
        <a:bodyPr/>
        <a:lstStyle/>
        <a:p>
          <a:endParaRPr lang="en-IN"/>
        </a:p>
      </dgm:t>
    </dgm:pt>
    <dgm:pt modelId="{1863F414-02DB-4203-AC2B-0D2B967D3C45}">
      <dgm:prSet phldrT="[Text]"/>
      <dgm:spPr/>
      <dgm:t>
        <a:bodyPr/>
        <a:lstStyle/>
        <a:p>
          <a:r>
            <a:rPr lang="en-IN" dirty="0"/>
            <a:t>SYSTEM REQUIREMENTS</a:t>
          </a:r>
        </a:p>
      </dgm:t>
    </dgm:pt>
    <dgm:pt modelId="{9827AFFF-B624-42A0-AA64-D7C979116F2C}" type="parTrans" cxnId="{4BD73992-6AF3-4A00-9CF3-8B9C2357865A}">
      <dgm:prSet/>
      <dgm:spPr/>
      <dgm:t>
        <a:bodyPr/>
        <a:lstStyle/>
        <a:p>
          <a:endParaRPr lang="en-IN"/>
        </a:p>
      </dgm:t>
    </dgm:pt>
    <dgm:pt modelId="{8605EFDB-AB78-4E55-BF96-EEC42EC267C0}" type="sibTrans" cxnId="{4BD73992-6AF3-4A00-9CF3-8B9C2357865A}">
      <dgm:prSet/>
      <dgm:spPr/>
      <dgm:t>
        <a:bodyPr/>
        <a:lstStyle/>
        <a:p>
          <a:endParaRPr lang="en-IN"/>
        </a:p>
      </dgm:t>
    </dgm:pt>
    <dgm:pt modelId="{7850D716-53EF-4BC3-96AA-A196DAFA5584}">
      <dgm:prSet phldrT="[Text]"/>
      <dgm:spPr/>
      <dgm:t>
        <a:bodyPr/>
        <a:lstStyle/>
        <a:p>
          <a:r>
            <a:rPr lang="en-IN" dirty="0"/>
            <a:t>ARCHITECTURE OF THE PROJECT</a:t>
          </a:r>
        </a:p>
      </dgm:t>
    </dgm:pt>
    <dgm:pt modelId="{D1B19C25-AF62-4EEF-9E32-0BEFB1202058}" type="parTrans" cxnId="{85D1117B-A2DF-407E-A5BC-297A945CF6FF}">
      <dgm:prSet/>
      <dgm:spPr/>
      <dgm:t>
        <a:bodyPr/>
        <a:lstStyle/>
        <a:p>
          <a:endParaRPr lang="en-IN"/>
        </a:p>
      </dgm:t>
    </dgm:pt>
    <dgm:pt modelId="{BF9AED77-BC54-4A3A-8245-C389BAFE9569}" type="sibTrans" cxnId="{85D1117B-A2DF-407E-A5BC-297A945CF6FF}">
      <dgm:prSet/>
      <dgm:spPr/>
      <dgm:t>
        <a:bodyPr/>
        <a:lstStyle/>
        <a:p>
          <a:endParaRPr lang="en-IN"/>
        </a:p>
      </dgm:t>
    </dgm:pt>
    <dgm:pt modelId="{51A8C7F4-7D94-43F2-9BC0-9F6583D3EDE1}">
      <dgm:prSet/>
      <dgm:spPr/>
      <dgm:t>
        <a:bodyPr/>
        <a:lstStyle/>
        <a:p>
          <a:r>
            <a:rPr lang="en-IN" dirty="0"/>
            <a:t>ADVANTAGES</a:t>
          </a:r>
        </a:p>
      </dgm:t>
    </dgm:pt>
    <dgm:pt modelId="{D8C277D3-532F-44B4-A3F1-89E481925BA2}" type="parTrans" cxnId="{5B6FAB61-24AD-4D3D-93C5-C5F2DBE8AE5D}">
      <dgm:prSet/>
      <dgm:spPr/>
      <dgm:t>
        <a:bodyPr/>
        <a:lstStyle/>
        <a:p>
          <a:endParaRPr lang="en-IN"/>
        </a:p>
      </dgm:t>
    </dgm:pt>
    <dgm:pt modelId="{525A6659-3625-46A8-A57D-31D92DDAD699}" type="sibTrans" cxnId="{5B6FAB61-24AD-4D3D-93C5-C5F2DBE8AE5D}">
      <dgm:prSet/>
      <dgm:spPr/>
      <dgm:t>
        <a:bodyPr/>
        <a:lstStyle/>
        <a:p>
          <a:endParaRPr lang="en-IN"/>
        </a:p>
      </dgm:t>
    </dgm:pt>
    <dgm:pt modelId="{324E7F53-AB01-495D-A6CD-3232307D901C}">
      <dgm:prSet/>
      <dgm:spPr/>
      <dgm:t>
        <a:bodyPr/>
        <a:lstStyle/>
        <a:p>
          <a:r>
            <a:rPr lang="en-IN" dirty="0"/>
            <a:t>ANALYSIS &amp; VISUALIZATION</a:t>
          </a:r>
        </a:p>
      </dgm:t>
    </dgm:pt>
    <dgm:pt modelId="{8F0C233E-A53B-42F6-A2F2-18B60F1F433A}" type="parTrans" cxnId="{193F5D8D-2AF7-460C-A16E-F76DFAC7B932}">
      <dgm:prSet/>
      <dgm:spPr/>
      <dgm:t>
        <a:bodyPr/>
        <a:lstStyle/>
        <a:p>
          <a:endParaRPr lang="en-IN"/>
        </a:p>
      </dgm:t>
    </dgm:pt>
    <dgm:pt modelId="{E72B7FA6-BB23-4EF0-8B9B-311120E04693}" type="sibTrans" cxnId="{193F5D8D-2AF7-460C-A16E-F76DFAC7B932}">
      <dgm:prSet/>
      <dgm:spPr/>
      <dgm:t>
        <a:bodyPr/>
        <a:lstStyle/>
        <a:p>
          <a:endParaRPr lang="en-IN"/>
        </a:p>
      </dgm:t>
    </dgm:pt>
    <dgm:pt modelId="{019E01FC-188D-45A9-868F-763AF41250DF}">
      <dgm:prSet/>
      <dgm:spPr/>
      <dgm:t>
        <a:bodyPr/>
        <a:lstStyle/>
        <a:p>
          <a:r>
            <a:rPr lang="en-IN" dirty="0"/>
            <a:t>CONCLUSION</a:t>
          </a:r>
        </a:p>
      </dgm:t>
    </dgm:pt>
    <dgm:pt modelId="{DFF22ED2-9597-4BF7-BCC4-0166872D5ADE}" type="parTrans" cxnId="{4919481C-40DB-40D7-BFBA-02185CB47071}">
      <dgm:prSet/>
      <dgm:spPr/>
      <dgm:t>
        <a:bodyPr/>
        <a:lstStyle/>
        <a:p>
          <a:endParaRPr lang="en-IN"/>
        </a:p>
      </dgm:t>
    </dgm:pt>
    <dgm:pt modelId="{66D05F30-C8C4-4E5A-BBF7-BA019C4AEEF4}" type="sibTrans" cxnId="{4919481C-40DB-40D7-BFBA-02185CB47071}">
      <dgm:prSet/>
      <dgm:spPr/>
      <dgm:t>
        <a:bodyPr/>
        <a:lstStyle/>
        <a:p>
          <a:endParaRPr lang="en-IN"/>
        </a:p>
      </dgm:t>
    </dgm:pt>
    <dgm:pt modelId="{21F9C629-5F2C-4613-86D2-0A8B574A9CAB}" type="pres">
      <dgm:prSet presAssocID="{BB1BC91F-3ACD-48ED-8B2F-B25B36F61B2A}" presName="Name0" presStyleCnt="0">
        <dgm:presLayoutVars>
          <dgm:chMax val="7"/>
          <dgm:chPref val="7"/>
          <dgm:dir/>
        </dgm:presLayoutVars>
      </dgm:prSet>
      <dgm:spPr/>
    </dgm:pt>
    <dgm:pt modelId="{BA678787-B728-4FFF-8D3E-01504F8269E7}" type="pres">
      <dgm:prSet presAssocID="{BB1BC91F-3ACD-48ED-8B2F-B25B36F61B2A}" presName="Name1" presStyleCnt="0"/>
      <dgm:spPr/>
    </dgm:pt>
    <dgm:pt modelId="{F9825596-40F7-4DD5-9222-ACE12AD1E192}" type="pres">
      <dgm:prSet presAssocID="{BB1BC91F-3ACD-48ED-8B2F-B25B36F61B2A}" presName="cycle" presStyleCnt="0"/>
      <dgm:spPr/>
    </dgm:pt>
    <dgm:pt modelId="{A7484312-B263-4AFA-923F-21C372503286}" type="pres">
      <dgm:prSet presAssocID="{BB1BC91F-3ACD-48ED-8B2F-B25B36F61B2A}" presName="srcNode" presStyleLbl="node1" presStyleIdx="0" presStyleCnt="6"/>
      <dgm:spPr/>
    </dgm:pt>
    <dgm:pt modelId="{CAC8EA05-C8C1-45E5-B0DC-81FB3C0D3FC3}" type="pres">
      <dgm:prSet presAssocID="{BB1BC91F-3ACD-48ED-8B2F-B25B36F61B2A}" presName="conn" presStyleLbl="parChTrans1D2" presStyleIdx="0" presStyleCnt="1"/>
      <dgm:spPr/>
    </dgm:pt>
    <dgm:pt modelId="{06496A1F-A380-4269-A003-B566768D2815}" type="pres">
      <dgm:prSet presAssocID="{BB1BC91F-3ACD-48ED-8B2F-B25B36F61B2A}" presName="extraNode" presStyleLbl="node1" presStyleIdx="0" presStyleCnt="6"/>
      <dgm:spPr/>
    </dgm:pt>
    <dgm:pt modelId="{F4F6AAAB-F610-4162-A659-AE873D13787C}" type="pres">
      <dgm:prSet presAssocID="{BB1BC91F-3ACD-48ED-8B2F-B25B36F61B2A}" presName="dstNode" presStyleLbl="node1" presStyleIdx="0" presStyleCnt="6"/>
      <dgm:spPr/>
    </dgm:pt>
    <dgm:pt modelId="{533028FE-2790-4F95-8EC4-CD386079D05D}" type="pres">
      <dgm:prSet presAssocID="{D1499676-AEF1-4BB8-AF8F-E7CE9B6D46EE}" presName="text_1" presStyleLbl="node1" presStyleIdx="0" presStyleCnt="6">
        <dgm:presLayoutVars>
          <dgm:bulletEnabled val="1"/>
        </dgm:presLayoutVars>
      </dgm:prSet>
      <dgm:spPr/>
    </dgm:pt>
    <dgm:pt modelId="{4EA4AAF4-E7AF-46F6-AC44-E175946B00A9}" type="pres">
      <dgm:prSet presAssocID="{D1499676-AEF1-4BB8-AF8F-E7CE9B6D46EE}" presName="accent_1" presStyleCnt="0"/>
      <dgm:spPr/>
    </dgm:pt>
    <dgm:pt modelId="{34E673EE-09BC-4B92-A580-1ADC5CBF0CE5}" type="pres">
      <dgm:prSet presAssocID="{D1499676-AEF1-4BB8-AF8F-E7CE9B6D46EE}" presName="accentRepeatNode" presStyleLbl="solidFgAcc1" presStyleIdx="0" presStyleCnt="6"/>
      <dgm:spPr/>
    </dgm:pt>
    <dgm:pt modelId="{69ED4A2A-B4F0-402C-8578-57EBEEDE758F}" type="pres">
      <dgm:prSet presAssocID="{1863F414-02DB-4203-AC2B-0D2B967D3C45}" presName="text_2" presStyleLbl="node1" presStyleIdx="1" presStyleCnt="6">
        <dgm:presLayoutVars>
          <dgm:bulletEnabled val="1"/>
        </dgm:presLayoutVars>
      </dgm:prSet>
      <dgm:spPr/>
    </dgm:pt>
    <dgm:pt modelId="{D525BEF1-D8DE-48DC-ACAB-E8C642B90B60}" type="pres">
      <dgm:prSet presAssocID="{1863F414-02DB-4203-AC2B-0D2B967D3C45}" presName="accent_2" presStyleCnt="0"/>
      <dgm:spPr/>
    </dgm:pt>
    <dgm:pt modelId="{02CC88F0-0CF0-4591-9B03-6CA7C181BA20}" type="pres">
      <dgm:prSet presAssocID="{1863F414-02DB-4203-AC2B-0D2B967D3C45}" presName="accentRepeatNode" presStyleLbl="solidFgAcc1" presStyleIdx="1" presStyleCnt="6"/>
      <dgm:spPr/>
    </dgm:pt>
    <dgm:pt modelId="{58558AEE-89C8-441E-BF52-5756DA7037CF}" type="pres">
      <dgm:prSet presAssocID="{7850D716-53EF-4BC3-96AA-A196DAFA5584}" presName="text_3" presStyleLbl="node1" presStyleIdx="2" presStyleCnt="6">
        <dgm:presLayoutVars>
          <dgm:bulletEnabled val="1"/>
        </dgm:presLayoutVars>
      </dgm:prSet>
      <dgm:spPr/>
    </dgm:pt>
    <dgm:pt modelId="{F3185F5B-D39D-43FB-A496-186745DE7EB8}" type="pres">
      <dgm:prSet presAssocID="{7850D716-53EF-4BC3-96AA-A196DAFA5584}" presName="accent_3" presStyleCnt="0"/>
      <dgm:spPr/>
    </dgm:pt>
    <dgm:pt modelId="{FDC7B8C5-77DF-4A09-9B95-2011B2929EFA}" type="pres">
      <dgm:prSet presAssocID="{7850D716-53EF-4BC3-96AA-A196DAFA5584}" presName="accentRepeatNode" presStyleLbl="solidFgAcc1" presStyleIdx="2" presStyleCnt="6"/>
      <dgm:spPr/>
    </dgm:pt>
    <dgm:pt modelId="{CC1D36F9-699B-4C79-AEA5-8F9E40D15FF0}" type="pres">
      <dgm:prSet presAssocID="{51A8C7F4-7D94-43F2-9BC0-9F6583D3EDE1}" presName="text_4" presStyleLbl="node1" presStyleIdx="3" presStyleCnt="6">
        <dgm:presLayoutVars>
          <dgm:bulletEnabled val="1"/>
        </dgm:presLayoutVars>
      </dgm:prSet>
      <dgm:spPr/>
    </dgm:pt>
    <dgm:pt modelId="{105670FB-C71D-4454-A5E4-928FD831E0C2}" type="pres">
      <dgm:prSet presAssocID="{51A8C7F4-7D94-43F2-9BC0-9F6583D3EDE1}" presName="accent_4" presStyleCnt="0"/>
      <dgm:spPr/>
    </dgm:pt>
    <dgm:pt modelId="{27ECDB5D-5BB3-490E-BE66-AAE2DF62D6DC}" type="pres">
      <dgm:prSet presAssocID="{51A8C7F4-7D94-43F2-9BC0-9F6583D3EDE1}" presName="accentRepeatNode" presStyleLbl="solidFgAcc1" presStyleIdx="3" presStyleCnt="6"/>
      <dgm:spPr/>
    </dgm:pt>
    <dgm:pt modelId="{720CA5AF-D85F-4371-87ED-6B2C31C03345}" type="pres">
      <dgm:prSet presAssocID="{324E7F53-AB01-495D-A6CD-3232307D901C}" presName="text_5" presStyleLbl="node1" presStyleIdx="4" presStyleCnt="6">
        <dgm:presLayoutVars>
          <dgm:bulletEnabled val="1"/>
        </dgm:presLayoutVars>
      </dgm:prSet>
      <dgm:spPr/>
    </dgm:pt>
    <dgm:pt modelId="{E5C25218-B711-41AD-9FFC-8236414D98A3}" type="pres">
      <dgm:prSet presAssocID="{324E7F53-AB01-495D-A6CD-3232307D901C}" presName="accent_5" presStyleCnt="0"/>
      <dgm:spPr/>
    </dgm:pt>
    <dgm:pt modelId="{43E7093F-D61F-412F-B087-B293C20B51CC}" type="pres">
      <dgm:prSet presAssocID="{324E7F53-AB01-495D-A6CD-3232307D901C}" presName="accentRepeatNode" presStyleLbl="solidFgAcc1" presStyleIdx="4" presStyleCnt="6"/>
      <dgm:spPr/>
    </dgm:pt>
    <dgm:pt modelId="{20DA91AC-2E4C-481E-A4DE-D428022B1B09}" type="pres">
      <dgm:prSet presAssocID="{019E01FC-188D-45A9-868F-763AF41250DF}" presName="text_6" presStyleLbl="node1" presStyleIdx="5" presStyleCnt="6">
        <dgm:presLayoutVars>
          <dgm:bulletEnabled val="1"/>
        </dgm:presLayoutVars>
      </dgm:prSet>
      <dgm:spPr/>
    </dgm:pt>
    <dgm:pt modelId="{83CCB32A-FA8D-4DE5-8DC8-A44C85CF30DE}" type="pres">
      <dgm:prSet presAssocID="{019E01FC-188D-45A9-868F-763AF41250DF}" presName="accent_6" presStyleCnt="0"/>
      <dgm:spPr/>
    </dgm:pt>
    <dgm:pt modelId="{993E2ABE-F79B-4B17-B5EE-24DD22C65B85}" type="pres">
      <dgm:prSet presAssocID="{019E01FC-188D-45A9-868F-763AF41250DF}" presName="accentRepeatNode" presStyleLbl="solidFgAcc1" presStyleIdx="5" presStyleCnt="6"/>
      <dgm:spPr/>
    </dgm:pt>
  </dgm:ptLst>
  <dgm:cxnLst>
    <dgm:cxn modelId="{8BB07C06-4CC6-4FD8-ACB9-DAC46E8029B7}" type="presOf" srcId="{1863F414-02DB-4203-AC2B-0D2B967D3C45}" destId="{69ED4A2A-B4F0-402C-8578-57EBEEDE758F}" srcOrd="0" destOrd="0" presId="urn:microsoft.com/office/officeart/2008/layout/VerticalCurvedList"/>
    <dgm:cxn modelId="{2D28F51A-9F31-49AB-93CC-2BD2758D7654}" type="presOf" srcId="{019E01FC-188D-45A9-868F-763AF41250DF}" destId="{20DA91AC-2E4C-481E-A4DE-D428022B1B09}" srcOrd="0" destOrd="0" presId="urn:microsoft.com/office/officeart/2008/layout/VerticalCurvedList"/>
    <dgm:cxn modelId="{4919481C-40DB-40D7-BFBA-02185CB47071}" srcId="{BB1BC91F-3ACD-48ED-8B2F-B25B36F61B2A}" destId="{019E01FC-188D-45A9-868F-763AF41250DF}" srcOrd="5" destOrd="0" parTransId="{DFF22ED2-9597-4BF7-BCC4-0166872D5ADE}" sibTransId="{66D05F30-C8C4-4E5A-BBF7-BA019C4AEEF4}"/>
    <dgm:cxn modelId="{197B2539-307B-48E4-AD5F-F19D869C1C32}" type="presOf" srcId="{BB1BC91F-3ACD-48ED-8B2F-B25B36F61B2A}" destId="{21F9C629-5F2C-4613-86D2-0A8B574A9CAB}" srcOrd="0" destOrd="0" presId="urn:microsoft.com/office/officeart/2008/layout/VerticalCurvedList"/>
    <dgm:cxn modelId="{0C69575B-2CC5-4624-BDE1-302DCA632EC2}" type="presOf" srcId="{51A8C7F4-7D94-43F2-9BC0-9F6583D3EDE1}" destId="{CC1D36F9-699B-4C79-AEA5-8F9E40D15FF0}" srcOrd="0" destOrd="0" presId="urn:microsoft.com/office/officeart/2008/layout/VerticalCurvedList"/>
    <dgm:cxn modelId="{5B6FAB61-24AD-4D3D-93C5-C5F2DBE8AE5D}" srcId="{BB1BC91F-3ACD-48ED-8B2F-B25B36F61B2A}" destId="{51A8C7F4-7D94-43F2-9BC0-9F6583D3EDE1}" srcOrd="3" destOrd="0" parTransId="{D8C277D3-532F-44B4-A3F1-89E481925BA2}" sibTransId="{525A6659-3625-46A8-A57D-31D92DDAD699}"/>
    <dgm:cxn modelId="{85D1117B-A2DF-407E-A5BC-297A945CF6FF}" srcId="{BB1BC91F-3ACD-48ED-8B2F-B25B36F61B2A}" destId="{7850D716-53EF-4BC3-96AA-A196DAFA5584}" srcOrd="2" destOrd="0" parTransId="{D1B19C25-AF62-4EEF-9E32-0BEFB1202058}" sibTransId="{BF9AED77-BC54-4A3A-8245-C389BAFE9569}"/>
    <dgm:cxn modelId="{3DC56B84-A860-485D-9D93-1008199F9844}" type="presOf" srcId="{7925E4E8-E976-4450-B8DC-9CBC2736321E}" destId="{CAC8EA05-C8C1-45E5-B0DC-81FB3C0D3FC3}" srcOrd="0" destOrd="0" presId="urn:microsoft.com/office/officeart/2008/layout/VerticalCurvedList"/>
    <dgm:cxn modelId="{193F5D8D-2AF7-460C-A16E-F76DFAC7B932}" srcId="{BB1BC91F-3ACD-48ED-8B2F-B25B36F61B2A}" destId="{324E7F53-AB01-495D-A6CD-3232307D901C}" srcOrd="4" destOrd="0" parTransId="{8F0C233E-A53B-42F6-A2F2-18B60F1F433A}" sibTransId="{E72B7FA6-BB23-4EF0-8B9B-311120E04693}"/>
    <dgm:cxn modelId="{4BD73992-6AF3-4A00-9CF3-8B9C2357865A}" srcId="{BB1BC91F-3ACD-48ED-8B2F-B25B36F61B2A}" destId="{1863F414-02DB-4203-AC2B-0D2B967D3C45}" srcOrd="1" destOrd="0" parTransId="{9827AFFF-B624-42A0-AA64-D7C979116F2C}" sibTransId="{8605EFDB-AB78-4E55-BF96-EEC42EC267C0}"/>
    <dgm:cxn modelId="{1AF90093-471F-4D51-9094-DC7C37BFF85D}" type="presOf" srcId="{D1499676-AEF1-4BB8-AF8F-E7CE9B6D46EE}" destId="{533028FE-2790-4F95-8EC4-CD386079D05D}" srcOrd="0" destOrd="0" presId="urn:microsoft.com/office/officeart/2008/layout/VerticalCurvedList"/>
    <dgm:cxn modelId="{1368DCA5-5C3A-407F-8A4A-1E00A5529858}" type="presOf" srcId="{324E7F53-AB01-495D-A6CD-3232307D901C}" destId="{720CA5AF-D85F-4371-87ED-6B2C31C03345}" srcOrd="0" destOrd="0" presId="urn:microsoft.com/office/officeart/2008/layout/VerticalCurvedList"/>
    <dgm:cxn modelId="{86B61AC3-CF48-47E5-A271-814B19AF74D2}" srcId="{BB1BC91F-3ACD-48ED-8B2F-B25B36F61B2A}" destId="{D1499676-AEF1-4BB8-AF8F-E7CE9B6D46EE}" srcOrd="0" destOrd="0" parTransId="{5A57117C-385B-4949-A8E9-226B36758E0B}" sibTransId="{7925E4E8-E976-4450-B8DC-9CBC2736321E}"/>
    <dgm:cxn modelId="{93B9C6E5-68D0-40BC-93E7-F224DF5062A1}" type="presOf" srcId="{7850D716-53EF-4BC3-96AA-A196DAFA5584}" destId="{58558AEE-89C8-441E-BF52-5756DA7037CF}" srcOrd="0" destOrd="0" presId="urn:microsoft.com/office/officeart/2008/layout/VerticalCurvedList"/>
    <dgm:cxn modelId="{1A10C267-2DB0-410E-A21E-299571FB77AA}" type="presParOf" srcId="{21F9C629-5F2C-4613-86D2-0A8B574A9CAB}" destId="{BA678787-B728-4FFF-8D3E-01504F8269E7}" srcOrd="0" destOrd="0" presId="urn:microsoft.com/office/officeart/2008/layout/VerticalCurvedList"/>
    <dgm:cxn modelId="{308A8EB4-829F-4EA2-B4E0-744A45391B25}" type="presParOf" srcId="{BA678787-B728-4FFF-8D3E-01504F8269E7}" destId="{F9825596-40F7-4DD5-9222-ACE12AD1E192}" srcOrd="0" destOrd="0" presId="urn:microsoft.com/office/officeart/2008/layout/VerticalCurvedList"/>
    <dgm:cxn modelId="{7CC62FD9-C3C1-4F92-8487-5F770DF07F81}" type="presParOf" srcId="{F9825596-40F7-4DD5-9222-ACE12AD1E192}" destId="{A7484312-B263-4AFA-923F-21C372503286}" srcOrd="0" destOrd="0" presId="urn:microsoft.com/office/officeart/2008/layout/VerticalCurvedList"/>
    <dgm:cxn modelId="{AC92E293-AD76-4462-A73A-66F6711769B7}" type="presParOf" srcId="{F9825596-40F7-4DD5-9222-ACE12AD1E192}" destId="{CAC8EA05-C8C1-45E5-B0DC-81FB3C0D3FC3}" srcOrd="1" destOrd="0" presId="urn:microsoft.com/office/officeart/2008/layout/VerticalCurvedList"/>
    <dgm:cxn modelId="{CBBDEB39-0EC7-4105-8037-0BBDEEF0C0D7}" type="presParOf" srcId="{F9825596-40F7-4DD5-9222-ACE12AD1E192}" destId="{06496A1F-A380-4269-A003-B566768D2815}" srcOrd="2" destOrd="0" presId="urn:microsoft.com/office/officeart/2008/layout/VerticalCurvedList"/>
    <dgm:cxn modelId="{00B655E9-6367-46B2-974E-46D473C6B1C5}" type="presParOf" srcId="{F9825596-40F7-4DD5-9222-ACE12AD1E192}" destId="{F4F6AAAB-F610-4162-A659-AE873D13787C}" srcOrd="3" destOrd="0" presId="urn:microsoft.com/office/officeart/2008/layout/VerticalCurvedList"/>
    <dgm:cxn modelId="{38ADA16A-5486-4560-82AC-6A311E101F16}" type="presParOf" srcId="{BA678787-B728-4FFF-8D3E-01504F8269E7}" destId="{533028FE-2790-4F95-8EC4-CD386079D05D}" srcOrd="1" destOrd="0" presId="urn:microsoft.com/office/officeart/2008/layout/VerticalCurvedList"/>
    <dgm:cxn modelId="{80672708-1936-411E-AD3F-248873D5D26B}" type="presParOf" srcId="{BA678787-B728-4FFF-8D3E-01504F8269E7}" destId="{4EA4AAF4-E7AF-46F6-AC44-E175946B00A9}" srcOrd="2" destOrd="0" presId="urn:microsoft.com/office/officeart/2008/layout/VerticalCurvedList"/>
    <dgm:cxn modelId="{1D3D0255-CE99-4959-AC25-BAB68626B8C3}" type="presParOf" srcId="{4EA4AAF4-E7AF-46F6-AC44-E175946B00A9}" destId="{34E673EE-09BC-4B92-A580-1ADC5CBF0CE5}" srcOrd="0" destOrd="0" presId="urn:microsoft.com/office/officeart/2008/layout/VerticalCurvedList"/>
    <dgm:cxn modelId="{F670D9BB-963E-413E-A5EB-20C0C8165287}" type="presParOf" srcId="{BA678787-B728-4FFF-8D3E-01504F8269E7}" destId="{69ED4A2A-B4F0-402C-8578-57EBEEDE758F}" srcOrd="3" destOrd="0" presId="urn:microsoft.com/office/officeart/2008/layout/VerticalCurvedList"/>
    <dgm:cxn modelId="{EFE58227-5189-4B2B-B1F8-889E565C3D00}" type="presParOf" srcId="{BA678787-B728-4FFF-8D3E-01504F8269E7}" destId="{D525BEF1-D8DE-48DC-ACAB-E8C642B90B60}" srcOrd="4" destOrd="0" presId="urn:microsoft.com/office/officeart/2008/layout/VerticalCurvedList"/>
    <dgm:cxn modelId="{2BE5A4A0-C4F2-4552-BC5B-FCECDE6F8C0E}" type="presParOf" srcId="{D525BEF1-D8DE-48DC-ACAB-E8C642B90B60}" destId="{02CC88F0-0CF0-4591-9B03-6CA7C181BA20}" srcOrd="0" destOrd="0" presId="urn:microsoft.com/office/officeart/2008/layout/VerticalCurvedList"/>
    <dgm:cxn modelId="{D089C4B2-DB5C-4DE7-8F80-309791F7AFAE}" type="presParOf" srcId="{BA678787-B728-4FFF-8D3E-01504F8269E7}" destId="{58558AEE-89C8-441E-BF52-5756DA7037CF}" srcOrd="5" destOrd="0" presId="urn:microsoft.com/office/officeart/2008/layout/VerticalCurvedList"/>
    <dgm:cxn modelId="{9048CBA4-BB8B-4909-873C-51F1C06177AA}" type="presParOf" srcId="{BA678787-B728-4FFF-8D3E-01504F8269E7}" destId="{F3185F5B-D39D-43FB-A496-186745DE7EB8}" srcOrd="6" destOrd="0" presId="urn:microsoft.com/office/officeart/2008/layout/VerticalCurvedList"/>
    <dgm:cxn modelId="{0CE2BE6D-D184-4C8F-8CC5-1FDCF34FB9FE}" type="presParOf" srcId="{F3185F5B-D39D-43FB-A496-186745DE7EB8}" destId="{FDC7B8C5-77DF-4A09-9B95-2011B2929EFA}" srcOrd="0" destOrd="0" presId="urn:microsoft.com/office/officeart/2008/layout/VerticalCurvedList"/>
    <dgm:cxn modelId="{5B435E2B-9850-47B8-8B8B-D4F497221489}" type="presParOf" srcId="{BA678787-B728-4FFF-8D3E-01504F8269E7}" destId="{CC1D36F9-699B-4C79-AEA5-8F9E40D15FF0}" srcOrd="7" destOrd="0" presId="urn:microsoft.com/office/officeart/2008/layout/VerticalCurvedList"/>
    <dgm:cxn modelId="{1E6CDBA8-CD70-4A51-94CB-60C8630F40DC}" type="presParOf" srcId="{BA678787-B728-4FFF-8D3E-01504F8269E7}" destId="{105670FB-C71D-4454-A5E4-928FD831E0C2}" srcOrd="8" destOrd="0" presId="urn:microsoft.com/office/officeart/2008/layout/VerticalCurvedList"/>
    <dgm:cxn modelId="{338BA80F-7EE4-44C2-A81D-DFF138C18519}" type="presParOf" srcId="{105670FB-C71D-4454-A5E4-928FD831E0C2}" destId="{27ECDB5D-5BB3-490E-BE66-AAE2DF62D6DC}" srcOrd="0" destOrd="0" presId="urn:microsoft.com/office/officeart/2008/layout/VerticalCurvedList"/>
    <dgm:cxn modelId="{50CA8C63-D578-4115-B05A-75E232F6B128}" type="presParOf" srcId="{BA678787-B728-4FFF-8D3E-01504F8269E7}" destId="{720CA5AF-D85F-4371-87ED-6B2C31C03345}" srcOrd="9" destOrd="0" presId="urn:microsoft.com/office/officeart/2008/layout/VerticalCurvedList"/>
    <dgm:cxn modelId="{B752C77A-4C87-458C-BD38-ACB2EF2ABE5C}" type="presParOf" srcId="{BA678787-B728-4FFF-8D3E-01504F8269E7}" destId="{E5C25218-B711-41AD-9FFC-8236414D98A3}" srcOrd="10" destOrd="0" presId="urn:microsoft.com/office/officeart/2008/layout/VerticalCurvedList"/>
    <dgm:cxn modelId="{A5233A4B-440E-44A2-8E82-22CFAB836D23}" type="presParOf" srcId="{E5C25218-B711-41AD-9FFC-8236414D98A3}" destId="{43E7093F-D61F-412F-B087-B293C20B51CC}" srcOrd="0" destOrd="0" presId="urn:microsoft.com/office/officeart/2008/layout/VerticalCurvedList"/>
    <dgm:cxn modelId="{0D01760D-0958-4A1C-B4AE-A16C734A6E8C}" type="presParOf" srcId="{BA678787-B728-4FFF-8D3E-01504F8269E7}" destId="{20DA91AC-2E4C-481E-A4DE-D428022B1B09}" srcOrd="11" destOrd="0" presId="urn:microsoft.com/office/officeart/2008/layout/VerticalCurvedList"/>
    <dgm:cxn modelId="{81DE4E5B-1299-41D2-AFBE-CED9F00017A5}" type="presParOf" srcId="{BA678787-B728-4FFF-8D3E-01504F8269E7}" destId="{83CCB32A-FA8D-4DE5-8DC8-A44C85CF30DE}" srcOrd="12" destOrd="0" presId="urn:microsoft.com/office/officeart/2008/layout/VerticalCurvedList"/>
    <dgm:cxn modelId="{9F4FAF64-B749-4161-A7AE-7A271CFFF590}" type="presParOf" srcId="{83CCB32A-FA8D-4DE5-8DC8-A44C85CF30DE}" destId="{993E2ABE-F79B-4B17-B5EE-24DD22C65B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2BAD2C-5F99-4699-A23F-4366E7F9248E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 phldr="1"/>
      <dgm:spPr/>
    </dgm:pt>
    <dgm:pt modelId="{28854E14-44F2-4470-BCB5-B8D1CC929DA8}">
      <dgm:prSet phldrT="[Text]" custT="1"/>
      <dgm:spPr/>
      <dgm:t>
        <a:bodyPr/>
        <a:lstStyle/>
        <a:p>
          <a:pPr algn="ctr">
            <a:buClrTx/>
            <a:buSzTx/>
            <a:buFont typeface="Arial" panose="020B0604020202020204" pitchFamily="34" charset="0"/>
            <a:buChar char="•"/>
          </a:pPr>
          <a:r>
            <a:rPr lang="en-IN" sz="2000" dirty="0">
              <a:latin typeface="Bahnschrift" panose="020B0502040204020203" pitchFamily="34" charset="0"/>
            </a:rPr>
            <a:t>Data Collection</a:t>
          </a:r>
          <a:endParaRPr lang="en-IN" sz="2000" u="none" dirty="0">
            <a:latin typeface="Bahnschrift" panose="020B0502040204020203" pitchFamily="34" charset="0"/>
          </a:endParaRPr>
        </a:p>
      </dgm:t>
    </dgm:pt>
    <dgm:pt modelId="{EF5D5CAA-B17E-4CCA-AEC4-C15B802191B8}" type="parTrans" cxnId="{4B2D7F3B-D117-44A1-9C54-06618F4376DA}">
      <dgm:prSet/>
      <dgm:spPr/>
      <dgm:t>
        <a:bodyPr/>
        <a:lstStyle/>
        <a:p>
          <a:pPr algn="ctr"/>
          <a:endParaRPr lang="en-IN" u="none"/>
        </a:p>
      </dgm:t>
    </dgm:pt>
    <dgm:pt modelId="{2BACBED6-270B-4D63-932C-B675AC225DC9}" type="sibTrans" cxnId="{4B2D7F3B-D117-44A1-9C54-06618F4376DA}">
      <dgm:prSet/>
      <dgm:spPr/>
      <dgm:t>
        <a:bodyPr/>
        <a:lstStyle/>
        <a:p>
          <a:pPr algn="ctr"/>
          <a:endParaRPr lang="en-IN" u="none"/>
        </a:p>
      </dgm:t>
    </dgm:pt>
    <dgm:pt modelId="{A9E3EE0F-21FC-4DCA-9F34-64C1884BB996}">
      <dgm:prSet phldrT="[Text]" custT="1"/>
      <dgm:spPr/>
      <dgm:t>
        <a:bodyPr/>
        <a:lstStyle/>
        <a:p>
          <a:pPr algn="ctr">
            <a:buClrTx/>
            <a:buSzTx/>
            <a:buFont typeface="Arial" panose="020B0604020202020204" pitchFamily="34" charset="0"/>
            <a:buChar char="•"/>
          </a:pPr>
          <a:r>
            <a:rPr lang="en-IN" sz="1700" dirty="0">
              <a:latin typeface="Bahnschrift" panose="020B0502040204020203" pitchFamily="34" charset="0"/>
            </a:rPr>
            <a:t>Data Preprocessing</a:t>
          </a:r>
          <a:endParaRPr lang="en-IN" sz="1700" u="none" dirty="0">
            <a:latin typeface="Bahnschrift" panose="020B0502040204020203" pitchFamily="34" charset="0"/>
          </a:endParaRPr>
        </a:p>
      </dgm:t>
    </dgm:pt>
    <dgm:pt modelId="{1DFD5917-DFBF-4D35-9A93-01CFD4A92635}" type="parTrans" cxnId="{E1D23EBE-3B16-4B93-88EA-059F5A6DF2D6}">
      <dgm:prSet/>
      <dgm:spPr/>
      <dgm:t>
        <a:bodyPr/>
        <a:lstStyle/>
        <a:p>
          <a:pPr algn="ctr"/>
          <a:endParaRPr lang="en-IN" u="none"/>
        </a:p>
      </dgm:t>
    </dgm:pt>
    <dgm:pt modelId="{572607BE-BEC7-4C1B-9B8F-D82B3AA2CFAA}" type="sibTrans" cxnId="{E1D23EBE-3B16-4B93-88EA-059F5A6DF2D6}">
      <dgm:prSet/>
      <dgm:spPr/>
      <dgm:t>
        <a:bodyPr/>
        <a:lstStyle/>
        <a:p>
          <a:pPr algn="ctr"/>
          <a:endParaRPr lang="en-IN" u="none"/>
        </a:p>
      </dgm:t>
    </dgm:pt>
    <dgm:pt modelId="{CE22EAF3-E80A-4DD4-AD59-6B86C1D3B92A}">
      <dgm:prSet phldrT="[Text]" custT="1"/>
      <dgm:spPr/>
      <dgm:t>
        <a:bodyPr/>
        <a:lstStyle/>
        <a:p>
          <a:pPr algn="ctr">
            <a:buClrTx/>
            <a:buSzTx/>
            <a:buFont typeface="Arial" panose="020B0604020202020204" pitchFamily="34" charset="0"/>
            <a:buChar char="•"/>
          </a:pPr>
          <a:r>
            <a:rPr lang="en-IN" sz="1800" dirty="0">
              <a:latin typeface="Bahnschrift" panose="020B0502040204020203" pitchFamily="34" charset="0"/>
            </a:rPr>
            <a:t>Exploratory Data Analysis</a:t>
          </a:r>
          <a:endParaRPr lang="en-IN" sz="1800" u="none" dirty="0">
            <a:latin typeface="Bahnschrift" panose="020B0502040204020203" pitchFamily="34" charset="0"/>
          </a:endParaRPr>
        </a:p>
      </dgm:t>
    </dgm:pt>
    <dgm:pt modelId="{57E45F36-0DEF-4335-8973-10EC21BB9215}" type="parTrans" cxnId="{C5E9F038-2EED-450C-BD66-2746A6A9390F}">
      <dgm:prSet/>
      <dgm:spPr/>
      <dgm:t>
        <a:bodyPr/>
        <a:lstStyle/>
        <a:p>
          <a:pPr algn="ctr"/>
          <a:endParaRPr lang="en-IN" u="none"/>
        </a:p>
      </dgm:t>
    </dgm:pt>
    <dgm:pt modelId="{C5ADB364-71E0-4968-9E6B-CBF8CC242768}" type="sibTrans" cxnId="{C5E9F038-2EED-450C-BD66-2746A6A9390F}">
      <dgm:prSet/>
      <dgm:spPr/>
      <dgm:t>
        <a:bodyPr/>
        <a:lstStyle/>
        <a:p>
          <a:pPr algn="ctr"/>
          <a:endParaRPr lang="en-IN" u="none"/>
        </a:p>
      </dgm:t>
    </dgm:pt>
    <dgm:pt modelId="{67C0546C-6647-4CD7-8A07-55F154647B42}">
      <dgm:prSet custT="1"/>
      <dgm:spPr/>
      <dgm:t>
        <a:bodyPr/>
        <a:lstStyle/>
        <a:p>
          <a:pPr algn="ctr"/>
          <a:r>
            <a:rPr lang="en-IN" sz="1800" u="none" dirty="0">
              <a:latin typeface="Bahnschrift" panose="020B0502040204020203" pitchFamily="34" charset="0"/>
            </a:rPr>
            <a:t>Data Visualization</a:t>
          </a:r>
        </a:p>
      </dgm:t>
    </dgm:pt>
    <dgm:pt modelId="{32BB4E38-99A8-49E6-80BE-DAB69D1EFC9E}" type="parTrans" cxnId="{63C819D6-C648-42F4-BA6C-824C14589789}">
      <dgm:prSet/>
      <dgm:spPr/>
      <dgm:t>
        <a:bodyPr/>
        <a:lstStyle/>
        <a:p>
          <a:pPr algn="ctr"/>
          <a:endParaRPr lang="en-IN" u="none"/>
        </a:p>
      </dgm:t>
    </dgm:pt>
    <dgm:pt modelId="{9AD11900-9689-40E7-B283-5C98F0F5C8AF}" type="sibTrans" cxnId="{63C819D6-C648-42F4-BA6C-824C14589789}">
      <dgm:prSet/>
      <dgm:spPr/>
      <dgm:t>
        <a:bodyPr/>
        <a:lstStyle/>
        <a:p>
          <a:pPr algn="ctr"/>
          <a:endParaRPr lang="en-IN" u="none"/>
        </a:p>
      </dgm:t>
    </dgm:pt>
    <dgm:pt modelId="{DB2416D5-FD4C-4BF4-8274-E9B023C53359}">
      <dgm:prSet custT="1"/>
      <dgm:spPr/>
      <dgm:t>
        <a:bodyPr/>
        <a:lstStyle/>
        <a:p>
          <a:pPr algn="ctr"/>
          <a:r>
            <a:rPr lang="en-IN" sz="1800" u="none" dirty="0">
              <a:latin typeface="Bahnschrift" panose="020B0502040204020203" pitchFamily="34" charset="0"/>
            </a:rPr>
            <a:t>Interpretation and Conclusion</a:t>
          </a:r>
        </a:p>
      </dgm:t>
    </dgm:pt>
    <dgm:pt modelId="{46471894-0BA8-44DB-A594-BCE45E273E18}" type="parTrans" cxnId="{C9169F1A-B8FE-43A3-AE32-39D7A0D25186}">
      <dgm:prSet/>
      <dgm:spPr/>
      <dgm:t>
        <a:bodyPr/>
        <a:lstStyle/>
        <a:p>
          <a:pPr algn="ctr"/>
          <a:endParaRPr lang="en-IN" u="none"/>
        </a:p>
      </dgm:t>
    </dgm:pt>
    <dgm:pt modelId="{1D50CDE6-74D9-42A8-A8A4-23F37564AC1C}" type="sibTrans" cxnId="{C9169F1A-B8FE-43A3-AE32-39D7A0D25186}">
      <dgm:prSet/>
      <dgm:spPr/>
      <dgm:t>
        <a:bodyPr/>
        <a:lstStyle/>
        <a:p>
          <a:pPr algn="ctr"/>
          <a:endParaRPr lang="en-IN" u="none"/>
        </a:p>
      </dgm:t>
    </dgm:pt>
    <dgm:pt modelId="{1EE02771-7D23-43DE-A836-D15260A9035F}" type="pres">
      <dgm:prSet presAssocID="{6D2BAD2C-5F99-4699-A23F-4366E7F9248E}" presName="Name0" presStyleCnt="0">
        <dgm:presLayoutVars>
          <dgm:dir/>
          <dgm:animLvl val="lvl"/>
          <dgm:resizeHandles val="exact"/>
        </dgm:presLayoutVars>
      </dgm:prSet>
      <dgm:spPr/>
    </dgm:pt>
    <dgm:pt modelId="{59094326-4CF9-417E-8D95-94A3F593E631}" type="pres">
      <dgm:prSet presAssocID="{28854E14-44F2-4470-BCB5-B8D1CC929DA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66B954E-A0E6-4F37-9D6D-A71E8B01FCE4}" type="pres">
      <dgm:prSet presAssocID="{2BACBED6-270B-4D63-932C-B675AC225DC9}" presName="parTxOnlySpace" presStyleCnt="0"/>
      <dgm:spPr/>
    </dgm:pt>
    <dgm:pt modelId="{A7AE3EA7-E578-47DD-866D-E56FCF865957}" type="pres">
      <dgm:prSet presAssocID="{A9E3EE0F-21FC-4DCA-9F34-64C1884BB99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F5062B-98B3-4313-9690-DF1B5A394F79}" type="pres">
      <dgm:prSet presAssocID="{572607BE-BEC7-4C1B-9B8F-D82B3AA2CFAA}" presName="parTxOnlySpace" presStyleCnt="0"/>
      <dgm:spPr/>
    </dgm:pt>
    <dgm:pt modelId="{675408F4-178B-4523-B41B-66C18A0993EF}" type="pres">
      <dgm:prSet presAssocID="{CE22EAF3-E80A-4DD4-AD59-6B86C1D3B92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3B54AAC-F8A0-47DD-8693-33984E1499CB}" type="pres">
      <dgm:prSet presAssocID="{C5ADB364-71E0-4968-9E6B-CBF8CC242768}" presName="parTxOnlySpace" presStyleCnt="0"/>
      <dgm:spPr/>
    </dgm:pt>
    <dgm:pt modelId="{6263DE69-61A5-4B28-A377-CA04EFBCF158}" type="pres">
      <dgm:prSet presAssocID="{67C0546C-6647-4CD7-8A07-55F154647B4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C5818CC-CEB4-496F-822F-1D9EF33CA508}" type="pres">
      <dgm:prSet presAssocID="{9AD11900-9689-40E7-B283-5C98F0F5C8AF}" presName="parTxOnlySpace" presStyleCnt="0"/>
      <dgm:spPr/>
    </dgm:pt>
    <dgm:pt modelId="{FF3AAC17-4F2E-4A9B-A529-B1A1C2EBEC5C}" type="pres">
      <dgm:prSet presAssocID="{DB2416D5-FD4C-4BF4-8274-E9B023C5335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9169F1A-B8FE-43A3-AE32-39D7A0D25186}" srcId="{6D2BAD2C-5F99-4699-A23F-4366E7F9248E}" destId="{DB2416D5-FD4C-4BF4-8274-E9B023C53359}" srcOrd="4" destOrd="0" parTransId="{46471894-0BA8-44DB-A594-BCE45E273E18}" sibTransId="{1D50CDE6-74D9-42A8-A8A4-23F37564AC1C}"/>
    <dgm:cxn modelId="{C5E9F038-2EED-450C-BD66-2746A6A9390F}" srcId="{6D2BAD2C-5F99-4699-A23F-4366E7F9248E}" destId="{CE22EAF3-E80A-4DD4-AD59-6B86C1D3B92A}" srcOrd="2" destOrd="0" parTransId="{57E45F36-0DEF-4335-8973-10EC21BB9215}" sibTransId="{C5ADB364-71E0-4968-9E6B-CBF8CC242768}"/>
    <dgm:cxn modelId="{4B2D7F3B-D117-44A1-9C54-06618F4376DA}" srcId="{6D2BAD2C-5F99-4699-A23F-4366E7F9248E}" destId="{28854E14-44F2-4470-BCB5-B8D1CC929DA8}" srcOrd="0" destOrd="0" parTransId="{EF5D5CAA-B17E-4CCA-AEC4-C15B802191B8}" sibTransId="{2BACBED6-270B-4D63-932C-B675AC225DC9}"/>
    <dgm:cxn modelId="{3AEE428B-8A4C-46BB-A88F-3D007D40143D}" type="presOf" srcId="{28854E14-44F2-4470-BCB5-B8D1CC929DA8}" destId="{59094326-4CF9-417E-8D95-94A3F593E631}" srcOrd="0" destOrd="0" presId="urn:microsoft.com/office/officeart/2005/8/layout/chevron1"/>
    <dgm:cxn modelId="{7C6A098D-7B77-4D27-9AE3-6BE5457FB8FB}" type="presOf" srcId="{67C0546C-6647-4CD7-8A07-55F154647B42}" destId="{6263DE69-61A5-4B28-A377-CA04EFBCF158}" srcOrd="0" destOrd="0" presId="urn:microsoft.com/office/officeart/2005/8/layout/chevron1"/>
    <dgm:cxn modelId="{13803FAE-AD45-47BF-83CF-FF34BAB6E5F8}" type="presOf" srcId="{6D2BAD2C-5F99-4699-A23F-4366E7F9248E}" destId="{1EE02771-7D23-43DE-A836-D15260A9035F}" srcOrd="0" destOrd="0" presId="urn:microsoft.com/office/officeart/2005/8/layout/chevron1"/>
    <dgm:cxn modelId="{E1D23EBE-3B16-4B93-88EA-059F5A6DF2D6}" srcId="{6D2BAD2C-5F99-4699-A23F-4366E7F9248E}" destId="{A9E3EE0F-21FC-4DCA-9F34-64C1884BB996}" srcOrd="1" destOrd="0" parTransId="{1DFD5917-DFBF-4D35-9A93-01CFD4A92635}" sibTransId="{572607BE-BEC7-4C1B-9B8F-D82B3AA2CFAA}"/>
    <dgm:cxn modelId="{215824BF-72D2-4661-97DB-26C04254EF24}" type="presOf" srcId="{DB2416D5-FD4C-4BF4-8274-E9B023C53359}" destId="{FF3AAC17-4F2E-4A9B-A529-B1A1C2EBEC5C}" srcOrd="0" destOrd="0" presId="urn:microsoft.com/office/officeart/2005/8/layout/chevron1"/>
    <dgm:cxn modelId="{A61FE1CE-F13A-4A46-A2D5-3D4D8AC20C20}" type="presOf" srcId="{A9E3EE0F-21FC-4DCA-9F34-64C1884BB996}" destId="{A7AE3EA7-E578-47DD-866D-E56FCF865957}" srcOrd="0" destOrd="0" presId="urn:microsoft.com/office/officeart/2005/8/layout/chevron1"/>
    <dgm:cxn modelId="{63C819D6-C648-42F4-BA6C-824C14589789}" srcId="{6D2BAD2C-5F99-4699-A23F-4366E7F9248E}" destId="{67C0546C-6647-4CD7-8A07-55F154647B42}" srcOrd="3" destOrd="0" parTransId="{32BB4E38-99A8-49E6-80BE-DAB69D1EFC9E}" sibTransId="{9AD11900-9689-40E7-B283-5C98F0F5C8AF}"/>
    <dgm:cxn modelId="{8FBFBADC-D805-496E-A2A9-4C4ADFB02CF5}" type="presOf" srcId="{CE22EAF3-E80A-4DD4-AD59-6B86C1D3B92A}" destId="{675408F4-178B-4523-B41B-66C18A0993EF}" srcOrd="0" destOrd="0" presId="urn:microsoft.com/office/officeart/2005/8/layout/chevron1"/>
    <dgm:cxn modelId="{7E468DCD-39A8-40F6-AF33-0F75B2AE34EF}" type="presParOf" srcId="{1EE02771-7D23-43DE-A836-D15260A9035F}" destId="{59094326-4CF9-417E-8D95-94A3F593E631}" srcOrd="0" destOrd="0" presId="urn:microsoft.com/office/officeart/2005/8/layout/chevron1"/>
    <dgm:cxn modelId="{5FF756E2-6FD5-432D-BB05-CA7EA9F1EEDE}" type="presParOf" srcId="{1EE02771-7D23-43DE-A836-D15260A9035F}" destId="{E66B954E-A0E6-4F37-9D6D-A71E8B01FCE4}" srcOrd="1" destOrd="0" presId="urn:microsoft.com/office/officeart/2005/8/layout/chevron1"/>
    <dgm:cxn modelId="{567C09D6-3EFE-476D-A8FB-22DB36367CAC}" type="presParOf" srcId="{1EE02771-7D23-43DE-A836-D15260A9035F}" destId="{A7AE3EA7-E578-47DD-866D-E56FCF865957}" srcOrd="2" destOrd="0" presId="urn:microsoft.com/office/officeart/2005/8/layout/chevron1"/>
    <dgm:cxn modelId="{0288DC40-09E2-4E82-AADE-28F5FDC74EFE}" type="presParOf" srcId="{1EE02771-7D23-43DE-A836-D15260A9035F}" destId="{17F5062B-98B3-4313-9690-DF1B5A394F79}" srcOrd="3" destOrd="0" presId="urn:microsoft.com/office/officeart/2005/8/layout/chevron1"/>
    <dgm:cxn modelId="{37AFD950-1DB6-4D9F-B2D6-4C2B9A9C4A2A}" type="presParOf" srcId="{1EE02771-7D23-43DE-A836-D15260A9035F}" destId="{675408F4-178B-4523-B41B-66C18A0993EF}" srcOrd="4" destOrd="0" presId="urn:microsoft.com/office/officeart/2005/8/layout/chevron1"/>
    <dgm:cxn modelId="{55CA1D5F-1641-4A4A-A76B-D7D23E90D036}" type="presParOf" srcId="{1EE02771-7D23-43DE-A836-D15260A9035F}" destId="{23B54AAC-F8A0-47DD-8693-33984E1499CB}" srcOrd="5" destOrd="0" presId="urn:microsoft.com/office/officeart/2005/8/layout/chevron1"/>
    <dgm:cxn modelId="{0774B556-D95B-4523-8D16-33A5358BF620}" type="presParOf" srcId="{1EE02771-7D23-43DE-A836-D15260A9035F}" destId="{6263DE69-61A5-4B28-A377-CA04EFBCF158}" srcOrd="6" destOrd="0" presId="urn:microsoft.com/office/officeart/2005/8/layout/chevron1"/>
    <dgm:cxn modelId="{5AF8877D-3FCC-4C23-830D-91F469EB91D5}" type="presParOf" srcId="{1EE02771-7D23-43DE-A836-D15260A9035F}" destId="{2C5818CC-CEB4-496F-822F-1D9EF33CA508}" srcOrd="7" destOrd="0" presId="urn:microsoft.com/office/officeart/2005/8/layout/chevron1"/>
    <dgm:cxn modelId="{0818EF86-CFF9-4286-812E-7A80DF1FFA59}" type="presParOf" srcId="{1EE02771-7D23-43DE-A836-D15260A9035F}" destId="{FF3AAC17-4F2E-4A9B-A529-B1A1C2EBEC5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B894F-CC0E-48A5-8570-ECADC7E1D83A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7E9727-40AA-4C8D-B322-9DA0896FC28E}">
      <dgm:prSet phldrT="[Text]"/>
      <dgm:spPr/>
      <dgm:t>
        <a:bodyPr/>
        <a:lstStyle/>
        <a:p>
          <a:pPr algn="just"/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It is used to efficiently process and manipulate numeric data, laying the groundwork for further analysis.</a:t>
          </a:r>
          <a:endParaRPr lang="en-IN" dirty="0"/>
        </a:p>
      </dgm:t>
    </dgm:pt>
    <dgm:pt modelId="{CB2C2B9A-BF35-4640-8007-C1F25E979B1D}" type="parTrans" cxnId="{F40FD1DF-F67D-4EED-889C-4C1123FD7169}">
      <dgm:prSet/>
      <dgm:spPr/>
      <dgm:t>
        <a:bodyPr/>
        <a:lstStyle/>
        <a:p>
          <a:endParaRPr lang="en-IN"/>
        </a:p>
      </dgm:t>
    </dgm:pt>
    <dgm:pt modelId="{862E95BE-FADC-48D7-8DFC-BF54F354BBD4}" type="sibTrans" cxnId="{F40FD1DF-F67D-4EED-889C-4C1123FD7169}">
      <dgm:prSet/>
      <dgm:spPr/>
      <dgm:t>
        <a:bodyPr/>
        <a:lstStyle/>
        <a:p>
          <a:endParaRPr lang="en-IN"/>
        </a:p>
      </dgm:t>
    </dgm:pt>
    <dgm:pt modelId="{C85CB26D-26CD-48F8-B2CE-134EAB08E1D3}">
      <dgm:prSet phldrT="[Text]"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Pandas is essential for loading, cleaning, and transforming the movie dataset into a structured format, making it a vital tool for exploratory data analysis.</a:t>
          </a:r>
          <a:endParaRPr lang="en-IN" dirty="0"/>
        </a:p>
      </dgm:t>
    </dgm:pt>
    <dgm:pt modelId="{DCE01562-93D5-4263-9547-F4DE4D0058CA}" type="parTrans" cxnId="{322D1454-B63F-4AAF-9016-C505DE0DAB4F}">
      <dgm:prSet/>
      <dgm:spPr/>
      <dgm:t>
        <a:bodyPr/>
        <a:lstStyle/>
        <a:p>
          <a:endParaRPr lang="en-IN"/>
        </a:p>
      </dgm:t>
    </dgm:pt>
    <dgm:pt modelId="{0FB4D9CA-72F5-4CBF-A21C-1B69C9DE7DB9}" type="sibTrans" cxnId="{322D1454-B63F-4AAF-9016-C505DE0DAB4F}">
      <dgm:prSet/>
      <dgm:spPr/>
      <dgm:t>
        <a:bodyPr/>
        <a:lstStyle/>
        <a:p>
          <a:endParaRPr lang="en-IN"/>
        </a:p>
      </dgm:t>
    </dgm:pt>
    <dgm:pt modelId="{21A724C1-8B3C-42B6-976E-4CEB3DC3F204}">
      <dgm:prSet phldrT="[Text]"/>
      <dgm:spPr/>
      <dgm:t>
        <a:bodyPr/>
        <a:lstStyle/>
        <a:p>
          <a:pPr algn="just"/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Matplotlib.pyplot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is a widely used library for data visualization in Python.</a:t>
          </a:r>
          <a:endParaRPr lang="en-IN" dirty="0"/>
        </a:p>
      </dgm:t>
    </dgm:pt>
    <dgm:pt modelId="{E04115E7-6E10-40CD-8C71-352DB02019CC}" type="parTrans" cxnId="{C246D428-4ED4-4112-9E49-DB1BD0A24A09}">
      <dgm:prSet/>
      <dgm:spPr/>
      <dgm:t>
        <a:bodyPr/>
        <a:lstStyle/>
        <a:p>
          <a:endParaRPr lang="en-IN"/>
        </a:p>
      </dgm:t>
    </dgm:pt>
    <dgm:pt modelId="{C1D8820C-8A9D-4DE2-91F5-C833B27EAB6A}" type="sibTrans" cxnId="{C246D428-4ED4-4112-9E49-DB1BD0A24A09}">
      <dgm:prSet/>
      <dgm:spPr/>
      <dgm:t>
        <a:bodyPr/>
        <a:lstStyle/>
        <a:p>
          <a:endParaRPr lang="en-IN"/>
        </a:p>
      </dgm:t>
    </dgm:pt>
    <dgm:pt modelId="{FEBFEF31-FD5B-4D5B-9DCE-95DE1B2997AA}">
      <dgm:prSet/>
      <dgm:spPr/>
      <dgm:t>
        <a:bodyPr/>
        <a:lstStyle/>
        <a:p>
          <a:pPr algn="just"/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Seaborn is a statistical data visualization library built on top of Matplotlib. </a:t>
          </a:r>
          <a:endParaRPr lang="en-IN" dirty="0"/>
        </a:p>
      </dgm:t>
    </dgm:pt>
    <dgm:pt modelId="{1308EDBC-5442-476B-B4DF-F5464AE3D612}" type="parTrans" cxnId="{7EE34FB7-D569-4BDA-A2FA-F70D9A6AAAC7}">
      <dgm:prSet/>
      <dgm:spPr/>
      <dgm:t>
        <a:bodyPr/>
        <a:lstStyle/>
        <a:p>
          <a:endParaRPr lang="en-IN"/>
        </a:p>
      </dgm:t>
    </dgm:pt>
    <dgm:pt modelId="{314C8047-ADFB-41E4-B455-6B4F49BE000F}" type="sibTrans" cxnId="{7EE34FB7-D569-4BDA-A2FA-F70D9A6AAAC7}">
      <dgm:prSet/>
      <dgm:spPr/>
      <dgm:t>
        <a:bodyPr/>
        <a:lstStyle/>
        <a:p>
          <a:endParaRPr lang="en-IN"/>
        </a:p>
      </dgm:t>
    </dgm:pt>
    <dgm:pt modelId="{DD262DE2-50A1-488A-92F0-AE2E801FD47B}" type="pres">
      <dgm:prSet presAssocID="{22FB894F-CC0E-48A5-8570-ECADC7E1D83A}" presName="Name0" presStyleCnt="0">
        <dgm:presLayoutVars>
          <dgm:dir/>
          <dgm:resizeHandles val="exact"/>
        </dgm:presLayoutVars>
      </dgm:prSet>
      <dgm:spPr/>
    </dgm:pt>
    <dgm:pt modelId="{3E1C3ADA-31C6-4A2C-968C-DAE2DF6D86F5}" type="pres">
      <dgm:prSet presAssocID="{22FB894F-CC0E-48A5-8570-ECADC7E1D83A}" presName="bkgdShp" presStyleLbl="alignAccFollowNode1" presStyleIdx="0" presStyleCnt="1"/>
      <dgm:spPr/>
    </dgm:pt>
    <dgm:pt modelId="{AD61EF91-9B23-448B-8A77-01422C14559E}" type="pres">
      <dgm:prSet presAssocID="{22FB894F-CC0E-48A5-8570-ECADC7E1D83A}" presName="linComp" presStyleCnt="0"/>
      <dgm:spPr/>
    </dgm:pt>
    <dgm:pt modelId="{6E811D7D-412B-4465-BD6B-24EA8A21BADC}" type="pres">
      <dgm:prSet presAssocID="{457E9727-40AA-4C8D-B322-9DA0896FC28E}" presName="compNode" presStyleCnt="0"/>
      <dgm:spPr/>
    </dgm:pt>
    <dgm:pt modelId="{EEE13AC5-3AFF-4C97-81AA-6BC4BCEA3CBC}" type="pres">
      <dgm:prSet presAssocID="{457E9727-40AA-4C8D-B322-9DA0896FC28E}" presName="node" presStyleLbl="node1" presStyleIdx="0" presStyleCnt="4">
        <dgm:presLayoutVars>
          <dgm:bulletEnabled val="1"/>
        </dgm:presLayoutVars>
      </dgm:prSet>
      <dgm:spPr/>
    </dgm:pt>
    <dgm:pt modelId="{7763D19F-3D6C-48A3-92C8-BAE4162151D0}" type="pres">
      <dgm:prSet presAssocID="{457E9727-40AA-4C8D-B322-9DA0896FC28E}" presName="invisiNode" presStyleLbl="node1" presStyleIdx="0" presStyleCnt="4"/>
      <dgm:spPr/>
    </dgm:pt>
    <dgm:pt modelId="{B9AA3110-C093-47E0-A15B-E920A2AC33C5}" type="pres">
      <dgm:prSet presAssocID="{457E9727-40AA-4C8D-B322-9DA0896FC28E}" presName="imagNode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469" t="-1187" r="-4028" b="3252"/>
          </a:stretch>
        </a:blipFill>
      </dgm:spPr>
    </dgm:pt>
    <dgm:pt modelId="{E2A60309-4AE8-48C9-B426-E02073FE82C3}" type="pres">
      <dgm:prSet presAssocID="{862E95BE-FADC-48D7-8DFC-BF54F354BBD4}" presName="sibTrans" presStyleLbl="sibTrans2D1" presStyleIdx="0" presStyleCnt="0"/>
      <dgm:spPr/>
    </dgm:pt>
    <dgm:pt modelId="{4312CE4D-189F-4409-B1C5-9C27E0E19C13}" type="pres">
      <dgm:prSet presAssocID="{C85CB26D-26CD-48F8-B2CE-134EAB08E1D3}" presName="compNode" presStyleCnt="0"/>
      <dgm:spPr/>
    </dgm:pt>
    <dgm:pt modelId="{0707CDBF-64E1-4486-8F29-E0831D2C14FF}" type="pres">
      <dgm:prSet presAssocID="{C85CB26D-26CD-48F8-B2CE-134EAB08E1D3}" presName="node" presStyleLbl="node1" presStyleIdx="1" presStyleCnt="4">
        <dgm:presLayoutVars>
          <dgm:bulletEnabled val="1"/>
        </dgm:presLayoutVars>
      </dgm:prSet>
      <dgm:spPr/>
    </dgm:pt>
    <dgm:pt modelId="{BAA385D9-0B8B-428D-8EE7-E0540CD94623}" type="pres">
      <dgm:prSet presAssocID="{C85CB26D-26CD-48F8-B2CE-134EAB08E1D3}" presName="invisiNode" presStyleLbl="node1" presStyleIdx="1" presStyleCnt="4"/>
      <dgm:spPr/>
    </dgm:pt>
    <dgm:pt modelId="{6F9272C9-8A31-439A-9BD5-8CB0CAAE627C}" type="pres">
      <dgm:prSet presAssocID="{C85CB26D-26CD-48F8-B2CE-134EAB08E1D3}" presName="imagNode" presStyleLbl="fgImgPlace1" presStyleIdx="1" presStyleCnt="4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123" t="4272" r="-5000" b="5144"/>
          </a:stretch>
        </a:blipFill>
      </dgm:spPr>
    </dgm:pt>
    <dgm:pt modelId="{25A4ABEE-9C86-4430-9224-29042D88F014}" type="pres">
      <dgm:prSet presAssocID="{0FB4D9CA-72F5-4CBF-A21C-1B69C9DE7DB9}" presName="sibTrans" presStyleLbl="sibTrans2D1" presStyleIdx="0" presStyleCnt="0"/>
      <dgm:spPr/>
    </dgm:pt>
    <dgm:pt modelId="{C4902B20-DAB3-489B-B262-820F5E4D501A}" type="pres">
      <dgm:prSet presAssocID="{21A724C1-8B3C-42B6-976E-4CEB3DC3F204}" presName="compNode" presStyleCnt="0"/>
      <dgm:spPr/>
    </dgm:pt>
    <dgm:pt modelId="{7A46EB91-FCB5-4244-9433-0CDDCCCEE3E6}" type="pres">
      <dgm:prSet presAssocID="{21A724C1-8B3C-42B6-976E-4CEB3DC3F204}" presName="node" presStyleLbl="node1" presStyleIdx="2" presStyleCnt="4">
        <dgm:presLayoutVars>
          <dgm:bulletEnabled val="1"/>
        </dgm:presLayoutVars>
      </dgm:prSet>
      <dgm:spPr/>
    </dgm:pt>
    <dgm:pt modelId="{B9E8FB3B-FE14-4B08-A25F-A8A7BB5F7A79}" type="pres">
      <dgm:prSet presAssocID="{21A724C1-8B3C-42B6-976E-4CEB3DC3F204}" presName="invisiNode" presStyleLbl="node1" presStyleIdx="2" presStyleCnt="4"/>
      <dgm:spPr/>
    </dgm:pt>
    <dgm:pt modelId="{1135F026-2409-43E0-A339-960CE37799A5}" type="pres">
      <dgm:prSet presAssocID="{21A724C1-8B3C-42B6-976E-4CEB3DC3F204}" presName="imagNode" presStyleLbl="fgImgPlace1" presStyleIdx="2" presStyleCnt="4" custLinFactNeighborX="1161" custLinFactNeighborY="181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61" t="21365" r="-4505" b="20996"/>
          </a:stretch>
        </a:blipFill>
      </dgm:spPr>
    </dgm:pt>
    <dgm:pt modelId="{221BB5FA-7955-4B43-AC2C-3C0A4A1F15A6}" type="pres">
      <dgm:prSet presAssocID="{C1D8820C-8A9D-4DE2-91F5-C833B27EAB6A}" presName="sibTrans" presStyleLbl="sibTrans2D1" presStyleIdx="0" presStyleCnt="0"/>
      <dgm:spPr/>
    </dgm:pt>
    <dgm:pt modelId="{81826E2C-B4D4-48A6-9926-0984277B9485}" type="pres">
      <dgm:prSet presAssocID="{FEBFEF31-FD5B-4D5B-9DCE-95DE1B2997AA}" presName="compNode" presStyleCnt="0"/>
      <dgm:spPr/>
    </dgm:pt>
    <dgm:pt modelId="{52307DCF-20BA-4418-A315-ED74D8BC414B}" type="pres">
      <dgm:prSet presAssocID="{FEBFEF31-FD5B-4D5B-9DCE-95DE1B2997AA}" presName="node" presStyleLbl="node1" presStyleIdx="3" presStyleCnt="4">
        <dgm:presLayoutVars>
          <dgm:bulletEnabled val="1"/>
        </dgm:presLayoutVars>
      </dgm:prSet>
      <dgm:spPr/>
    </dgm:pt>
    <dgm:pt modelId="{5338430E-60DC-4DE3-AADB-EF7B9EC90373}" type="pres">
      <dgm:prSet presAssocID="{FEBFEF31-FD5B-4D5B-9DCE-95DE1B2997AA}" presName="invisiNode" presStyleLbl="node1" presStyleIdx="3" presStyleCnt="4"/>
      <dgm:spPr/>
    </dgm:pt>
    <dgm:pt modelId="{B5785DD8-9A86-4B4D-BDC3-32B5D69CF21D}" type="pres">
      <dgm:prSet presAssocID="{FEBFEF31-FD5B-4D5B-9DCE-95DE1B2997AA}" presName="imagNode" presStyleLbl="fgImgPlace1" presStyleIdx="3" presStyleCnt="4" custLinFactNeighborX="1162" custLinFactNeighborY="1208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31302" t="15260" r="3564" b="27716"/>
          </a:stretch>
        </a:blipFill>
      </dgm:spPr>
    </dgm:pt>
  </dgm:ptLst>
  <dgm:cxnLst>
    <dgm:cxn modelId="{AF54A50E-884D-4390-B116-C19C5662446F}" type="presOf" srcId="{0FB4D9CA-72F5-4CBF-A21C-1B69C9DE7DB9}" destId="{25A4ABEE-9C86-4430-9224-29042D88F014}" srcOrd="0" destOrd="0" presId="urn:microsoft.com/office/officeart/2005/8/layout/pList2"/>
    <dgm:cxn modelId="{12AE611E-ED2E-4FE5-BD2B-789DA2C51AF6}" type="presOf" srcId="{21A724C1-8B3C-42B6-976E-4CEB3DC3F204}" destId="{7A46EB91-FCB5-4244-9433-0CDDCCCEE3E6}" srcOrd="0" destOrd="0" presId="urn:microsoft.com/office/officeart/2005/8/layout/pList2"/>
    <dgm:cxn modelId="{C246D428-4ED4-4112-9E49-DB1BD0A24A09}" srcId="{22FB894F-CC0E-48A5-8570-ECADC7E1D83A}" destId="{21A724C1-8B3C-42B6-976E-4CEB3DC3F204}" srcOrd="2" destOrd="0" parTransId="{E04115E7-6E10-40CD-8C71-352DB02019CC}" sibTransId="{C1D8820C-8A9D-4DE2-91F5-C833B27EAB6A}"/>
    <dgm:cxn modelId="{076E7436-815F-4490-912A-0833D7AA035E}" type="presOf" srcId="{22FB894F-CC0E-48A5-8570-ECADC7E1D83A}" destId="{DD262DE2-50A1-488A-92F0-AE2E801FD47B}" srcOrd="0" destOrd="0" presId="urn:microsoft.com/office/officeart/2005/8/layout/pList2"/>
    <dgm:cxn modelId="{11DF5F6E-5F52-4B0F-AF9D-DBA3B084FB6A}" type="presOf" srcId="{862E95BE-FADC-48D7-8DFC-BF54F354BBD4}" destId="{E2A60309-4AE8-48C9-B426-E02073FE82C3}" srcOrd="0" destOrd="0" presId="urn:microsoft.com/office/officeart/2005/8/layout/pList2"/>
    <dgm:cxn modelId="{322D1454-B63F-4AAF-9016-C505DE0DAB4F}" srcId="{22FB894F-CC0E-48A5-8570-ECADC7E1D83A}" destId="{C85CB26D-26CD-48F8-B2CE-134EAB08E1D3}" srcOrd="1" destOrd="0" parTransId="{DCE01562-93D5-4263-9547-F4DE4D0058CA}" sibTransId="{0FB4D9CA-72F5-4CBF-A21C-1B69C9DE7DB9}"/>
    <dgm:cxn modelId="{2F38DD74-F009-4A5E-B4CA-F7A2DF5F0A3B}" type="presOf" srcId="{C1D8820C-8A9D-4DE2-91F5-C833B27EAB6A}" destId="{221BB5FA-7955-4B43-AC2C-3C0A4A1F15A6}" srcOrd="0" destOrd="0" presId="urn:microsoft.com/office/officeart/2005/8/layout/pList2"/>
    <dgm:cxn modelId="{D3F60B7C-3AA7-4366-88B2-DE08B50FEC71}" type="presOf" srcId="{457E9727-40AA-4C8D-B322-9DA0896FC28E}" destId="{EEE13AC5-3AFF-4C97-81AA-6BC4BCEA3CBC}" srcOrd="0" destOrd="0" presId="urn:microsoft.com/office/officeart/2005/8/layout/pList2"/>
    <dgm:cxn modelId="{9CF67BA0-477C-4C7C-A4CA-BA17A9F47122}" type="presOf" srcId="{FEBFEF31-FD5B-4D5B-9DCE-95DE1B2997AA}" destId="{52307DCF-20BA-4418-A315-ED74D8BC414B}" srcOrd="0" destOrd="0" presId="urn:microsoft.com/office/officeart/2005/8/layout/pList2"/>
    <dgm:cxn modelId="{7EE34FB7-D569-4BDA-A2FA-F70D9A6AAAC7}" srcId="{22FB894F-CC0E-48A5-8570-ECADC7E1D83A}" destId="{FEBFEF31-FD5B-4D5B-9DCE-95DE1B2997AA}" srcOrd="3" destOrd="0" parTransId="{1308EDBC-5442-476B-B4DF-F5464AE3D612}" sibTransId="{314C8047-ADFB-41E4-B455-6B4F49BE000F}"/>
    <dgm:cxn modelId="{0EBB83C3-D93D-4BD1-A05B-029FF87655E9}" type="presOf" srcId="{C85CB26D-26CD-48F8-B2CE-134EAB08E1D3}" destId="{0707CDBF-64E1-4486-8F29-E0831D2C14FF}" srcOrd="0" destOrd="0" presId="urn:microsoft.com/office/officeart/2005/8/layout/pList2"/>
    <dgm:cxn modelId="{F40FD1DF-F67D-4EED-889C-4C1123FD7169}" srcId="{22FB894F-CC0E-48A5-8570-ECADC7E1D83A}" destId="{457E9727-40AA-4C8D-B322-9DA0896FC28E}" srcOrd="0" destOrd="0" parTransId="{CB2C2B9A-BF35-4640-8007-C1F25E979B1D}" sibTransId="{862E95BE-FADC-48D7-8DFC-BF54F354BBD4}"/>
    <dgm:cxn modelId="{ECEF27FD-9910-4A63-9905-68DED0C3A5CF}" type="presParOf" srcId="{DD262DE2-50A1-488A-92F0-AE2E801FD47B}" destId="{3E1C3ADA-31C6-4A2C-968C-DAE2DF6D86F5}" srcOrd="0" destOrd="0" presId="urn:microsoft.com/office/officeart/2005/8/layout/pList2"/>
    <dgm:cxn modelId="{2072F5C1-DD9C-4471-ADC3-B2B8D6D92C53}" type="presParOf" srcId="{DD262DE2-50A1-488A-92F0-AE2E801FD47B}" destId="{AD61EF91-9B23-448B-8A77-01422C14559E}" srcOrd="1" destOrd="0" presId="urn:microsoft.com/office/officeart/2005/8/layout/pList2"/>
    <dgm:cxn modelId="{9F40A4C4-F211-4DD9-9232-7499D927C273}" type="presParOf" srcId="{AD61EF91-9B23-448B-8A77-01422C14559E}" destId="{6E811D7D-412B-4465-BD6B-24EA8A21BADC}" srcOrd="0" destOrd="0" presId="urn:microsoft.com/office/officeart/2005/8/layout/pList2"/>
    <dgm:cxn modelId="{A21FB0AB-0278-4779-9062-5670C02047B3}" type="presParOf" srcId="{6E811D7D-412B-4465-BD6B-24EA8A21BADC}" destId="{EEE13AC5-3AFF-4C97-81AA-6BC4BCEA3CBC}" srcOrd="0" destOrd="0" presId="urn:microsoft.com/office/officeart/2005/8/layout/pList2"/>
    <dgm:cxn modelId="{96E86A64-3213-4F63-BD7E-58D739AD255A}" type="presParOf" srcId="{6E811D7D-412B-4465-BD6B-24EA8A21BADC}" destId="{7763D19F-3D6C-48A3-92C8-BAE4162151D0}" srcOrd="1" destOrd="0" presId="urn:microsoft.com/office/officeart/2005/8/layout/pList2"/>
    <dgm:cxn modelId="{EBBB0327-9A43-4B99-9EE6-D6C6826E79C2}" type="presParOf" srcId="{6E811D7D-412B-4465-BD6B-24EA8A21BADC}" destId="{B9AA3110-C093-47E0-A15B-E920A2AC33C5}" srcOrd="2" destOrd="0" presId="urn:microsoft.com/office/officeart/2005/8/layout/pList2"/>
    <dgm:cxn modelId="{192AC4F3-2E05-402D-9563-F1313ECAFC0B}" type="presParOf" srcId="{AD61EF91-9B23-448B-8A77-01422C14559E}" destId="{E2A60309-4AE8-48C9-B426-E02073FE82C3}" srcOrd="1" destOrd="0" presId="urn:microsoft.com/office/officeart/2005/8/layout/pList2"/>
    <dgm:cxn modelId="{44C0EBD3-2F34-4037-A948-0E2B104A9D7F}" type="presParOf" srcId="{AD61EF91-9B23-448B-8A77-01422C14559E}" destId="{4312CE4D-189F-4409-B1C5-9C27E0E19C13}" srcOrd="2" destOrd="0" presId="urn:microsoft.com/office/officeart/2005/8/layout/pList2"/>
    <dgm:cxn modelId="{2937DC50-3144-4A22-8816-194DB66758F5}" type="presParOf" srcId="{4312CE4D-189F-4409-B1C5-9C27E0E19C13}" destId="{0707CDBF-64E1-4486-8F29-E0831D2C14FF}" srcOrd="0" destOrd="0" presId="urn:microsoft.com/office/officeart/2005/8/layout/pList2"/>
    <dgm:cxn modelId="{FB11A401-A0AD-455E-A2E8-37F396A92A05}" type="presParOf" srcId="{4312CE4D-189F-4409-B1C5-9C27E0E19C13}" destId="{BAA385D9-0B8B-428D-8EE7-E0540CD94623}" srcOrd="1" destOrd="0" presId="urn:microsoft.com/office/officeart/2005/8/layout/pList2"/>
    <dgm:cxn modelId="{8BBD2A93-AB31-448F-BF12-A241FF7A51B0}" type="presParOf" srcId="{4312CE4D-189F-4409-B1C5-9C27E0E19C13}" destId="{6F9272C9-8A31-439A-9BD5-8CB0CAAE627C}" srcOrd="2" destOrd="0" presId="urn:microsoft.com/office/officeart/2005/8/layout/pList2"/>
    <dgm:cxn modelId="{D2809F45-1199-4CEA-A157-E6BA701125D8}" type="presParOf" srcId="{AD61EF91-9B23-448B-8A77-01422C14559E}" destId="{25A4ABEE-9C86-4430-9224-29042D88F014}" srcOrd="3" destOrd="0" presId="urn:microsoft.com/office/officeart/2005/8/layout/pList2"/>
    <dgm:cxn modelId="{BFEDC743-1858-4648-8315-9237D7C85D37}" type="presParOf" srcId="{AD61EF91-9B23-448B-8A77-01422C14559E}" destId="{C4902B20-DAB3-489B-B262-820F5E4D501A}" srcOrd="4" destOrd="0" presId="urn:microsoft.com/office/officeart/2005/8/layout/pList2"/>
    <dgm:cxn modelId="{A7687E5C-C4EB-45DB-84C1-093D7833F819}" type="presParOf" srcId="{C4902B20-DAB3-489B-B262-820F5E4D501A}" destId="{7A46EB91-FCB5-4244-9433-0CDDCCCEE3E6}" srcOrd="0" destOrd="0" presId="urn:microsoft.com/office/officeart/2005/8/layout/pList2"/>
    <dgm:cxn modelId="{FA664896-617C-47AA-B3C5-55146266ED82}" type="presParOf" srcId="{C4902B20-DAB3-489B-B262-820F5E4D501A}" destId="{B9E8FB3B-FE14-4B08-A25F-A8A7BB5F7A79}" srcOrd="1" destOrd="0" presId="urn:microsoft.com/office/officeart/2005/8/layout/pList2"/>
    <dgm:cxn modelId="{E7AA9929-2255-40E0-88C8-D135145B7D82}" type="presParOf" srcId="{C4902B20-DAB3-489B-B262-820F5E4D501A}" destId="{1135F026-2409-43E0-A339-960CE37799A5}" srcOrd="2" destOrd="0" presId="urn:microsoft.com/office/officeart/2005/8/layout/pList2"/>
    <dgm:cxn modelId="{BEC7E78D-4154-4B17-BC7A-A26B8E918748}" type="presParOf" srcId="{AD61EF91-9B23-448B-8A77-01422C14559E}" destId="{221BB5FA-7955-4B43-AC2C-3C0A4A1F15A6}" srcOrd="5" destOrd="0" presId="urn:microsoft.com/office/officeart/2005/8/layout/pList2"/>
    <dgm:cxn modelId="{2A61B549-DF47-4A54-897D-9DB1118AADE1}" type="presParOf" srcId="{AD61EF91-9B23-448B-8A77-01422C14559E}" destId="{81826E2C-B4D4-48A6-9926-0984277B9485}" srcOrd="6" destOrd="0" presId="urn:microsoft.com/office/officeart/2005/8/layout/pList2"/>
    <dgm:cxn modelId="{C8D466EA-7585-4885-9BCD-7F5EC2229E4A}" type="presParOf" srcId="{81826E2C-B4D4-48A6-9926-0984277B9485}" destId="{52307DCF-20BA-4418-A315-ED74D8BC414B}" srcOrd="0" destOrd="0" presId="urn:microsoft.com/office/officeart/2005/8/layout/pList2"/>
    <dgm:cxn modelId="{D790D8A9-9D61-45D0-B118-96B5EF7D9E17}" type="presParOf" srcId="{81826E2C-B4D4-48A6-9926-0984277B9485}" destId="{5338430E-60DC-4DE3-AADB-EF7B9EC90373}" srcOrd="1" destOrd="0" presId="urn:microsoft.com/office/officeart/2005/8/layout/pList2"/>
    <dgm:cxn modelId="{E51B6152-1B72-4F33-8FE9-93F9A5F41C49}" type="presParOf" srcId="{81826E2C-B4D4-48A6-9926-0984277B9485}" destId="{B5785DD8-9A86-4B4D-BDC3-32B5D69CF21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A88B8-89DC-40D3-9B9E-5724FF2E07BE}" type="doc">
      <dgm:prSet loTypeId="urn:microsoft.com/office/officeart/2005/8/layout/hList6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2AEBE9E6-5137-478A-A34C-4B136D79F9CB}">
      <dgm:prSet phldrT="[Text]"/>
      <dgm:spPr/>
      <dgm:t>
        <a:bodyPr/>
        <a:lstStyle/>
        <a:p>
          <a:r>
            <a:rPr lang="en-IN" sz="1900" b="1" kern="1200" dirty="0"/>
            <a:t>Understanding Movie Success Factors:</a:t>
          </a:r>
        </a:p>
      </dgm:t>
    </dgm:pt>
    <dgm:pt modelId="{377B5609-FB07-4CFC-9718-93344E7D0ABA}" type="parTrans" cxnId="{AC86CD6F-703C-4AF7-A4F6-5327A803DFE8}">
      <dgm:prSet/>
      <dgm:spPr/>
      <dgm:t>
        <a:bodyPr/>
        <a:lstStyle/>
        <a:p>
          <a:endParaRPr lang="en-IN"/>
        </a:p>
      </dgm:t>
    </dgm:pt>
    <dgm:pt modelId="{45C4C67F-6892-4683-98F7-BEC824DB3003}" type="sibTrans" cxnId="{AC86CD6F-703C-4AF7-A4F6-5327A803DFE8}">
      <dgm:prSet/>
      <dgm:spPr/>
      <dgm:t>
        <a:bodyPr/>
        <a:lstStyle/>
        <a:p>
          <a:endParaRPr lang="en-IN"/>
        </a:p>
      </dgm:t>
    </dgm:pt>
    <dgm:pt modelId="{B4F7D473-46E5-4CFC-B8B6-AA3B8B9C40F0}">
      <dgm:prSet phldrT="[Text]"/>
      <dgm:spPr/>
      <dgm:t>
        <a:bodyPr/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Bahnschrift" panose="020B0502040204020203" pitchFamily="34" charset="0"/>
            </a:rPr>
            <a:t>Resource Optimization:</a:t>
          </a:r>
          <a:endParaRPr lang="en-IN" sz="1800" kern="1200" dirty="0"/>
        </a:p>
      </dgm:t>
    </dgm:pt>
    <dgm:pt modelId="{929384C1-7E13-4C4E-8A59-39444335ADFD}" type="parTrans" cxnId="{E8D5BD68-1A03-446F-8AF2-4DBA20F33D90}">
      <dgm:prSet/>
      <dgm:spPr/>
      <dgm:t>
        <a:bodyPr/>
        <a:lstStyle/>
        <a:p>
          <a:endParaRPr lang="en-IN"/>
        </a:p>
      </dgm:t>
    </dgm:pt>
    <dgm:pt modelId="{1EA4155C-F7F3-440B-BE0D-7B70765BC572}" type="sibTrans" cxnId="{E8D5BD68-1A03-446F-8AF2-4DBA20F33D90}">
      <dgm:prSet/>
      <dgm:spPr/>
      <dgm:t>
        <a:bodyPr/>
        <a:lstStyle/>
        <a:p>
          <a:endParaRPr lang="en-IN"/>
        </a:p>
      </dgm:t>
    </dgm:pt>
    <dgm:pt modelId="{0E33DC3C-FB64-4CBE-8A41-F808DA78BA0A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Studios can allocate resources more efficiently based on the analysis, focusing on projects that align with audience preferences and have higher chances of commercial success.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BEE121D-5F3C-4A13-9B0F-982AF20FD769}" type="parTrans" cxnId="{F14C4837-F993-4F45-A515-67B84C5C3553}">
      <dgm:prSet/>
      <dgm:spPr/>
      <dgm:t>
        <a:bodyPr/>
        <a:lstStyle/>
        <a:p>
          <a:endParaRPr lang="en-IN"/>
        </a:p>
      </dgm:t>
    </dgm:pt>
    <dgm:pt modelId="{8BA1D91D-13DF-4894-96FA-5C4724FF56AA}" type="sibTrans" cxnId="{F14C4837-F993-4F45-A515-67B84C5C3553}">
      <dgm:prSet/>
      <dgm:spPr/>
      <dgm:t>
        <a:bodyPr/>
        <a:lstStyle/>
        <a:p>
          <a:endParaRPr lang="en-IN"/>
        </a:p>
      </dgm:t>
    </dgm:pt>
    <dgm:pt modelId="{506B6913-8E95-4B0C-92D8-5D125678F095}">
      <dgm:prSet phldrT="[Text]" custT="1"/>
      <dgm:spPr/>
      <dgm:t>
        <a:bodyPr/>
        <a:lstStyle/>
        <a:p>
          <a:r>
            <a:rPr lang="en-IN" sz="1600" b="1" i="0" kern="1200">
              <a:latin typeface="Bahnschrift" panose="020B0502040204020203" pitchFamily="34" charset="0"/>
              <a:ea typeface="+mn-ea"/>
              <a:cs typeface="+mn-cs"/>
            </a:rPr>
            <a:t>Engaging Content:</a:t>
          </a:r>
          <a:endParaRPr lang="en-IN" sz="1600" b="1" i="0" kern="1200" dirty="0">
            <a:latin typeface="Bahnschrift" panose="020B0502040204020203" pitchFamily="34" charset="0"/>
            <a:ea typeface="+mn-ea"/>
            <a:cs typeface="+mn-cs"/>
          </a:endParaRPr>
        </a:p>
      </dgm:t>
    </dgm:pt>
    <dgm:pt modelId="{C1262F36-AAC7-4E96-B9A9-64B99755E21A}" type="parTrans" cxnId="{D2B32C66-F00F-49C4-BC1E-47EE15B33A09}">
      <dgm:prSet/>
      <dgm:spPr/>
      <dgm:t>
        <a:bodyPr/>
        <a:lstStyle/>
        <a:p>
          <a:endParaRPr lang="en-IN"/>
        </a:p>
      </dgm:t>
    </dgm:pt>
    <dgm:pt modelId="{3E5841E5-A045-45D4-BEBF-E2885159773D}" type="sibTrans" cxnId="{D2B32C66-F00F-49C4-BC1E-47EE15B33A09}">
      <dgm:prSet/>
      <dgm:spPr/>
      <dgm:t>
        <a:bodyPr/>
        <a:lstStyle/>
        <a:p>
          <a:endParaRPr lang="en-IN"/>
        </a:p>
      </dgm:t>
    </dgm:pt>
    <dgm:pt modelId="{0CEDFD98-689F-4A20-A65E-E579D7576413}">
      <dgm:prSet phldrT="[Text]" custT="1"/>
      <dgm:spPr/>
      <dgm:t>
        <a:bodyPr/>
        <a:lstStyle/>
        <a:p>
          <a:r>
            <a:rPr lang="en-US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Correlation aids in creating resonant content.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563450E-3618-4A89-9BC4-59F44310B266}" type="parTrans" cxnId="{ABCDB753-2E58-4A8B-849E-BF4AE15A2C28}">
      <dgm:prSet/>
      <dgm:spPr/>
      <dgm:t>
        <a:bodyPr/>
        <a:lstStyle/>
        <a:p>
          <a:endParaRPr lang="en-IN"/>
        </a:p>
      </dgm:t>
    </dgm:pt>
    <dgm:pt modelId="{440A5380-E671-4F14-BEF0-621E2CBE811C}" type="sibTrans" cxnId="{ABCDB753-2E58-4A8B-849E-BF4AE15A2C28}">
      <dgm:prSet/>
      <dgm:spPr/>
      <dgm:t>
        <a:bodyPr/>
        <a:lstStyle/>
        <a:p>
          <a:endParaRPr lang="en-IN"/>
        </a:p>
      </dgm:t>
    </dgm:pt>
    <dgm:pt modelId="{CDF745B7-1BD8-49EC-BF65-60A9531256BE}">
      <dgm:prSet phldrT="[Text]" custT="1"/>
      <dgm:spPr/>
      <dgm:t>
        <a:bodyPr/>
        <a:lstStyle/>
        <a:p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project sheds light on the complex dynamics that influence a movie's commercial trajectory.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55F5774-33CC-4401-BEB4-89C7B235E227}" type="sibTrans" cxnId="{DFEBEBD2-8CBE-412B-A110-567195A67E34}">
      <dgm:prSet/>
      <dgm:spPr/>
      <dgm:t>
        <a:bodyPr/>
        <a:lstStyle/>
        <a:p>
          <a:endParaRPr lang="en-IN"/>
        </a:p>
      </dgm:t>
    </dgm:pt>
    <dgm:pt modelId="{52B9A57C-1DD8-41CF-81B9-D8C5CAC8AA05}" type="parTrans" cxnId="{DFEBEBD2-8CBE-412B-A110-567195A67E34}">
      <dgm:prSet/>
      <dgm:spPr/>
      <dgm:t>
        <a:bodyPr/>
        <a:lstStyle/>
        <a:p>
          <a:endParaRPr lang="en-IN"/>
        </a:p>
      </dgm:t>
    </dgm:pt>
    <dgm:pt modelId="{E2B4BC6E-77D5-410D-B557-22D20BFC3814}">
      <dgm:prSet phldrT="[Text]"/>
      <dgm:spPr/>
      <dgm:t>
        <a:bodyPr/>
        <a:lstStyle/>
        <a:p>
          <a:pPr marL="0"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>
              <a:latin typeface="Bahnschrift" panose="020B0502040204020203" pitchFamily="34" charset="0"/>
            </a:rPr>
            <a:t>Competitive Advantage:</a:t>
          </a:r>
          <a:endParaRPr lang="en-IN" sz="1700" b="1" i="0" kern="1200" dirty="0">
            <a:latin typeface="Bahnschrift" panose="020B0502040204020203" pitchFamily="34" charset="0"/>
            <a:ea typeface="+mn-ea"/>
            <a:cs typeface="+mn-cs"/>
          </a:endParaRPr>
        </a:p>
      </dgm:t>
    </dgm:pt>
    <dgm:pt modelId="{6DF7A53D-3365-4A6F-9841-424423DC94A4}" type="parTrans" cxnId="{61381792-722F-4313-A3AD-B226657D0461}">
      <dgm:prSet/>
      <dgm:spPr/>
      <dgm:t>
        <a:bodyPr/>
        <a:lstStyle/>
        <a:p>
          <a:endParaRPr lang="en-IN"/>
        </a:p>
      </dgm:t>
    </dgm:pt>
    <dgm:pt modelId="{D4DDFEDA-BA45-40D9-A2F6-509A42618AA7}" type="sibTrans" cxnId="{61381792-722F-4313-A3AD-B226657D0461}">
      <dgm:prSet/>
      <dgm:spPr/>
      <dgm:t>
        <a:bodyPr/>
        <a:lstStyle/>
        <a:p>
          <a:endParaRPr lang="en-IN"/>
        </a:p>
      </dgm:t>
    </dgm:pt>
    <dgm:pt modelId="{46CBD6A2-E550-4E73-AFF9-8119776C9FC7}">
      <dgm:prSet phldrT="[Text]"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Studios and filmmakers who use data to understand audience sentiments can adapt to changing preferences, stay ahead of trends, and create content that resonates with viewers.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471E6A8-C31D-4411-BA2B-122C141234D5}" type="parTrans" cxnId="{F264459A-DAB7-4EB7-8397-07DEF15F0DFA}">
      <dgm:prSet/>
      <dgm:spPr/>
      <dgm:t>
        <a:bodyPr/>
        <a:lstStyle/>
        <a:p>
          <a:endParaRPr lang="en-IN"/>
        </a:p>
      </dgm:t>
    </dgm:pt>
    <dgm:pt modelId="{424F7A7D-97F2-4F84-B019-8F925A49B5B1}" type="sibTrans" cxnId="{F264459A-DAB7-4EB7-8397-07DEF15F0DFA}">
      <dgm:prSet/>
      <dgm:spPr/>
      <dgm:t>
        <a:bodyPr/>
        <a:lstStyle/>
        <a:p>
          <a:endParaRPr lang="en-IN"/>
        </a:p>
      </dgm:t>
    </dgm:pt>
    <dgm:pt modelId="{D3791778-F38D-4F9C-9C24-D836B939ADE0}">
      <dgm:prSet phldrT="[Text]" custT="1"/>
      <dgm:spPr/>
      <dgm:t>
        <a:bodyPr/>
        <a:lstStyle/>
        <a:p>
          <a:r>
            <a:rPr lang="en-IN" sz="1700" b="1" i="0" kern="1200">
              <a:latin typeface="Bahnschrift" panose="020B0502040204020203" pitchFamily="34" charset="0"/>
              <a:ea typeface="+mn-ea"/>
              <a:cs typeface="+mn-cs"/>
            </a:rPr>
            <a:t>Valuable Industry Insights:</a:t>
          </a:r>
          <a:endParaRPr lang="en-IN" sz="1700" b="1" i="0" kern="1200" dirty="0">
            <a:latin typeface="Bahnschrift" panose="020B0502040204020203" pitchFamily="34" charset="0"/>
            <a:ea typeface="+mn-ea"/>
            <a:cs typeface="+mn-cs"/>
          </a:endParaRPr>
        </a:p>
      </dgm:t>
    </dgm:pt>
    <dgm:pt modelId="{77432810-4BDC-4F2A-9D52-78229307E0E3}" type="parTrans" cxnId="{BBDAFD42-809F-48A0-B4A3-CE9A47698B7D}">
      <dgm:prSet/>
      <dgm:spPr/>
      <dgm:t>
        <a:bodyPr/>
        <a:lstStyle/>
        <a:p>
          <a:endParaRPr lang="en-IN"/>
        </a:p>
      </dgm:t>
    </dgm:pt>
    <dgm:pt modelId="{88B889FB-BC96-4D5E-A2B0-9B5C06F55619}" type="sibTrans" cxnId="{BBDAFD42-809F-48A0-B4A3-CE9A47698B7D}">
      <dgm:prSet/>
      <dgm:spPr/>
      <dgm:t>
        <a:bodyPr/>
        <a:lstStyle/>
        <a:p>
          <a:endParaRPr lang="en-IN"/>
        </a:p>
      </dgm:t>
    </dgm:pt>
    <dgm:pt modelId="{490AEFC3-BE85-48C8-8544-4EC980B51C6B}">
      <dgm:prSet phldrT="[Text]" custT="1"/>
      <dgm:spPr/>
      <dgm:t>
        <a:bodyPr/>
        <a:lstStyle/>
        <a:p>
          <a:r>
            <a:rPr lang="en-IN" sz="1200" b="0" i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Sharing insights with industry professionals fosters collaboration and continuous improvement in the pursuit of cinematic excellence.</a:t>
          </a:r>
        </a:p>
      </dgm:t>
    </dgm:pt>
    <dgm:pt modelId="{C7CCE7D3-F0AD-4A23-ABE9-0A7FE6A9051F}" type="parTrans" cxnId="{26EF23BD-A27C-4B27-94CF-E55B52DB9A84}">
      <dgm:prSet/>
      <dgm:spPr/>
      <dgm:t>
        <a:bodyPr/>
        <a:lstStyle/>
        <a:p>
          <a:endParaRPr lang="en-IN"/>
        </a:p>
      </dgm:t>
    </dgm:pt>
    <dgm:pt modelId="{02E44180-B527-4F06-A075-AFECB46BBEEF}" type="sibTrans" cxnId="{26EF23BD-A27C-4B27-94CF-E55B52DB9A84}">
      <dgm:prSet/>
      <dgm:spPr/>
      <dgm:t>
        <a:bodyPr/>
        <a:lstStyle/>
        <a:p>
          <a:endParaRPr lang="en-IN"/>
        </a:p>
      </dgm:t>
    </dgm:pt>
    <dgm:pt modelId="{5E2314C6-BC3E-491B-BAC6-70C7CB43F3B2}">
      <dgm:prSet phldrT="[Text]" custT="1"/>
      <dgm:spPr/>
      <dgm:t>
        <a:bodyPr/>
        <a:lstStyle/>
        <a:p>
          <a:r>
            <a:rPr lang="en-US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Unveiling genre preferences and content attributes that drive success provides a competitive edge in content creation.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D1E5B16-F491-43FE-8203-9F6297450CF2}" type="parTrans" cxnId="{67B3E1D0-0147-445F-BAA8-2C570F04B3F1}">
      <dgm:prSet/>
      <dgm:spPr/>
      <dgm:t>
        <a:bodyPr/>
        <a:lstStyle/>
        <a:p>
          <a:endParaRPr lang="en-IN"/>
        </a:p>
      </dgm:t>
    </dgm:pt>
    <dgm:pt modelId="{FC63C7D4-D97F-4B34-9DC1-566A164279C8}" type="sibTrans" cxnId="{67B3E1D0-0147-445F-BAA8-2C570F04B3F1}">
      <dgm:prSet/>
      <dgm:spPr/>
      <dgm:t>
        <a:bodyPr/>
        <a:lstStyle/>
        <a:p>
          <a:endParaRPr lang="en-IN"/>
        </a:p>
      </dgm:t>
    </dgm:pt>
    <dgm:pt modelId="{EB2B7657-BDF8-4BBB-A49E-23DA044BC4B3}" type="pres">
      <dgm:prSet presAssocID="{0BFA88B8-89DC-40D3-9B9E-5724FF2E07BE}" presName="Name0" presStyleCnt="0">
        <dgm:presLayoutVars>
          <dgm:dir/>
          <dgm:resizeHandles val="exact"/>
        </dgm:presLayoutVars>
      </dgm:prSet>
      <dgm:spPr/>
    </dgm:pt>
    <dgm:pt modelId="{DCB969A8-E3B0-43DD-8954-EF2D4568B2A9}" type="pres">
      <dgm:prSet presAssocID="{2AEBE9E6-5137-478A-A34C-4B136D79F9CB}" presName="node" presStyleLbl="node1" presStyleIdx="0" presStyleCnt="5">
        <dgm:presLayoutVars>
          <dgm:bulletEnabled val="1"/>
        </dgm:presLayoutVars>
      </dgm:prSet>
      <dgm:spPr/>
    </dgm:pt>
    <dgm:pt modelId="{7275B0AF-68A5-4FFA-AC10-F43E94A2D29D}" type="pres">
      <dgm:prSet presAssocID="{45C4C67F-6892-4683-98F7-BEC824DB3003}" presName="sibTrans" presStyleCnt="0"/>
      <dgm:spPr/>
    </dgm:pt>
    <dgm:pt modelId="{1D9CDF31-AB87-4BB3-89E5-839F89F72D48}" type="pres">
      <dgm:prSet presAssocID="{B4F7D473-46E5-4CFC-B8B6-AA3B8B9C40F0}" presName="node" presStyleLbl="node1" presStyleIdx="1" presStyleCnt="5">
        <dgm:presLayoutVars>
          <dgm:bulletEnabled val="1"/>
        </dgm:presLayoutVars>
      </dgm:prSet>
      <dgm:spPr/>
    </dgm:pt>
    <dgm:pt modelId="{1C76D3A1-51B9-49BF-9AC7-F7B63582C46B}" type="pres">
      <dgm:prSet presAssocID="{1EA4155C-F7F3-440B-BE0D-7B70765BC572}" presName="sibTrans" presStyleCnt="0"/>
      <dgm:spPr/>
    </dgm:pt>
    <dgm:pt modelId="{7EF32BAB-66B3-4B00-AB37-83D24B495F01}" type="pres">
      <dgm:prSet presAssocID="{506B6913-8E95-4B0C-92D8-5D125678F095}" presName="node" presStyleLbl="node1" presStyleIdx="2" presStyleCnt="5">
        <dgm:presLayoutVars>
          <dgm:bulletEnabled val="1"/>
        </dgm:presLayoutVars>
      </dgm:prSet>
      <dgm:spPr/>
    </dgm:pt>
    <dgm:pt modelId="{B1D29BEB-CAF2-417B-A7F5-9DD4A15D8C38}" type="pres">
      <dgm:prSet presAssocID="{3E5841E5-A045-45D4-BEBF-E2885159773D}" presName="sibTrans" presStyleCnt="0"/>
      <dgm:spPr/>
    </dgm:pt>
    <dgm:pt modelId="{6B3CB990-AB80-45D8-8EFA-288C93EF4DF9}" type="pres">
      <dgm:prSet presAssocID="{E2B4BC6E-77D5-410D-B557-22D20BFC3814}" presName="node" presStyleLbl="node1" presStyleIdx="3" presStyleCnt="5">
        <dgm:presLayoutVars>
          <dgm:bulletEnabled val="1"/>
        </dgm:presLayoutVars>
      </dgm:prSet>
      <dgm:spPr/>
    </dgm:pt>
    <dgm:pt modelId="{E313FBB9-3C67-4927-817B-1A8C3AF41CE8}" type="pres">
      <dgm:prSet presAssocID="{D4DDFEDA-BA45-40D9-A2F6-509A42618AA7}" presName="sibTrans" presStyleCnt="0"/>
      <dgm:spPr/>
    </dgm:pt>
    <dgm:pt modelId="{F640A3C5-4898-4627-B3DC-941C02F189FA}" type="pres">
      <dgm:prSet presAssocID="{D3791778-F38D-4F9C-9C24-D836B939ADE0}" presName="node" presStyleLbl="node1" presStyleIdx="4" presStyleCnt="5">
        <dgm:presLayoutVars>
          <dgm:bulletEnabled val="1"/>
        </dgm:presLayoutVars>
      </dgm:prSet>
      <dgm:spPr/>
    </dgm:pt>
  </dgm:ptLst>
  <dgm:cxnLst>
    <dgm:cxn modelId="{B882310C-BE09-4D80-9CFC-8024737EC202}" type="presOf" srcId="{D3791778-F38D-4F9C-9C24-D836B939ADE0}" destId="{F640A3C5-4898-4627-B3DC-941C02F189FA}" srcOrd="0" destOrd="0" presId="urn:microsoft.com/office/officeart/2005/8/layout/hList6"/>
    <dgm:cxn modelId="{E5E9F41D-62D4-49C5-A7C1-7FC581BFD540}" type="presOf" srcId="{490AEFC3-BE85-48C8-8544-4EC980B51C6B}" destId="{F640A3C5-4898-4627-B3DC-941C02F189FA}" srcOrd="0" destOrd="1" presId="urn:microsoft.com/office/officeart/2005/8/layout/hList6"/>
    <dgm:cxn modelId="{AB99A828-A128-4738-9F51-69238AB9057B}" type="presOf" srcId="{CDF745B7-1BD8-49EC-BF65-60A9531256BE}" destId="{DCB969A8-E3B0-43DD-8954-EF2D4568B2A9}" srcOrd="0" destOrd="1" presId="urn:microsoft.com/office/officeart/2005/8/layout/hList6"/>
    <dgm:cxn modelId="{F14C4837-F993-4F45-A515-67B84C5C3553}" srcId="{B4F7D473-46E5-4CFC-B8B6-AA3B8B9C40F0}" destId="{0E33DC3C-FB64-4CBE-8A41-F808DA78BA0A}" srcOrd="0" destOrd="0" parTransId="{ABEE121D-5F3C-4A13-9B0F-982AF20FD769}" sibTransId="{8BA1D91D-13DF-4894-96FA-5C4724FF56AA}"/>
    <dgm:cxn modelId="{BBDAFD42-809F-48A0-B4A3-CE9A47698B7D}" srcId="{0BFA88B8-89DC-40D3-9B9E-5724FF2E07BE}" destId="{D3791778-F38D-4F9C-9C24-D836B939ADE0}" srcOrd="4" destOrd="0" parTransId="{77432810-4BDC-4F2A-9D52-78229307E0E3}" sibTransId="{88B889FB-BC96-4D5E-A2B0-9B5C06F55619}"/>
    <dgm:cxn modelId="{D2B32C66-F00F-49C4-BC1E-47EE15B33A09}" srcId="{0BFA88B8-89DC-40D3-9B9E-5724FF2E07BE}" destId="{506B6913-8E95-4B0C-92D8-5D125678F095}" srcOrd="2" destOrd="0" parTransId="{C1262F36-AAC7-4E96-B9A9-64B99755E21A}" sibTransId="{3E5841E5-A045-45D4-BEBF-E2885159773D}"/>
    <dgm:cxn modelId="{E8D5BD68-1A03-446F-8AF2-4DBA20F33D90}" srcId="{0BFA88B8-89DC-40D3-9B9E-5724FF2E07BE}" destId="{B4F7D473-46E5-4CFC-B8B6-AA3B8B9C40F0}" srcOrd="1" destOrd="0" parTransId="{929384C1-7E13-4C4E-8A59-39444335ADFD}" sibTransId="{1EA4155C-F7F3-440B-BE0D-7B70765BC572}"/>
    <dgm:cxn modelId="{10C6E26A-EFB0-48CA-BB53-59BA7CE692CE}" type="presOf" srcId="{46CBD6A2-E550-4E73-AFF9-8119776C9FC7}" destId="{6B3CB990-AB80-45D8-8EFA-288C93EF4DF9}" srcOrd="0" destOrd="1" presId="urn:microsoft.com/office/officeart/2005/8/layout/hList6"/>
    <dgm:cxn modelId="{AC86CD6F-703C-4AF7-A4F6-5327A803DFE8}" srcId="{0BFA88B8-89DC-40D3-9B9E-5724FF2E07BE}" destId="{2AEBE9E6-5137-478A-A34C-4B136D79F9CB}" srcOrd="0" destOrd="0" parTransId="{377B5609-FB07-4CFC-9718-93344E7D0ABA}" sibTransId="{45C4C67F-6892-4683-98F7-BEC824DB3003}"/>
    <dgm:cxn modelId="{ABCDB753-2E58-4A8B-849E-BF4AE15A2C28}" srcId="{506B6913-8E95-4B0C-92D8-5D125678F095}" destId="{0CEDFD98-689F-4A20-A65E-E579D7576413}" srcOrd="0" destOrd="0" parTransId="{D563450E-3618-4A89-9BC4-59F44310B266}" sibTransId="{440A5380-E671-4F14-BEF0-621E2CBE811C}"/>
    <dgm:cxn modelId="{BFFAB37B-4900-454B-8797-E6B65EC1D5B9}" type="presOf" srcId="{2AEBE9E6-5137-478A-A34C-4B136D79F9CB}" destId="{DCB969A8-E3B0-43DD-8954-EF2D4568B2A9}" srcOrd="0" destOrd="0" presId="urn:microsoft.com/office/officeart/2005/8/layout/hList6"/>
    <dgm:cxn modelId="{2BAD7F80-31D0-4277-89A3-CCC4835B4EB3}" type="presOf" srcId="{E2B4BC6E-77D5-410D-B557-22D20BFC3814}" destId="{6B3CB990-AB80-45D8-8EFA-288C93EF4DF9}" srcOrd="0" destOrd="0" presId="urn:microsoft.com/office/officeart/2005/8/layout/hList6"/>
    <dgm:cxn modelId="{3536958A-235B-41D6-A9EE-CC5B73DA7F5D}" type="presOf" srcId="{B4F7D473-46E5-4CFC-B8B6-AA3B8B9C40F0}" destId="{1D9CDF31-AB87-4BB3-89E5-839F89F72D48}" srcOrd="0" destOrd="0" presId="urn:microsoft.com/office/officeart/2005/8/layout/hList6"/>
    <dgm:cxn modelId="{61381792-722F-4313-A3AD-B226657D0461}" srcId="{0BFA88B8-89DC-40D3-9B9E-5724FF2E07BE}" destId="{E2B4BC6E-77D5-410D-B557-22D20BFC3814}" srcOrd="3" destOrd="0" parTransId="{6DF7A53D-3365-4A6F-9841-424423DC94A4}" sibTransId="{D4DDFEDA-BA45-40D9-A2F6-509A42618AA7}"/>
    <dgm:cxn modelId="{F264459A-DAB7-4EB7-8397-07DEF15F0DFA}" srcId="{E2B4BC6E-77D5-410D-B557-22D20BFC3814}" destId="{46CBD6A2-E550-4E73-AFF9-8119776C9FC7}" srcOrd="0" destOrd="0" parTransId="{9471E6A8-C31D-4411-BA2B-122C141234D5}" sibTransId="{424F7A7D-97F2-4F84-B019-8F925A49B5B1}"/>
    <dgm:cxn modelId="{A7572C9C-BD3E-4ED3-9BCD-7039D9F0DED1}" type="presOf" srcId="{0CEDFD98-689F-4A20-A65E-E579D7576413}" destId="{7EF32BAB-66B3-4B00-AB37-83D24B495F01}" srcOrd="0" destOrd="1" presId="urn:microsoft.com/office/officeart/2005/8/layout/hList6"/>
    <dgm:cxn modelId="{B358EAA8-D3CB-4C76-9BA6-635B4689F6E1}" type="presOf" srcId="{5E2314C6-BC3E-491B-BAC6-70C7CB43F3B2}" destId="{7EF32BAB-66B3-4B00-AB37-83D24B495F01}" srcOrd="0" destOrd="2" presId="urn:microsoft.com/office/officeart/2005/8/layout/hList6"/>
    <dgm:cxn modelId="{26EF23BD-A27C-4B27-94CF-E55B52DB9A84}" srcId="{D3791778-F38D-4F9C-9C24-D836B939ADE0}" destId="{490AEFC3-BE85-48C8-8544-4EC980B51C6B}" srcOrd="0" destOrd="0" parTransId="{C7CCE7D3-F0AD-4A23-ABE9-0A7FE6A9051F}" sibTransId="{02E44180-B527-4F06-A075-AFECB46BBEEF}"/>
    <dgm:cxn modelId="{24E627C1-269A-4007-8620-380A193860FC}" type="presOf" srcId="{0BFA88B8-89DC-40D3-9B9E-5724FF2E07BE}" destId="{EB2B7657-BDF8-4BBB-A49E-23DA044BC4B3}" srcOrd="0" destOrd="0" presId="urn:microsoft.com/office/officeart/2005/8/layout/hList6"/>
    <dgm:cxn modelId="{3185E7CB-1D3D-494D-9F98-0773F3A39C2F}" type="presOf" srcId="{0E33DC3C-FB64-4CBE-8A41-F808DA78BA0A}" destId="{1D9CDF31-AB87-4BB3-89E5-839F89F72D48}" srcOrd="0" destOrd="1" presId="urn:microsoft.com/office/officeart/2005/8/layout/hList6"/>
    <dgm:cxn modelId="{67B3E1D0-0147-445F-BAA8-2C570F04B3F1}" srcId="{506B6913-8E95-4B0C-92D8-5D125678F095}" destId="{5E2314C6-BC3E-491B-BAC6-70C7CB43F3B2}" srcOrd="1" destOrd="0" parTransId="{DD1E5B16-F491-43FE-8203-9F6297450CF2}" sibTransId="{FC63C7D4-D97F-4B34-9DC1-566A164279C8}"/>
    <dgm:cxn modelId="{DFEBEBD2-8CBE-412B-A110-567195A67E34}" srcId="{2AEBE9E6-5137-478A-A34C-4B136D79F9CB}" destId="{CDF745B7-1BD8-49EC-BF65-60A9531256BE}" srcOrd="0" destOrd="0" parTransId="{52B9A57C-1DD8-41CF-81B9-D8C5CAC8AA05}" sibTransId="{255F5774-33CC-4401-BEB4-89C7B235E227}"/>
    <dgm:cxn modelId="{7D9091F9-CAA8-40DB-A715-BEA2508EA991}" type="presOf" srcId="{506B6913-8E95-4B0C-92D8-5D125678F095}" destId="{7EF32BAB-66B3-4B00-AB37-83D24B495F01}" srcOrd="0" destOrd="0" presId="urn:microsoft.com/office/officeart/2005/8/layout/hList6"/>
    <dgm:cxn modelId="{F0F6601F-3CAA-49BF-8F69-247DB41B5811}" type="presParOf" srcId="{EB2B7657-BDF8-4BBB-A49E-23DA044BC4B3}" destId="{DCB969A8-E3B0-43DD-8954-EF2D4568B2A9}" srcOrd="0" destOrd="0" presId="urn:microsoft.com/office/officeart/2005/8/layout/hList6"/>
    <dgm:cxn modelId="{71489CEA-B6A1-4594-A8BD-D2C2ABCBF8B1}" type="presParOf" srcId="{EB2B7657-BDF8-4BBB-A49E-23DA044BC4B3}" destId="{7275B0AF-68A5-4FFA-AC10-F43E94A2D29D}" srcOrd="1" destOrd="0" presId="urn:microsoft.com/office/officeart/2005/8/layout/hList6"/>
    <dgm:cxn modelId="{0E002150-42BC-4337-A5A7-37F17738B357}" type="presParOf" srcId="{EB2B7657-BDF8-4BBB-A49E-23DA044BC4B3}" destId="{1D9CDF31-AB87-4BB3-89E5-839F89F72D48}" srcOrd="2" destOrd="0" presId="urn:microsoft.com/office/officeart/2005/8/layout/hList6"/>
    <dgm:cxn modelId="{BEF79018-3E8F-4542-ABBB-916C9651A108}" type="presParOf" srcId="{EB2B7657-BDF8-4BBB-A49E-23DA044BC4B3}" destId="{1C76D3A1-51B9-49BF-9AC7-F7B63582C46B}" srcOrd="3" destOrd="0" presId="urn:microsoft.com/office/officeart/2005/8/layout/hList6"/>
    <dgm:cxn modelId="{5B686D52-9DB2-43CA-93C2-AE73E2F83709}" type="presParOf" srcId="{EB2B7657-BDF8-4BBB-A49E-23DA044BC4B3}" destId="{7EF32BAB-66B3-4B00-AB37-83D24B495F01}" srcOrd="4" destOrd="0" presId="urn:microsoft.com/office/officeart/2005/8/layout/hList6"/>
    <dgm:cxn modelId="{F95D2BB8-4663-409E-BA0C-A345D52C11E1}" type="presParOf" srcId="{EB2B7657-BDF8-4BBB-A49E-23DA044BC4B3}" destId="{B1D29BEB-CAF2-417B-A7F5-9DD4A15D8C38}" srcOrd="5" destOrd="0" presId="urn:microsoft.com/office/officeart/2005/8/layout/hList6"/>
    <dgm:cxn modelId="{365B0D88-3465-4631-9973-9F980E15FDD9}" type="presParOf" srcId="{EB2B7657-BDF8-4BBB-A49E-23DA044BC4B3}" destId="{6B3CB990-AB80-45D8-8EFA-288C93EF4DF9}" srcOrd="6" destOrd="0" presId="urn:microsoft.com/office/officeart/2005/8/layout/hList6"/>
    <dgm:cxn modelId="{6194AB37-19C1-42A3-852F-8377E951524B}" type="presParOf" srcId="{EB2B7657-BDF8-4BBB-A49E-23DA044BC4B3}" destId="{E313FBB9-3C67-4927-817B-1A8C3AF41CE8}" srcOrd="7" destOrd="0" presId="urn:microsoft.com/office/officeart/2005/8/layout/hList6"/>
    <dgm:cxn modelId="{1B835087-D2E6-4F8B-8116-94970B3E6200}" type="presParOf" srcId="{EB2B7657-BDF8-4BBB-A49E-23DA044BC4B3}" destId="{F640A3C5-4898-4627-B3DC-941C02F189FA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8EA05-C8C1-45E5-B0DC-81FB3C0D3FC3}">
      <dsp:nvSpPr>
        <dsp:cNvPr id="0" name=""/>
        <dsp:cNvSpPr/>
      </dsp:nvSpPr>
      <dsp:spPr>
        <a:xfrm>
          <a:off x="-4993191" y="-765044"/>
          <a:ext cx="5946628" cy="5946628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028FE-2790-4F95-8EC4-CD386079D05D}">
      <dsp:nvSpPr>
        <dsp:cNvPr id="0" name=""/>
        <dsp:cNvSpPr/>
      </dsp:nvSpPr>
      <dsp:spPr>
        <a:xfrm>
          <a:off x="355725" y="232574"/>
          <a:ext cx="7571009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PROBLEM STATEMENT</a:t>
          </a:r>
        </a:p>
      </dsp:txBody>
      <dsp:txXfrm>
        <a:off x="355725" y="232574"/>
        <a:ext cx="7571009" cy="464973"/>
      </dsp:txXfrm>
    </dsp:sp>
    <dsp:sp modelId="{34E673EE-09BC-4B92-A580-1ADC5CBF0CE5}">
      <dsp:nvSpPr>
        <dsp:cNvPr id="0" name=""/>
        <dsp:cNvSpPr/>
      </dsp:nvSpPr>
      <dsp:spPr>
        <a:xfrm>
          <a:off x="65116" y="174453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4A2A-B4F0-402C-8578-57EBEEDE758F}">
      <dsp:nvSpPr>
        <dsp:cNvPr id="0" name=""/>
        <dsp:cNvSpPr/>
      </dsp:nvSpPr>
      <dsp:spPr>
        <a:xfrm>
          <a:off x="738197" y="929946"/>
          <a:ext cx="7188537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SYSTEM REQUIREMENTS</a:t>
          </a:r>
        </a:p>
      </dsp:txBody>
      <dsp:txXfrm>
        <a:off x="738197" y="929946"/>
        <a:ext cx="7188537" cy="464973"/>
      </dsp:txXfrm>
    </dsp:sp>
    <dsp:sp modelId="{02CC88F0-0CF0-4591-9B03-6CA7C181BA20}">
      <dsp:nvSpPr>
        <dsp:cNvPr id="0" name=""/>
        <dsp:cNvSpPr/>
      </dsp:nvSpPr>
      <dsp:spPr>
        <a:xfrm>
          <a:off x="447589" y="871824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58AEE-89C8-441E-BF52-5756DA7037CF}">
      <dsp:nvSpPr>
        <dsp:cNvPr id="0" name=""/>
        <dsp:cNvSpPr/>
      </dsp:nvSpPr>
      <dsp:spPr>
        <a:xfrm>
          <a:off x="913092" y="1627317"/>
          <a:ext cx="7013642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ARCHITECTURE OF THE PROJECT</a:t>
          </a:r>
        </a:p>
      </dsp:txBody>
      <dsp:txXfrm>
        <a:off x="913092" y="1627317"/>
        <a:ext cx="7013642" cy="464973"/>
      </dsp:txXfrm>
    </dsp:sp>
    <dsp:sp modelId="{FDC7B8C5-77DF-4A09-9B95-2011B2929EFA}">
      <dsp:nvSpPr>
        <dsp:cNvPr id="0" name=""/>
        <dsp:cNvSpPr/>
      </dsp:nvSpPr>
      <dsp:spPr>
        <a:xfrm>
          <a:off x="622484" y="1569196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D36F9-699B-4C79-AEA5-8F9E40D15FF0}">
      <dsp:nvSpPr>
        <dsp:cNvPr id="0" name=""/>
        <dsp:cNvSpPr/>
      </dsp:nvSpPr>
      <dsp:spPr>
        <a:xfrm>
          <a:off x="913092" y="2324247"/>
          <a:ext cx="7013642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ADVANTAGES</a:t>
          </a:r>
        </a:p>
      </dsp:txBody>
      <dsp:txXfrm>
        <a:off x="913092" y="2324247"/>
        <a:ext cx="7013642" cy="464973"/>
      </dsp:txXfrm>
    </dsp:sp>
    <dsp:sp modelId="{27ECDB5D-5BB3-490E-BE66-AAE2DF62D6DC}">
      <dsp:nvSpPr>
        <dsp:cNvPr id="0" name=""/>
        <dsp:cNvSpPr/>
      </dsp:nvSpPr>
      <dsp:spPr>
        <a:xfrm>
          <a:off x="622484" y="2266126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A5AF-D85F-4371-87ED-6B2C31C03345}">
      <dsp:nvSpPr>
        <dsp:cNvPr id="0" name=""/>
        <dsp:cNvSpPr/>
      </dsp:nvSpPr>
      <dsp:spPr>
        <a:xfrm>
          <a:off x="738197" y="3021619"/>
          <a:ext cx="7188537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ANALYSIS &amp; VISUALIZATION</a:t>
          </a:r>
        </a:p>
      </dsp:txBody>
      <dsp:txXfrm>
        <a:off x="738197" y="3021619"/>
        <a:ext cx="7188537" cy="464973"/>
      </dsp:txXfrm>
    </dsp:sp>
    <dsp:sp modelId="{43E7093F-D61F-412F-B087-B293C20B51CC}">
      <dsp:nvSpPr>
        <dsp:cNvPr id="0" name=""/>
        <dsp:cNvSpPr/>
      </dsp:nvSpPr>
      <dsp:spPr>
        <a:xfrm>
          <a:off x="447589" y="2963497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A91AC-2E4C-481E-A4DE-D428022B1B09}">
      <dsp:nvSpPr>
        <dsp:cNvPr id="0" name=""/>
        <dsp:cNvSpPr/>
      </dsp:nvSpPr>
      <dsp:spPr>
        <a:xfrm>
          <a:off x="355725" y="3718990"/>
          <a:ext cx="7571009" cy="4649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907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CONCLUSION</a:t>
          </a:r>
        </a:p>
      </dsp:txBody>
      <dsp:txXfrm>
        <a:off x="355725" y="3718990"/>
        <a:ext cx="7571009" cy="464973"/>
      </dsp:txXfrm>
    </dsp:sp>
    <dsp:sp modelId="{993E2ABE-F79B-4B17-B5EE-24DD22C65B85}">
      <dsp:nvSpPr>
        <dsp:cNvPr id="0" name=""/>
        <dsp:cNvSpPr/>
      </dsp:nvSpPr>
      <dsp:spPr>
        <a:xfrm>
          <a:off x="65116" y="3660869"/>
          <a:ext cx="581216" cy="58121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94326-4CF9-417E-8D95-94A3F593E631}">
      <dsp:nvSpPr>
        <dsp:cNvPr id="0" name=""/>
        <dsp:cNvSpPr/>
      </dsp:nvSpPr>
      <dsp:spPr>
        <a:xfrm>
          <a:off x="2887" y="1731024"/>
          <a:ext cx="2570093" cy="102803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2000" kern="1200" dirty="0">
              <a:latin typeface="Bahnschrift" panose="020B0502040204020203" pitchFamily="34" charset="0"/>
            </a:rPr>
            <a:t>Data Collection</a:t>
          </a:r>
          <a:endParaRPr lang="en-IN" sz="2000" u="none" kern="1200" dirty="0">
            <a:latin typeface="Bahnschrift" panose="020B0502040204020203" pitchFamily="34" charset="0"/>
          </a:endParaRPr>
        </a:p>
      </dsp:txBody>
      <dsp:txXfrm>
        <a:off x="516906" y="1731024"/>
        <a:ext cx="1542056" cy="1028037"/>
      </dsp:txXfrm>
    </dsp:sp>
    <dsp:sp modelId="{A7AE3EA7-E578-47DD-866D-E56FCF865957}">
      <dsp:nvSpPr>
        <dsp:cNvPr id="0" name=""/>
        <dsp:cNvSpPr/>
      </dsp:nvSpPr>
      <dsp:spPr>
        <a:xfrm>
          <a:off x="2315972" y="1731024"/>
          <a:ext cx="2570093" cy="1028037"/>
        </a:xfrm>
        <a:prstGeom prst="chevron">
          <a:avLst/>
        </a:prstGeom>
        <a:solidFill>
          <a:schemeClr val="accent2">
            <a:hueOff val="-332956"/>
            <a:satOff val="-147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700" kern="1200" dirty="0">
              <a:latin typeface="Bahnschrift" panose="020B0502040204020203" pitchFamily="34" charset="0"/>
            </a:rPr>
            <a:t>Data Preprocessing</a:t>
          </a:r>
          <a:endParaRPr lang="en-IN" sz="1700" u="none" kern="1200" dirty="0">
            <a:latin typeface="Bahnschrift" panose="020B0502040204020203" pitchFamily="34" charset="0"/>
          </a:endParaRPr>
        </a:p>
      </dsp:txBody>
      <dsp:txXfrm>
        <a:off x="2829991" y="1731024"/>
        <a:ext cx="1542056" cy="1028037"/>
      </dsp:txXfrm>
    </dsp:sp>
    <dsp:sp modelId="{675408F4-178B-4523-B41B-66C18A0993EF}">
      <dsp:nvSpPr>
        <dsp:cNvPr id="0" name=""/>
        <dsp:cNvSpPr/>
      </dsp:nvSpPr>
      <dsp:spPr>
        <a:xfrm>
          <a:off x="4629056" y="1731024"/>
          <a:ext cx="2570093" cy="1028037"/>
        </a:xfrm>
        <a:prstGeom prst="chevron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800" kern="1200" dirty="0">
              <a:latin typeface="Bahnschrift" panose="020B0502040204020203" pitchFamily="34" charset="0"/>
            </a:rPr>
            <a:t>Exploratory Data Analysis</a:t>
          </a:r>
          <a:endParaRPr lang="en-IN" sz="1800" u="none" kern="1200" dirty="0">
            <a:latin typeface="Bahnschrift" panose="020B0502040204020203" pitchFamily="34" charset="0"/>
          </a:endParaRPr>
        </a:p>
      </dsp:txBody>
      <dsp:txXfrm>
        <a:off x="5143075" y="1731024"/>
        <a:ext cx="1542056" cy="1028037"/>
      </dsp:txXfrm>
    </dsp:sp>
    <dsp:sp modelId="{6263DE69-61A5-4B28-A377-CA04EFBCF158}">
      <dsp:nvSpPr>
        <dsp:cNvPr id="0" name=""/>
        <dsp:cNvSpPr/>
      </dsp:nvSpPr>
      <dsp:spPr>
        <a:xfrm>
          <a:off x="6942141" y="1731024"/>
          <a:ext cx="2570093" cy="1028037"/>
        </a:xfrm>
        <a:prstGeom prst="chevron">
          <a:avLst/>
        </a:prstGeom>
        <a:solidFill>
          <a:schemeClr val="accent2">
            <a:hueOff val="-998868"/>
            <a:satOff val="-440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>
              <a:latin typeface="Bahnschrift" panose="020B0502040204020203" pitchFamily="34" charset="0"/>
            </a:rPr>
            <a:t>Data Visualization</a:t>
          </a:r>
        </a:p>
      </dsp:txBody>
      <dsp:txXfrm>
        <a:off x="7456160" y="1731024"/>
        <a:ext cx="1542056" cy="1028037"/>
      </dsp:txXfrm>
    </dsp:sp>
    <dsp:sp modelId="{FF3AAC17-4F2E-4A9B-A529-B1A1C2EBEC5C}">
      <dsp:nvSpPr>
        <dsp:cNvPr id="0" name=""/>
        <dsp:cNvSpPr/>
      </dsp:nvSpPr>
      <dsp:spPr>
        <a:xfrm>
          <a:off x="9255225" y="1731024"/>
          <a:ext cx="2570093" cy="1028037"/>
        </a:xfrm>
        <a:prstGeom prst="chevron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>
              <a:latin typeface="Bahnschrift" panose="020B0502040204020203" pitchFamily="34" charset="0"/>
            </a:rPr>
            <a:t>Interpretation and Conclusion</a:t>
          </a:r>
        </a:p>
      </dsp:txBody>
      <dsp:txXfrm>
        <a:off x="9769244" y="1731024"/>
        <a:ext cx="1542056" cy="102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C3ADA-31C6-4A2C-968C-DAE2DF6D86F5}">
      <dsp:nvSpPr>
        <dsp:cNvPr id="0" name=""/>
        <dsp:cNvSpPr/>
      </dsp:nvSpPr>
      <dsp:spPr>
        <a:xfrm>
          <a:off x="0" y="0"/>
          <a:ext cx="11615175" cy="222024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A3110-C093-47E0-A15B-E920A2AC33C5}">
      <dsp:nvSpPr>
        <dsp:cNvPr id="0" name=""/>
        <dsp:cNvSpPr/>
      </dsp:nvSpPr>
      <dsp:spPr>
        <a:xfrm>
          <a:off x="351653" y="296032"/>
          <a:ext cx="2537643" cy="16281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469" t="-1187" r="-4028" b="325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E13AC5-3AFF-4C97-81AA-6BC4BCEA3CBC}">
      <dsp:nvSpPr>
        <dsp:cNvPr id="0" name=""/>
        <dsp:cNvSpPr/>
      </dsp:nvSpPr>
      <dsp:spPr>
        <a:xfrm rot="10800000">
          <a:off x="351653" y="2220247"/>
          <a:ext cx="2537643" cy="27136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used to efficiently process and manipulate numeric data, laying the groundwork for further analysis.</a:t>
          </a:r>
          <a:endParaRPr lang="en-IN" sz="1900" kern="1200" dirty="0"/>
        </a:p>
      </dsp:txBody>
      <dsp:txXfrm rot="10800000">
        <a:off x="429694" y="2220247"/>
        <a:ext cx="2381561" cy="2635594"/>
      </dsp:txXfrm>
    </dsp:sp>
    <dsp:sp modelId="{6F9272C9-8A31-439A-9BD5-8CB0CAAE627C}">
      <dsp:nvSpPr>
        <dsp:cNvPr id="0" name=""/>
        <dsp:cNvSpPr/>
      </dsp:nvSpPr>
      <dsp:spPr>
        <a:xfrm>
          <a:off x="3143062" y="296032"/>
          <a:ext cx="2537643" cy="16281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123" t="4272" r="-5000" b="5144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07CDBF-64E1-4486-8F29-E0831D2C14FF}">
      <dsp:nvSpPr>
        <dsp:cNvPr id="0" name=""/>
        <dsp:cNvSpPr/>
      </dsp:nvSpPr>
      <dsp:spPr>
        <a:xfrm rot="10800000">
          <a:off x="3143062" y="2220247"/>
          <a:ext cx="2537643" cy="27136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 is essential for loading, cleaning, and transforming the movie dataset into a structured format, making it a vital tool for exploratory data analysis.</a:t>
          </a:r>
          <a:endParaRPr lang="en-IN" sz="1900" kern="1200" dirty="0"/>
        </a:p>
      </dsp:txBody>
      <dsp:txXfrm rot="10800000">
        <a:off x="3221103" y="2220247"/>
        <a:ext cx="2381561" cy="2635594"/>
      </dsp:txXfrm>
    </dsp:sp>
    <dsp:sp modelId="{1135F026-2409-43E0-A339-960CE37799A5}">
      <dsp:nvSpPr>
        <dsp:cNvPr id="0" name=""/>
        <dsp:cNvSpPr/>
      </dsp:nvSpPr>
      <dsp:spPr>
        <a:xfrm>
          <a:off x="5963932" y="325535"/>
          <a:ext cx="2537643" cy="16281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61" t="21365" r="-4505" b="209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46EB91-FCB5-4244-9433-0CDDCCCEE3E6}">
      <dsp:nvSpPr>
        <dsp:cNvPr id="0" name=""/>
        <dsp:cNvSpPr/>
      </dsp:nvSpPr>
      <dsp:spPr>
        <a:xfrm rot="10800000">
          <a:off x="5934470" y="2220247"/>
          <a:ext cx="2537643" cy="27136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Matplotlib.pyplot</a:t>
          </a: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 a widely used library for data visualization in Python.</a:t>
          </a:r>
          <a:endParaRPr lang="en-IN" sz="1900" kern="1200" dirty="0"/>
        </a:p>
      </dsp:txBody>
      <dsp:txXfrm rot="10800000">
        <a:off x="6012511" y="2220247"/>
        <a:ext cx="2381561" cy="2635594"/>
      </dsp:txXfrm>
    </dsp:sp>
    <dsp:sp modelId="{B5785DD8-9A86-4B4D-BDC3-32B5D69CF21D}">
      <dsp:nvSpPr>
        <dsp:cNvPr id="0" name=""/>
        <dsp:cNvSpPr/>
      </dsp:nvSpPr>
      <dsp:spPr>
        <a:xfrm>
          <a:off x="8755365" y="315701"/>
          <a:ext cx="2537643" cy="16281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31302" t="15260" r="3564" b="2771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307DCF-20BA-4418-A315-ED74D8BC414B}">
      <dsp:nvSpPr>
        <dsp:cNvPr id="0" name=""/>
        <dsp:cNvSpPr/>
      </dsp:nvSpPr>
      <dsp:spPr>
        <a:xfrm rot="10800000">
          <a:off x="8725878" y="2220247"/>
          <a:ext cx="2537643" cy="27136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Seaborn is a statistical data visualization library built on top of Matplotlib. </a:t>
          </a:r>
          <a:endParaRPr lang="en-IN" sz="1900" kern="1200" dirty="0"/>
        </a:p>
      </dsp:txBody>
      <dsp:txXfrm rot="10800000">
        <a:off x="8803919" y="2220247"/>
        <a:ext cx="2381561" cy="263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69A8-E3B0-43DD-8954-EF2D4568B2A9}">
      <dsp:nvSpPr>
        <dsp:cNvPr id="0" name=""/>
        <dsp:cNvSpPr/>
      </dsp:nvSpPr>
      <dsp:spPr>
        <a:xfrm rot="16200000">
          <a:off x="-1058073" y="1063476"/>
          <a:ext cx="4022725" cy="1895772"/>
        </a:xfrm>
        <a:prstGeom prst="flowChartManualOperati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Understanding Movie Success Factors: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project sheds light on the complex dynamics that influence a movie's commercial trajectory.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5403" y="804545"/>
        <a:ext cx="1895772" cy="2413635"/>
      </dsp:txXfrm>
    </dsp:sp>
    <dsp:sp modelId="{1D9CDF31-AB87-4BB3-89E5-839F89F72D48}">
      <dsp:nvSpPr>
        <dsp:cNvPr id="0" name=""/>
        <dsp:cNvSpPr/>
      </dsp:nvSpPr>
      <dsp:spPr>
        <a:xfrm rot="16200000">
          <a:off x="979881" y="1063476"/>
          <a:ext cx="4022725" cy="1895772"/>
        </a:xfrm>
        <a:prstGeom prst="flowChartManualOperation">
          <a:avLst/>
        </a:prstGeom>
        <a:solidFill>
          <a:schemeClr val="accent1">
            <a:shade val="80000"/>
            <a:hueOff val="111548"/>
            <a:satOff val="-2264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Bahnschrift" panose="020B0502040204020203" pitchFamily="34" charset="0"/>
            </a:rPr>
            <a:t>Resource Optimization:</a:t>
          </a:r>
          <a:endParaRPr lang="en-IN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Studios can allocate resources more efficiently based on the analysis, focusing on projects that align with audience preferences and have higher chances of commercial success.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2043357" y="804545"/>
        <a:ext cx="1895772" cy="2413635"/>
      </dsp:txXfrm>
    </dsp:sp>
    <dsp:sp modelId="{7EF32BAB-66B3-4B00-AB37-83D24B495F01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latin typeface="Bahnschrift" panose="020B0502040204020203" pitchFamily="34" charset="0"/>
              <a:ea typeface="+mn-ea"/>
              <a:cs typeface="+mn-cs"/>
            </a:rPr>
            <a:t>Engaging Content:</a:t>
          </a:r>
          <a:endParaRPr lang="en-IN" sz="1600" b="1" i="0" kern="1200" dirty="0">
            <a:latin typeface="Bahnschrift" panose="020B0502040204020203" pitchFamily="34" charset="0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Correlation aids in creating resonant content.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Unveiling genre preferences and content attributes that drive success provides a competitive edge in content creation.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4081313" y="804545"/>
        <a:ext cx="1895772" cy="2413635"/>
      </dsp:txXfrm>
    </dsp:sp>
    <dsp:sp modelId="{6B3CB990-AB80-45D8-8EFA-288C93EF4DF9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shade val="80000"/>
            <a:hueOff val="334644"/>
            <a:satOff val="-6793"/>
            <a:lumOff val="230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>
              <a:latin typeface="Bahnschrift" panose="020B0502040204020203" pitchFamily="34" charset="0"/>
            </a:rPr>
            <a:t>Competitive Advantage:</a:t>
          </a:r>
          <a:endParaRPr lang="en-IN" sz="1700" b="1" i="0" kern="1200" dirty="0">
            <a:latin typeface="Bahnschrift" panose="020B0502040204020203" pitchFamily="34" charset="0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Studios and filmmakers who use data to understand audience sentiments can adapt to changing preferences, stay ahead of trends, and create content that resonates with viewers.</a:t>
          </a:r>
          <a:endParaRPr lang="en-IN" sz="1200" b="0" i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5400000">
        <a:off x="6119269" y="804545"/>
        <a:ext cx="1895772" cy="2413635"/>
      </dsp:txXfrm>
    </dsp:sp>
    <dsp:sp modelId="{F640A3C5-4898-4627-B3DC-941C02F189FA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>
              <a:latin typeface="Bahnschrift" panose="020B0502040204020203" pitchFamily="34" charset="0"/>
              <a:ea typeface="+mn-ea"/>
              <a:cs typeface="+mn-cs"/>
            </a:rPr>
            <a:t>Valuable Industry Insights:</a:t>
          </a:r>
          <a:endParaRPr lang="en-IN" sz="1700" b="1" i="0" kern="1200" dirty="0">
            <a:latin typeface="Bahnschrift" panose="020B0502040204020203" pitchFamily="34" charset="0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Sharing insights with industry professionals fosters collaboration and continuous improvement in the pursuit of cinematic excellence.</a:t>
          </a:r>
        </a:p>
      </dsp:txBody>
      <dsp:txXfrm rot="5400000">
        <a:off x="8157224" y="804545"/>
        <a:ext cx="1895772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759-EAC7-4724-A9BD-11A33278EDFA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9D9F-683F-4FF6-9E39-DBF76DA5D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sb.barplot</a:t>
            </a:r>
            <a:r>
              <a:rPr lang="en-US" dirty="0"/>
              <a:t>(data—</a:t>
            </a:r>
            <a:r>
              <a:rPr lang="en-US" dirty="0" err="1"/>
              <a:t>ye.reset_index</a:t>
            </a:r>
            <a:r>
              <a:rPr lang="en-US" dirty="0"/>
              <a:t>(), y— "Released Year", x— "</a:t>
            </a:r>
            <a:r>
              <a:rPr lang="en-US" dirty="0" err="1"/>
              <a:t>Movie_Name</a:t>
            </a:r>
            <a:r>
              <a:rPr lang="en-US" dirty="0"/>
              <a:t> ")</a:t>
            </a:r>
          </a:p>
          <a:p>
            <a:r>
              <a:rPr lang="en-US" dirty="0" err="1"/>
              <a:t>mp.xlabel</a:t>
            </a:r>
            <a:r>
              <a:rPr lang="en-US" dirty="0"/>
              <a:t>(' Year ')</a:t>
            </a:r>
          </a:p>
          <a:p>
            <a:r>
              <a:rPr lang="en-US" dirty="0" err="1"/>
              <a:t>mp.ylabel</a:t>
            </a:r>
            <a:r>
              <a:rPr lang="en-US" dirty="0"/>
              <a:t>(</a:t>
            </a:r>
            <a:r>
              <a:rPr lang="en-US" dirty="0" err="1"/>
              <a:t>Wumber</a:t>
            </a:r>
            <a:r>
              <a:rPr lang="en-US" dirty="0"/>
              <a:t> of Movies ')</a:t>
            </a:r>
          </a:p>
          <a:p>
            <a:r>
              <a:rPr lang="en-US" dirty="0" err="1"/>
              <a:t>mp.title</a:t>
            </a:r>
            <a:r>
              <a:rPr lang="en-US" dirty="0"/>
              <a:t>('Number of Movies per Year')</a:t>
            </a:r>
          </a:p>
          <a:p>
            <a:r>
              <a:rPr lang="en-US" dirty="0" err="1"/>
              <a:t>np.show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E9D9F-683F-4FF6-9E39-DBF76DA5DCB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5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0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A36E-0F5D-FF8A-41FA-A12E6AA6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4C09-8907-8349-0607-CD25896A3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B2E0-5726-17C1-2C30-9FDB3137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C93-B5F0-44DA-5005-C37040A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C459-C996-71EA-F3C0-3E99317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0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F0A7-F1A3-4668-00D5-D7787539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500E-B0AB-1A52-A4A4-E75CC44F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E0D5-222F-6D66-240B-CCB5CDFB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B057-563E-5B67-D890-933E586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3542-A0F6-B2F1-0693-3E63237C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8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8095-3D15-83DE-8922-60D0C449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67A6-3246-65EE-2AEB-84E2594A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BFC6-B7BC-E98E-D2DD-295DD0DD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6F81-325F-EF7E-DB34-E10CE858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3FBE-915F-1759-5E56-316A27B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0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CA0-3DB8-9EF6-5FD8-3317F495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D984-9835-C4DE-C23B-D36B5573D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55875-00A9-6AEE-E50D-1265F3E8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1B43-0CA3-875F-0C84-6B549D9E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E7D0-94DF-6030-3295-C18D97AD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5822-459D-D24A-64B5-8E85ACF8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2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DD42-5A55-F844-C1B9-8092DF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AB80-7D96-5B53-95D8-80F29C73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C342E-4BC3-699E-A4D6-26C67771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3B08-75A7-1246-B1CC-67B73FA3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E884F-E3AD-990A-E005-5A07B0311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3F5C7-7719-A48E-6D56-C3E5341C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5DA1-906B-A2D3-B451-4ABD814A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D6D5E-29D6-8463-33D4-ECB42BDF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9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591E-4D84-D5A6-99EA-CCA24897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81AB-985B-B69E-9A9D-73B39D3F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A1473-F8D7-4504-3215-4D0F41BF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FA378-FD41-7AC0-D286-DBB90F3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95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A06EA-1869-AB84-A96A-235352F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83FC0-4F25-42D4-6F94-4F23426A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4469-6459-61B4-7DA8-7888C188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2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68CE-951B-06FA-FE81-7B068B71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5F4C-76F3-D203-3583-272D9C0C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8499D-EF9A-C707-1606-09E07A03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26402-76FD-68B5-3654-21E212FB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1EE7-BC38-5AF7-F63D-DA5108B6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D113-17B4-2AC7-0731-5F2EA3B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1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212-E888-F852-E65E-F41DEFB2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ECF13-F067-AF73-F20C-7EF709AC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1A35-FC49-171C-8BF3-4F0C3B95D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88279-B40F-AC59-79CA-25D44ADB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1A29E-A5CE-3990-5EA4-3BF666C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210E-F929-B6FA-6E54-9577DD2A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54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DD32-18BF-6EF3-1529-C6406E3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4E88-CD0C-DD6C-6740-EA672EF1C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7596-521B-D96A-42EF-38A011F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6A9F-8095-F10D-8B44-B1FE1BB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FBF0-7E5A-1A91-02C1-2F4FB580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2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1C925-2EB4-B722-8D97-A3951FA29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5DC5-74DA-8BBD-F6B9-49E46BE0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BB4-DA77-DD3E-1B7F-2B5B28F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F6D7-61A1-F63C-8475-9D173006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7A55-57EF-83F3-3221-A2D98BC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5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0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8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6427-D68A-BCF4-7A20-1775B79F1A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316575"/>
            <a:ext cx="983153" cy="9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6FD80-30E9-AAB4-4A1B-1B8DE1C2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0CDE-3822-9AB6-69F1-67F12B52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C09E-67BB-95F5-5888-144E9C0F3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75EC-2061-4934-9645-2D5A85DE0FA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80D3-831F-5ABC-50D4-C4ADCF1D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2D41-68E1-11D1-A6C1-3228C99EC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AE93-FA42-4963-8AEF-B06DB1C75A7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46CC0-86E2-DBCF-BB10-BFFD4E7C46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316575"/>
            <a:ext cx="983153" cy="9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A586-85F2-2DD5-363D-4CE7F2B6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955" y="619299"/>
            <a:ext cx="10974747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DATA-DRIVEN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7200" dirty="0">
                <a:solidFill>
                  <a:schemeClr val="tx2"/>
                </a:solidFill>
              </a:rPr>
              <a:t>ANALYSIS OF IMDb RATINGS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D3D9-280D-CC18-1C83-575EEC49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651" y="4817990"/>
            <a:ext cx="10058400" cy="16269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latin typeface="+mn-lt"/>
              </a:rPr>
              <a:t>MENTORS: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00" dirty="0"/>
              <a:t>K. Narmada Mani, APSSDC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200" dirty="0"/>
              <a:t>K. Meenakshi, APSSDC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latin typeface="+mn-lt"/>
              </a:rPr>
              <a:t>College: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200" dirty="0"/>
              <a:t>GODAVARI INSTITUTE OF ENGINEERING AND TECHNOLOGY, 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F78F4-9174-4640-B29E-27716B35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08" y="486381"/>
            <a:ext cx="844685" cy="844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3FE04-A692-6A6C-F78D-2892FA4E2F4A}"/>
              </a:ext>
            </a:extLst>
          </p:cNvPr>
          <p:cNvSpPr txBox="1"/>
          <p:nvPr/>
        </p:nvSpPr>
        <p:spPr>
          <a:xfrm>
            <a:off x="369651" y="647113"/>
            <a:ext cx="969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cap="all" spc="200" dirty="0">
                <a:solidFill>
                  <a:schemeClr val="tx2"/>
                </a:solidFill>
                <a:latin typeface="+mj-lt"/>
              </a:rPr>
              <a:t>DATA ANALYSIS SUMMER INTERNSHIP - 2023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541FDB-CEE9-369C-0389-4905A45F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0965"/>
              </p:ext>
            </p:extLst>
          </p:nvPr>
        </p:nvGraphicFramePr>
        <p:xfrm>
          <a:off x="8266133" y="4584526"/>
          <a:ext cx="4161276" cy="1445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51960">
                  <a:extLst>
                    <a:ext uri="{9D8B030D-6E8A-4147-A177-3AD203B41FA5}">
                      <a16:colId xmlns:a16="http://schemas.microsoft.com/office/drawing/2014/main" val="1460156947"/>
                    </a:ext>
                  </a:extLst>
                </a:gridCol>
                <a:gridCol w="2009316">
                  <a:extLst>
                    <a:ext uri="{9D8B030D-6E8A-4147-A177-3AD203B41FA5}">
                      <a16:colId xmlns:a16="http://schemas.microsoft.com/office/drawing/2014/main" val="2657136020"/>
                    </a:ext>
                  </a:extLst>
                </a:gridCol>
              </a:tblGrid>
              <a:tr h="34780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2"/>
                          </a:solidFill>
                          <a:latin typeface="+mn-lt"/>
                        </a:rPr>
                        <a:t>BATCH: 90</a:t>
                      </a:r>
                      <a:endParaRPr lang="en-IN" sz="12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35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Md. Nusrath Shariff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20551A4231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887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U. Dharani	 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20551A4252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753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K. Mahesh	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20551A4229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28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Aisha Maryam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cap="all" spc="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21551A4202</a:t>
                      </a:r>
                      <a:endParaRPr lang="en-IN" sz="1200" b="0" kern="1200" cap="all" spc="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3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A22BD-4B5D-3292-CC82-99D44047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29015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LIBRARIES USED…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DEC236-5310-274D-C53D-AE2D13982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86119"/>
              </p:ext>
            </p:extLst>
          </p:nvPr>
        </p:nvGraphicFramePr>
        <p:xfrm>
          <a:off x="288412" y="1250608"/>
          <a:ext cx="11615176" cy="493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5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861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EBFE2C5-751F-569B-5AFE-62C69AFD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0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KEY ADVANTAGES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A0C4A01-CA2A-FBC0-3CEB-A0D11B280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610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7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Graphic spid="1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260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6907-6CD4-157D-FD05-094AAE9A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7" y="3178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Displaying number of movies released in each year for the last 10 years i.e., (2011-2019).</a:t>
            </a:r>
            <a:endParaRPr lang="en-IN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BA796-C28E-3938-3FFE-ED2F45FF9123}"/>
              </a:ext>
            </a:extLst>
          </p:cNvPr>
          <p:cNvSpPr txBox="1"/>
          <p:nvPr/>
        </p:nvSpPr>
        <p:spPr>
          <a:xfrm>
            <a:off x="6812407" y="2140974"/>
            <a:ext cx="4445528" cy="410144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number of movies released per year shows an upward trend from 2011 to 2014. 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year 2014 had the highest number of movie releases, with a count of 28 movies. 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Sudden decrease in movies in 2015 is due to people exposure to new all kinds of cinema and decreases the remake rate.</a:t>
            </a: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data suggests that the movie industry experienced growth and increased production over the years, with a peak in 2016.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A19E-02E7-6E5D-BD4D-7854F5E8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" y="1999582"/>
            <a:ext cx="5374085" cy="42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6907-6CD4-157D-FD05-094AAE9A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RATING EFFECT THE REVENUE?</a:t>
            </a:r>
            <a:endParaRPr lang="en-IN" sz="4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DFF2-F978-F6F8-49AA-8730822D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023" y="5105275"/>
            <a:ext cx="5582055" cy="1217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8F4A3-A2B0-4081-C903-70D5477CA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/>
          <a:stretch/>
        </p:blipFill>
        <p:spPr bwMode="auto">
          <a:xfrm>
            <a:off x="1419103" y="1530366"/>
            <a:ext cx="4292040" cy="34650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FEBDD-5C2F-15EF-96E1-2CC263C5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98" y="5447322"/>
            <a:ext cx="5516880" cy="266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9D8EC9-CE8B-0FF2-DF35-A10188D8859A}"/>
              </a:ext>
            </a:extLst>
          </p:cNvPr>
          <p:cNvCxnSpPr>
            <a:cxnSpLocks/>
          </p:cNvCxnSpPr>
          <p:nvPr/>
        </p:nvCxnSpPr>
        <p:spPr>
          <a:xfrm flipH="1">
            <a:off x="5846647" y="3165590"/>
            <a:ext cx="1684863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CAB249-105B-5890-7287-DD3B1FE24622}"/>
              </a:ext>
            </a:extLst>
          </p:cNvPr>
          <p:cNvSpPr txBox="1"/>
          <p:nvPr/>
        </p:nvSpPr>
        <p:spPr>
          <a:xfrm>
            <a:off x="7531510" y="2947531"/>
            <a:ext cx="17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gency FB" panose="020B0503020202020204" pitchFamily="34" charset="0"/>
              </a:rPr>
              <a:t>SCATTER PLOT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80DD5-4E7B-0431-2AC6-27790A33346B}"/>
              </a:ext>
            </a:extLst>
          </p:cNvPr>
          <p:cNvCxnSpPr>
            <a:cxnSpLocks/>
          </p:cNvCxnSpPr>
          <p:nvPr/>
        </p:nvCxnSpPr>
        <p:spPr>
          <a:xfrm flipV="1">
            <a:off x="1419103" y="5801035"/>
            <a:ext cx="0" cy="468396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B61F9F-E0CD-0B51-044F-4E892B441197}"/>
              </a:ext>
            </a:extLst>
          </p:cNvPr>
          <p:cNvSpPr txBox="1"/>
          <p:nvPr/>
        </p:nvSpPr>
        <p:spPr>
          <a:xfrm>
            <a:off x="485037" y="6251322"/>
            <a:ext cx="214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gency FB" panose="020B0503020202020204" pitchFamily="34" charset="0"/>
              </a:rPr>
              <a:t>CORRELATION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BA796-C28E-3938-3FFE-ED2F45FF9123}"/>
              </a:ext>
            </a:extLst>
          </p:cNvPr>
          <p:cNvSpPr txBox="1"/>
          <p:nvPr/>
        </p:nvSpPr>
        <p:spPr>
          <a:xfrm>
            <a:off x="6832091" y="4155443"/>
            <a:ext cx="4946628" cy="193899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correlation coefficient of </a:t>
            </a:r>
            <a:r>
              <a:rPr lang="en-US" sz="2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0.125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suggests a positive but </a:t>
            </a:r>
            <a:r>
              <a:rPr lang="en-US" sz="2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weak correlation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between the movie's rating and its revenue. Hence, we can say that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Bookman Old Style" panose="02050604050505020204" pitchFamily="18" charset="0"/>
                <a:cs typeface="Times New Roman" panose="02020603050405020304" pitchFamily="18" charset="0"/>
              </a:rPr>
              <a:t>rating does not greatly affect the revenue of the film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98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2748-9589-4FA1-B472-8AA549B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Interpretation and 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E292-3370-B409-F076-6959B43D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7472"/>
            <a:ext cx="10822859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As we have taken the IMDb dataset for analyzing top grosser films over past 100 Years.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In summary, our analysis indicates that reviews have 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limited direct impact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 on box office outcomes.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Instead, our findings emphasize the crucial role of captivating </a:t>
            </a:r>
            <a:r>
              <a:rPr lang="en-I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content in attracting audiences</a:t>
            </a: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Compelling genres, narratives, and performances appear to be more influential in driving box office success.</a:t>
            </a:r>
          </a:p>
          <a:p>
            <a:pPr marL="0" indent="0" algn="ctr">
              <a:buNone/>
            </a:pP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 MT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“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This underscores the significance of engaging storytelling and content quality in shaping audience preferences and cinematic triumph</a:t>
            </a:r>
            <a:r>
              <a:rPr lang="en-IN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 MT"/>
              </a:rPr>
              <a:t>”</a:t>
            </a:r>
            <a:endParaRPr lang="en-IN" sz="2400" dirty="0">
              <a:solidFill>
                <a:srgbClr val="FF0000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085CE2-8FED-99D9-3A97-69C62A8DA93D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8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6645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AA0E40-7E8A-F736-90C9-5D9EA5714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928907"/>
              </p:ext>
            </p:extLst>
          </p:nvPr>
        </p:nvGraphicFramePr>
        <p:xfrm>
          <a:off x="2476089" y="1220730"/>
          <a:ext cx="7987489" cy="44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9222FF-C1D7-C80E-C36E-BD45AD5E7EDA}"/>
              </a:ext>
            </a:extLst>
          </p:cNvPr>
          <p:cNvSpPr txBox="1"/>
          <p:nvPr/>
        </p:nvSpPr>
        <p:spPr>
          <a:xfrm>
            <a:off x="2671723" y="1517515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A8F87-B05E-D77F-05AF-C07D74C199BA}"/>
              </a:ext>
            </a:extLst>
          </p:cNvPr>
          <p:cNvSpPr txBox="1"/>
          <p:nvPr/>
        </p:nvSpPr>
        <p:spPr>
          <a:xfrm>
            <a:off x="3073800" y="2201374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4EC36-E6D9-F9B0-9DDA-4DB26E94BAB0}"/>
              </a:ext>
            </a:extLst>
          </p:cNvPr>
          <p:cNvSpPr txBox="1"/>
          <p:nvPr/>
        </p:nvSpPr>
        <p:spPr>
          <a:xfrm>
            <a:off x="3239170" y="2905327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2ED33-6648-ADDC-BCC5-2316EA2341E7}"/>
              </a:ext>
            </a:extLst>
          </p:cNvPr>
          <p:cNvSpPr txBox="1"/>
          <p:nvPr/>
        </p:nvSpPr>
        <p:spPr>
          <a:xfrm>
            <a:off x="3239170" y="3609499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D747-D383-40B7-7BCD-FDF246B2B51B}"/>
              </a:ext>
            </a:extLst>
          </p:cNvPr>
          <p:cNvSpPr txBox="1"/>
          <p:nvPr/>
        </p:nvSpPr>
        <p:spPr>
          <a:xfrm>
            <a:off x="3073800" y="4284487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EDB49-FB8C-16B5-26FA-330B86ACD865}"/>
              </a:ext>
            </a:extLst>
          </p:cNvPr>
          <p:cNvSpPr txBox="1"/>
          <p:nvPr/>
        </p:nvSpPr>
        <p:spPr>
          <a:xfrm>
            <a:off x="2671723" y="4971153"/>
            <a:ext cx="33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FD15-2685-AB33-0EFC-8ACF33EB57A7}"/>
              </a:ext>
            </a:extLst>
          </p:cNvPr>
          <p:cNvSpPr txBox="1">
            <a:spLocks/>
          </p:cNvSpPr>
          <p:nvPr/>
        </p:nvSpPr>
        <p:spPr>
          <a:xfrm>
            <a:off x="-3230076" y="3246803"/>
            <a:ext cx="10058400" cy="60909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Bahnschrift" panose="020B05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720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Bahnschrift" panose="020B0502040204020203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5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779B9A-B27A-F18D-4BFF-7AB0B43B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61" y="3446260"/>
            <a:ext cx="2274201" cy="2212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F95B8-BE38-8F47-1347-824E44CA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6AD2-D07E-0DE9-B7A5-2C7884A5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This project aims to explore the intricate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relationship between IMDb ratings and movie gross</a:t>
            </a:r>
            <a:r>
              <a:rPr lang="en-US" dirty="0">
                <a:latin typeface="Times New Roman" panose="02020603050405020304" pitchFamily="18" charset="0"/>
              </a:rPr>
              <a:t>, unraveling the role of critical acclaim versus content quality in shaping the commercial triumph of films. Through comprehensive data analysis, we seek to provide valuable insights that guide decision-making and contribute to the evolving narrative of the film industry.</a:t>
            </a:r>
          </a:p>
          <a:p>
            <a:pPr algn="ctr"/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F79BE-E348-7E5C-174B-E58B60F8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61" y="3446260"/>
            <a:ext cx="2212259" cy="2212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2123C-E341-0B07-F0B0-F7CB672EECA6}"/>
              </a:ext>
            </a:extLst>
          </p:cNvPr>
          <p:cNvSpPr txBox="1"/>
          <p:nvPr/>
        </p:nvSpPr>
        <p:spPr>
          <a:xfrm>
            <a:off x="5238630" y="3998391"/>
            <a:ext cx="1897626" cy="110799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VS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A343695-E369-B36B-6821-3B131713497D}"/>
              </a:ext>
            </a:extLst>
          </p:cNvPr>
          <p:cNvSpPr/>
          <p:nvPr/>
        </p:nvSpPr>
        <p:spPr>
          <a:xfrm>
            <a:off x="7498081" y="3428999"/>
            <a:ext cx="2310581" cy="2246783"/>
          </a:xfrm>
          <a:prstGeom prst="flowChartConnector">
            <a:avLst/>
          </a:prstGeom>
          <a:solidFill>
            <a:srgbClr val="F5C61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800" b="1" kern="120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BOX</a:t>
            </a:r>
            <a:endParaRPr lang="en-IN" sz="4800" b="1" dirty="0">
              <a:effectLst/>
              <a:latin typeface="Agency FB" panose="020B0503020202020204" pitchFamily="34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800" b="1" kern="120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OFFICE</a:t>
            </a:r>
            <a:endParaRPr lang="en-IN" sz="4800" b="1" dirty="0"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4CE63-21FE-500F-0EB0-772D45B7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22" y="636635"/>
            <a:ext cx="2274201" cy="2212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26C2BEE-BCDD-E817-AC09-3AC139C80F10}"/>
              </a:ext>
            </a:extLst>
          </p:cNvPr>
          <p:cNvSpPr/>
          <p:nvPr/>
        </p:nvSpPr>
        <p:spPr>
          <a:xfrm>
            <a:off x="7852042" y="619374"/>
            <a:ext cx="2310581" cy="2246783"/>
          </a:xfrm>
          <a:prstGeom prst="flowChartConnector">
            <a:avLst/>
          </a:prstGeom>
          <a:solidFill>
            <a:srgbClr val="F5C618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800" b="1" kern="120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BOX</a:t>
            </a:r>
            <a:endParaRPr lang="en-IN" sz="4800" b="1" dirty="0">
              <a:effectLst/>
              <a:latin typeface="Agency FB" panose="020B0503020202020204" pitchFamily="34" charset="0"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800" b="1" kern="120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OFFICE</a:t>
            </a:r>
            <a:endParaRPr lang="en-IN" sz="4800" b="1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9C9D-F007-0BAE-CBF9-F79BDD9C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41" y="2996108"/>
            <a:ext cx="3474720" cy="3090060"/>
          </a:xfrm>
        </p:spPr>
        <p:txBody>
          <a:bodyPr>
            <a:normAutofit/>
          </a:bodyPr>
          <a:lstStyle/>
          <a:p>
            <a:pPr marL="354013" indent="-354013" algn="just">
              <a:buFont typeface="Wingdings" panose="05000000000000000000" pitchFamily="2" charset="2"/>
              <a:buChar char="q"/>
            </a:pPr>
            <a:r>
              <a:rPr lang="en-US" sz="1800" dirty="0"/>
              <a:t>IMDb is a prominent online database for films and TV shows, offering comprehensive details and user ratings.</a:t>
            </a:r>
          </a:p>
          <a:p>
            <a:pPr marL="354013" indent="-354013" algn="just">
              <a:buFont typeface="Wingdings" panose="05000000000000000000" pitchFamily="2" charset="2"/>
              <a:buChar char="q"/>
            </a:pPr>
            <a:r>
              <a:rPr lang="en-US" sz="1800" dirty="0"/>
              <a:t>IMDb </a:t>
            </a:r>
            <a:r>
              <a:rPr lang="en-US" sz="1800" dirty="0">
                <a:solidFill>
                  <a:srgbClr val="FF0000"/>
                </a:solidFill>
              </a:rPr>
              <a:t>features user-generated ratings and reviews, aiding audiences in making informed viewing choices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EF0C2-FE6B-2354-8547-F627C857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41" y="619374"/>
            <a:ext cx="2229520" cy="2229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EE21FC-92BD-DEC8-9B0F-AD043FC52995}"/>
              </a:ext>
            </a:extLst>
          </p:cNvPr>
          <p:cNvSpPr txBox="1">
            <a:spLocks/>
          </p:cNvSpPr>
          <p:nvPr/>
        </p:nvSpPr>
        <p:spPr>
          <a:xfrm>
            <a:off x="7269972" y="2996108"/>
            <a:ext cx="3474720" cy="3090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buFont typeface="Wingdings" panose="05000000000000000000" pitchFamily="2" charset="2"/>
              <a:buChar char="q"/>
            </a:pPr>
            <a:r>
              <a:rPr lang="en-US" sz="1800" dirty="0"/>
              <a:t>Box office refers to the </a:t>
            </a:r>
            <a:r>
              <a:rPr lang="en-US" sz="1800" dirty="0">
                <a:solidFill>
                  <a:srgbClr val="FF0000"/>
                </a:solidFill>
              </a:rPr>
              <a:t>revenue generated by a movie's theatrical release, reflecting its commercial success</a:t>
            </a:r>
            <a:r>
              <a:rPr lang="en-US" sz="1800" dirty="0"/>
              <a:t>.</a:t>
            </a:r>
          </a:p>
          <a:p>
            <a:pPr marL="354013" indent="-354013" algn="just">
              <a:buFont typeface="Wingdings" panose="05000000000000000000" pitchFamily="2" charset="2"/>
              <a:buChar char="q"/>
            </a:pPr>
            <a:r>
              <a:rPr lang="en-US" sz="1800" dirty="0"/>
              <a:t>The box office performance indicates a film's popularity and financial impact within the entertainment industry.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192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Bahnschrift" panose="020B0502040204020203" pitchFamily="34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876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9983-0227-83A5-2C10-07035C69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F16016-01F3-8693-8671-B64F55A4A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510389"/>
              </p:ext>
            </p:extLst>
          </p:nvPr>
        </p:nvGraphicFramePr>
        <p:xfrm>
          <a:off x="1" y="0"/>
          <a:ext cx="12270657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872">
                  <a:extLst>
                    <a:ext uri="{9D8B030D-6E8A-4147-A177-3AD203B41FA5}">
                      <a16:colId xmlns:a16="http://schemas.microsoft.com/office/drawing/2014/main" val="143381866"/>
                    </a:ext>
                  </a:extLst>
                </a:gridCol>
                <a:gridCol w="8146532">
                  <a:extLst>
                    <a:ext uri="{9D8B030D-6E8A-4147-A177-3AD203B41FA5}">
                      <a16:colId xmlns:a16="http://schemas.microsoft.com/office/drawing/2014/main" val="4079881346"/>
                    </a:ext>
                  </a:extLst>
                </a:gridCol>
                <a:gridCol w="1744253">
                  <a:extLst>
                    <a:ext uri="{9D8B030D-6E8A-4147-A177-3AD203B41FA5}">
                      <a16:colId xmlns:a16="http://schemas.microsoft.com/office/drawing/2014/main" val="2010326536"/>
                    </a:ext>
                  </a:extLst>
                </a:gridCol>
              </a:tblGrid>
              <a:tr h="1307550">
                <a:tc gridSpan="2"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ptos Display" panose="020B0004020202020204" pitchFamily="34" charset="0"/>
                          <a:ea typeface="Arial MT"/>
                          <a:cs typeface="Arial MT"/>
                        </a:rPr>
                        <a:t>HARDWARE &amp; SOFTWARE REQUIREMENTS</a:t>
                      </a: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7944"/>
                  </a:ext>
                </a:extLst>
              </a:tr>
              <a:tr h="10524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gency FB" panose="020B0503020202020204" pitchFamily="34" charset="0"/>
                        </a:rPr>
                        <a:t>OPERATING SYSTEM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Microsoft Windows 11 Home Single Language</a:t>
                      </a:r>
                      <a:endParaRPr lang="en-IN" sz="14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32768"/>
                  </a:ext>
                </a:extLst>
              </a:tr>
              <a:tr h="8996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gency FB" panose="020B0503020202020204" pitchFamily="34" charset="0"/>
                        </a:rPr>
                        <a:t>CPU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marL="19685" indent="-19685" algn="ctr"/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</a:rPr>
                        <a:t>Intel(R) Core(TM) i5-10300H CPU @ 2.50GHz, 2496 </a:t>
                      </a:r>
                      <a:r>
                        <a:rPr lang="en-US" sz="1600" dirty="0" err="1">
                          <a:effectLst/>
                          <a:latin typeface="Bookman Old Style" panose="02050604050505020204" pitchFamily="18" charset="0"/>
                        </a:rPr>
                        <a:t>Mhz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</a:rPr>
                        <a:t>, 4 Core(s), 8 Logical Processor(s)</a:t>
                      </a:r>
                      <a:endParaRPr lang="en-IN" sz="1100" dirty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marL="19685" indent="-19685" algn="ctr"/>
                      <a:r>
                        <a:rPr lang="en-US" sz="1600" u="none" strike="noStrike" dirty="0">
                          <a:effectLst/>
                          <a:latin typeface="Bookman Old Style" panose="020506040505050202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marL="19685" indent="-19685"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extLst>
                  <a:ext uri="{0D108BD9-81ED-4DB2-BD59-A6C34878D82A}">
                    <a16:rowId xmlns:a16="http://schemas.microsoft.com/office/drawing/2014/main" val="3777335658"/>
                  </a:ext>
                </a:extLst>
              </a:tr>
              <a:tr h="8996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gency FB" panose="020B0503020202020204" pitchFamily="34" charset="0"/>
                        </a:rPr>
                        <a:t>RAM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16GB </a:t>
                      </a:r>
                      <a:endParaRPr lang="en-IN" sz="12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extLst>
                  <a:ext uri="{0D108BD9-81ED-4DB2-BD59-A6C34878D82A}">
                    <a16:rowId xmlns:a16="http://schemas.microsoft.com/office/drawing/2014/main" val="1813264631"/>
                  </a:ext>
                </a:extLst>
              </a:tr>
              <a:tr h="8996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gency FB" panose="020B0503020202020204" pitchFamily="34" charset="0"/>
                        </a:rPr>
                        <a:t>HARD DRIVE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250GB SSD</a:t>
                      </a:r>
                      <a:endParaRPr lang="en-IN" sz="12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extLst>
                  <a:ext uri="{0D108BD9-81ED-4DB2-BD59-A6C34878D82A}">
                    <a16:rowId xmlns:a16="http://schemas.microsoft.com/office/drawing/2014/main" val="4276330374"/>
                  </a:ext>
                </a:extLst>
              </a:tr>
              <a:tr h="8996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gency FB" panose="020B0503020202020204" pitchFamily="34" charset="0"/>
                        </a:rPr>
                        <a:t>SOFTWARE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Bookman Old Style" panose="02050604050505020204" pitchFamily="18" charset="0"/>
                        </a:rPr>
                        <a:t>Jupyter</a:t>
                      </a: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 Notebook, Microsoft Excel</a:t>
                      </a:r>
                      <a:endParaRPr lang="en-IN" sz="12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extLst>
                  <a:ext uri="{0D108BD9-81ED-4DB2-BD59-A6C34878D82A}">
                    <a16:rowId xmlns:a16="http://schemas.microsoft.com/office/drawing/2014/main" val="469519049"/>
                  </a:ext>
                </a:extLst>
              </a:tr>
              <a:tr h="8996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gency FB" panose="020B0503020202020204" pitchFamily="34" charset="0"/>
                        </a:rPr>
                        <a:t>PROGRAMMING LANGUAGE</a:t>
                      </a:r>
                      <a:endParaRPr lang="en-IN" sz="1600" b="1" dirty="0">
                        <a:effectLst/>
                        <a:latin typeface="Agency FB" panose="020B0503020202020204" pitchFamily="34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Python</a:t>
                      </a:r>
                      <a:endParaRPr lang="en-IN" sz="1200" dirty="0">
                        <a:effectLst/>
                        <a:latin typeface="Bookman Old Style" panose="02050604050505020204" pitchFamily="18" charset="0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9917" marR="39917" marT="0" marB="0" anchor="ctr"/>
                </a:tc>
                <a:extLst>
                  <a:ext uri="{0D108BD9-81ED-4DB2-BD59-A6C34878D82A}">
                    <a16:rowId xmlns:a16="http://schemas.microsoft.com/office/drawing/2014/main" val="391391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1A37-C869-FE20-8752-F8F5812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ARCHITECTURE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86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0810C-BD8D-D37B-F3E6-131376E60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353359"/>
              </p:ext>
            </p:extLst>
          </p:nvPr>
        </p:nvGraphicFramePr>
        <p:xfrm>
          <a:off x="181896" y="279391"/>
          <a:ext cx="11828207" cy="449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25678D-E81A-4559-5F01-E55D7AFDFE5D}"/>
              </a:ext>
            </a:extLst>
          </p:cNvPr>
          <p:cNvSpPr txBox="1"/>
          <p:nvPr/>
        </p:nvSpPr>
        <p:spPr>
          <a:xfrm>
            <a:off x="181895" y="3224982"/>
            <a:ext cx="2079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Obtained the dataset containing movie details, including IMDb ratings, box office gross, genres, release year, directors, cast, and other relevant information from Kaggle.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D9578-1052-F485-E7ED-DB5802D5E92D}"/>
              </a:ext>
            </a:extLst>
          </p:cNvPr>
          <p:cNvSpPr txBox="1"/>
          <p:nvPr/>
        </p:nvSpPr>
        <p:spPr>
          <a:xfrm>
            <a:off x="2585882" y="3224214"/>
            <a:ext cx="1986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and preprocessing the dataset to handle missing values, duplicates, and any inconsistencies.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data into appropriate formats for analysis.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1F1FF-52CD-7362-0F71-2927DBEFC5F6}"/>
              </a:ext>
            </a:extLst>
          </p:cNvPr>
          <p:cNvSpPr txBox="1"/>
          <p:nvPr/>
        </p:nvSpPr>
        <p:spPr>
          <a:xfrm>
            <a:off x="4896462" y="3224211"/>
            <a:ext cx="1986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Conducted a comprehensive exploration of the dataset to gain insights into its distribution, summary statistics, and characteristics.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92C0F-1A7B-E4AD-0CBE-E9E9ECBC4D2F}"/>
              </a:ext>
            </a:extLst>
          </p:cNvPr>
          <p:cNvSpPr txBox="1"/>
          <p:nvPr/>
        </p:nvSpPr>
        <p:spPr>
          <a:xfrm>
            <a:off x="7207041" y="3224211"/>
            <a:ext cx="2079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visual representations, such as scatter plots, bar charts, and heatmaps, to present key findings and trends effectively.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4976D-9AB4-1AD7-51BC-7DFF064DC865}"/>
              </a:ext>
            </a:extLst>
          </p:cNvPr>
          <p:cNvSpPr txBox="1"/>
          <p:nvPr/>
        </p:nvSpPr>
        <p:spPr>
          <a:xfrm>
            <a:off x="9606117" y="3224211"/>
            <a:ext cx="1986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Summarized the findings from the analysis, highlighting the significance of IMDb ratings in relation to box office success.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910</Words>
  <Application>Microsoft Office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Agency FB</vt:lpstr>
      <vt:lpstr>Algerian</vt:lpstr>
      <vt:lpstr>Aptos Display</vt:lpstr>
      <vt:lpstr>Arial</vt:lpstr>
      <vt:lpstr>Arial MT</vt:lpstr>
      <vt:lpstr>Bahnschrift</vt:lpstr>
      <vt:lpstr>Bookman Old Style</vt:lpstr>
      <vt:lpstr>Calibri</vt:lpstr>
      <vt:lpstr>Calibri Light</vt:lpstr>
      <vt:lpstr>Times New Roman</vt:lpstr>
      <vt:lpstr>Wingdings</vt:lpstr>
      <vt:lpstr>Retrospect</vt:lpstr>
      <vt:lpstr>Office Theme</vt:lpstr>
      <vt:lpstr>A DATA-DRIVEN  ANALYSIS OF IMDb RATINGS</vt:lpstr>
      <vt:lpstr>PowerPoint Presentation</vt:lpstr>
      <vt:lpstr>PROBLEM STATEMENT</vt:lpstr>
      <vt:lpstr>STATEMENT:</vt:lpstr>
      <vt:lpstr>PowerPoint Presentation</vt:lpstr>
      <vt:lpstr>SYSTEM REQUIREMENTS</vt:lpstr>
      <vt:lpstr>PowerPoint Presentation</vt:lpstr>
      <vt:lpstr>ARCHITECTURE OF THE PROJECT</vt:lpstr>
      <vt:lpstr>PowerPoint Presentation</vt:lpstr>
      <vt:lpstr>LIBRARIES USED…</vt:lpstr>
      <vt:lpstr>ADVANTAGES</vt:lpstr>
      <vt:lpstr>KEY ADVANTAGES</vt:lpstr>
      <vt:lpstr>ANALYSIS &amp; VISUALIZATION</vt:lpstr>
      <vt:lpstr>Displaying number of movies released in each year for the last 10 years i.e., (2011-2019).</vt:lpstr>
      <vt:lpstr>DOES RATING EFFECT THE REVENUE?</vt:lpstr>
      <vt:lpstr>CONCLUSION</vt:lpstr>
      <vt:lpstr>Interpretation and Conclusion…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ANALYSIS OF  IMDb RATINGS</dc:title>
  <dc:creator>MOHAMMAD NUSRATH SHARIFF</dc:creator>
  <cp:lastModifiedBy>MOHAMMAD NUSRATH SHARIFF</cp:lastModifiedBy>
  <cp:revision>154</cp:revision>
  <dcterms:created xsi:type="dcterms:W3CDTF">2023-08-07T15:10:24Z</dcterms:created>
  <dcterms:modified xsi:type="dcterms:W3CDTF">2023-08-24T13:50:12Z</dcterms:modified>
</cp:coreProperties>
</file>