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CAD9-62F5-4BFF-A5E6-1A179B7E1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6D33C-9B77-41EE-962E-CE5700CF9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853E-1201-4041-ADC5-C946A56C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12B7-CDA1-4D9C-860C-A95FA18F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AC58-05C7-4569-A173-4270BF0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0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1DCB-2FF3-4892-B8A1-3266B27C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035ED-1247-4F1A-A21E-40385FA4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29C8-E152-4FFF-A694-F86B15B2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9C4F-C6DD-49A5-AEC9-3B508617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F224-80C0-4F45-8F3B-7FB7292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BF76D-1A3A-496A-A877-C64AA0643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FE505-6B4A-4004-8007-95FD7E9F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1E96-37FE-4B6D-939D-49EDB8A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DF77-37A6-42DC-BB32-F7236D2B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5AEB-E831-4693-8A71-24281724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0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8C92-3750-4030-AA44-E40A0FFF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E578-E6AF-4512-A717-4F8AA02B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B85F-1CA2-42CE-A3D8-75745652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98E2-705C-49D5-BFB2-D9459F71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C436-B568-47F0-9486-1F1106EC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C076-53CE-4F40-9DF9-3876C680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046D-53C4-40F6-B3DE-656B2847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8F29-7ABA-4BEA-861E-7B8EE9F0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359A-B057-4364-BC64-65E52AEA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1135-4444-4534-B7DB-FF2A1C9F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2783-E4C4-46BB-A1D4-D70A76A8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B45B-FA6C-4ECE-A073-F211A5964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9EE49-4C2C-46FA-B7E9-ADC1634B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D61B-C3EE-4E3F-BDBF-F36F009A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F2E7-6CE8-4A03-803D-10340527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8F3B-5766-4C57-A339-28C2547D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0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0D4E-602B-46D4-B916-3DACCB9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A1BC-DD03-4BD5-8803-4D0B8202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3C40F-9A0F-459C-86EC-62AF22EFE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DCFF3-A9F4-4F58-A0C8-2AF3DF3E5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AF690-651E-485A-8B94-E445B69E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CEFC6-771D-4343-A368-381942F8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C3F26-07ED-4A07-ADDC-A0ACE280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72CF7-71F1-4EAA-B228-AD3F9572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590C-B174-4A22-80BD-9EFA5B5F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AFEFC-4FAE-4CB2-A92F-BA15159A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BFFCF-A285-436E-924A-55BAEFB1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B92BB-5155-4C29-9B78-B0434848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C4C61-7B8F-4183-B59C-05C493F9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AB12D-DEA2-46CC-9863-D49275C5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9588A-5F12-49D4-B62D-3FBBDE97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6BB7-CCEB-4FD9-9568-64B302D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F16E-0577-41C2-AAED-39B9D986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B55F6-958E-422E-BE57-1A2B7824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400C6-6D06-4C62-9DE7-F77BEC3C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E689-E2A8-4E65-8429-C7D7A7F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25D43-E379-40E6-8344-2D029B62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031A-9A76-44F1-AED1-BF6CD6E7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DB5EE-5F7F-49D7-A7E3-471E7B9C2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6CD55-675B-4674-A2C1-712CF8229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B6AEF-C5BD-4130-8622-7B1D560A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5111-0629-4036-AA6B-8878FF35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E6CDA-CAD1-4863-99C3-BDA0798D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0AB27-1740-459C-8670-DB9DB2E6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B0E2A-645E-4F57-A55E-2BC848E1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C906-4467-406C-B193-ACF83B3E5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9433-4743-405D-BD56-4A48B1787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24C4-9B08-4F84-93CB-836ADDBAD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09A9-3744-45A3-9772-AA05E72C2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B273-898F-4879-9577-06A751FA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70F50-75F6-4830-B601-40C724E05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7" y="902751"/>
            <a:ext cx="11598645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43500-CE7F-4F76-A28A-C37D9E4E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3" y="921802"/>
            <a:ext cx="10783234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25F28-2F03-4B12-A44F-D75BA6FA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5" y="456942"/>
            <a:ext cx="10714649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2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Raihan Alam</dc:creator>
  <cp:lastModifiedBy>MD Raihan Alam</cp:lastModifiedBy>
  <cp:revision>1</cp:revision>
  <dcterms:created xsi:type="dcterms:W3CDTF">2024-01-18T10:56:03Z</dcterms:created>
  <dcterms:modified xsi:type="dcterms:W3CDTF">2024-01-18T11:02:09Z</dcterms:modified>
</cp:coreProperties>
</file>