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64"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4A0D2-02DC-4000-8F09-F34E97E283F5}" type="doc">
      <dgm:prSet loTypeId="urn:microsoft.com/office/officeart/2016/7/layout/LinearBlockProcessNumbered" loCatId="process" qsTypeId="urn:microsoft.com/office/officeart/2005/8/quickstyle/simple4" qsCatId="simple" csTypeId="urn:microsoft.com/office/officeart/2005/8/colors/accent0_3" csCatId="mainScheme" phldr="1"/>
      <dgm:spPr/>
      <dgm:t>
        <a:bodyPr/>
        <a:lstStyle/>
        <a:p>
          <a:endParaRPr lang="en-US"/>
        </a:p>
      </dgm:t>
    </dgm:pt>
    <dgm:pt modelId="{ECBEB07A-AD02-4C92-8D12-6AF04EA07216}">
      <dgm:prSet/>
      <dgm:spPr/>
      <dgm:t>
        <a:bodyPr/>
        <a:lstStyle/>
        <a:p>
          <a:pPr>
            <a:defRPr cap="all"/>
          </a:pPr>
          <a:r>
            <a:rPr lang="en-US" b="0" i="0"/>
            <a:t>Problem Statement</a:t>
          </a:r>
          <a:endParaRPr lang="en-US"/>
        </a:p>
      </dgm:t>
    </dgm:pt>
    <dgm:pt modelId="{BEA13386-31B5-4C26-A879-4BA9C6625CD4}" type="parTrans" cxnId="{E7ACF2AA-EE78-4557-BA22-6AAE609D8F36}">
      <dgm:prSet/>
      <dgm:spPr/>
      <dgm:t>
        <a:bodyPr/>
        <a:lstStyle/>
        <a:p>
          <a:endParaRPr lang="en-US"/>
        </a:p>
      </dgm:t>
    </dgm:pt>
    <dgm:pt modelId="{483BE7AE-1747-48F2-B6A4-7B60183ACEA1}" type="sibTrans" cxnId="{E7ACF2AA-EE78-4557-BA22-6AAE609D8F36}">
      <dgm:prSet phldrT="01"/>
      <dgm:spPr/>
      <dgm:t>
        <a:bodyPr/>
        <a:lstStyle/>
        <a:p>
          <a:r>
            <a:rPr lang="en-US"/>
            <a:t>01</a:t>
          </a:r>
        </a:p>
      </dgm:t>
    </dgm:pt>
    <dgm:pt modelId="{E63DBAA6-DEF7-4234-B8C2-CC8E79291466}">
      <dgm:prSet/>
      <dgm:spPr/>
      <dgm:t>
        <a:bodyPr/>
        <a:lstStyle/>
        <a:p>
          <a:pPr>
            <a:defRPr cap="all"/>
          </a:pPr>
          <a:r>
            <a:rPr lang="en-US" b="0" i="0"/>
            <a:t>Solution</a:t>
          </a:r>
          <a:endParaRPr lang="en-US"/>
        </a:p>
      </dgm:t>
    </dgm:pt>
    <dgm:pt modelId="{0F16239F-AB51-410B-B94D-4D8995CE1205}" type="parTrans" cxnId="{F72A7BCE-AA10-4A1D-88A0-BCC1D048BB79}">
      <dgm:prSet/>
      <dgm:spPr/>
      <dgm:t>
        <a:bodyPr/>
        <a:lstStyle/>
        <a:p>
          <a:endParaRPr lang="en-US"/>
        </a:p>
      </dgm:t>
    </dgm:pt>
    <dgm:pt modelId="{5E1FC641-3561-47D2-A1A7-9C0718C74C6E}" type="sibTrans" cxnId="{F72A7BCE-AA10-4A1D-88A0-BCC1D048BB79}">
      <dgm:prSet phldrT="02"/>
      <dgm:spPr/>
      <dgm:t>
        <a:bodyPr/>
        <a:lstStyle/>
        <a:p>
          <a:r>
            <a:rPr lang="en-US"/>
            <a:t>02</a:t>
          </a:r>
        </a:p>
      </dgm:t>
    </dgm:pt>
    <dgm:pt modelId="{4ABC14F0-17C8-47DA-8DC8-4098B26382D4}">
      <dgm:prSet/>
      <dgm:spPr/>
      <dgm:t>
        <a:bodyPr/>
        <a:lstStyle/>
        <a:p>
          <a:pPr>
            <a:defRPr cap="all"/>
          </a:pPr>
          <a:r>
            <a:rPr lang="en-US" b="0" i="0"/>
            <a:t>Algorithm</a:t>
          </a:r>
          <a:endParaRPr lang="en-US"/>
        </a:p>
      </dgm:t>
    </dgm:pt>
    <dgm:pt modelId="{9CA08576-7D13-4E6F-92F4-379232F7824E}" type="parTrans" cxnId="{B3913457-4BE7-4B76-9A50-795D83F5F463}">
      <dgm:prSet/>
      <dgm:spPr/>
      <dgm:t>
        <a:bodyPr/>
        <a:lstStyle/>
        <a:p>
          <a:endParaRPr lang="en-US"/>
        </a:p>
      </dgm:t>
    </dgm:pt>
    <dgm:pt modelId="{F75D5EF6-5CBA-4EF1-BE78-226EEDE05375}" type="sibTrans" cxnId="{B3913457-4BE7-4B76-9A50-795D83F5F463}">
      <dgm:prSet phldrT="03"/>
      <dgm:spPr/>
      <dgm:t>
        <a:bodyPr/>
        <a:lstStyle/>
        <a:p>
          <a:r>
            <a:rPr lang="en-US"/>
            <a:t>03</a:t>
          </a:r>
        </a:p>
      </dgm:t>
    </dgm:pt>
    <dgm:pt modelId="{E8E1F45C-AD17-4BB3-90A3-BA6CB48B0EF8}">
      <dgm:prSet/>
      <dgm:spPr/>
      <dgm:t>
        <a:bodyPr/>
        <a:lstStyle/>
        <a:p>
          <a:pPr>
            <a:defRPr cap="all"/>
          </a:pPr>
          <a:r>
            <a:rPr lang="en-US" b="0" i="0"/>
            <a:t>Deployment</a:t>
          </a:r>
          <a:endParaRPr lang="en-US"/>
        </a:p>
      </dgm:t>
    </dgm:pt>
    <dgm:pt modelId="{4C3D297C-B51D-482E-B9D6-F231B1A4A954}" type="parTrans" cxnId="{CFA01B0A-A796-4CB5-815C-733839C29079}">
      <dgm:prSet/>
      <dgm:spPr/>
      <dgm:t>
        <a:bodyPr/>
        <a:lstStyle/>
        <a:p>
          <a:endParaRPr lang="en-US"/>
        </a:p>
      </dgm:t>
    </dgm:pt>
    <dgm:pt modelId="{56741455-5BAD-4DCF-9E40-FAACEECC99E8}" type="sibTrans" cxnId="{CFA01B0A-A796-4CB5-815C-733839C29079}">
      <dgm:prSet phldrT="04"/>
      <dgm:spPr/>
      <dgm:t>
        <a:bodyPr/>
        <a:lstStyle/>
        <a:p>
          <a:r>
            <a:rPr lang="en-US"/>
            <a:t>04</a:t>
          </a:r>
        </a:p>
      </dgm:t>
    </dgm:pt>
    <dgm:pt modelId="{5F78120D-5C4C-4A6A-811E-B20B70844FEC}">
      <dgm:prSet/>
      <dgm:spPr/>
      <dgm:t>
        <a:bodyPr/>
        <a:lstStyle/>
        <a:p>
          <a:pPr>
            <a:defRPr cap="all"/>
          </a:pPr>
          <a:r>
            <a:rPr lang="en-US" b="0" i="0"/>
            <a:t>Conclusion</a:t>
          </a:r>
          <a:endParaRPr lang="en-US"/>
        </a:p>
      </dgm:t>
    </dgm:pt>
    <dgm:pt modelId="{AF8CFBF7-5B0C-4892-975C-F0EBE11CE011}" type="parTrans" cxnId="{F6573AC9-A143-4FDC-8573-BF9D96A5066B}">
      <dgm:prSet/>
      <dgm:spPr/>
      <dgm:t>
        <a:bodyPr/>
        <a:lstStyle/>
        <a:p>
          <a:endParaRPr lang="en-US"/>
        </a:p>
      </dgm:t>
    </dgm:pt>
    <dgm:pt modelId="{22D0F729-2189-41B5-BCB6-142150FFC0F0}" type="sibTrans" cxnId="{F6573AC9-A143-4FDC-8573-BF9D96A5066B}">
      <dgm:prSet phldrT="05"/>
      <dgm:spPr/>
      <dgm:t>
        <a:bodyPr/>
        <a:lstStyle/>
        <a:p>
          <a:r>
            <a:rPr lang="en-US"/>
            <a:t>05</a:t>
          </a:r>
        </a:p>
      </dgm:t>
    </dgm:pt>
    <dgm:pt modelId="{7FFA8CD9-4982-493A-9C6C-2F3330D6AC80}">
      <dgm:prSet/>
      <dgm:spPr/>
      <dgm:t>
        <a:bodyPr/>
        <a:lstStyle/>
        <a:p>
          <a:pPr>
            <a:defRPr cap="all"/>
          </a:pPr>
          <a:r>
            <a:rPr lang="en-US" b="0" i="0"/>
            <a:t>Future Scope</a:t>
          </a:r>
          <a:endParaRPr lang="en-US"/>
        </a:p>
      </dgm:t>
    </dgm:pt>
    <dgm:pt modelId="{A51EDDF9-772C-4CD9-AE38-0436DA3F8699}" type="parTrans" cxnId="{BFE8A955-43E2-4AB3-836B-50A3A3BD2A61}">
      <dgm:prSet/>
      <dgm:spPr/>
      <dgm:t>
        <a:bodyPr/>
        <a:lstStyle/>
        <a:p>
          <a:endParaRPr lang="en-US"/>
        </a:p>
      </dgm:t>
    </dgm:pt>
    <dgm:pt modelId="{18720A87-ECD2-4A0D-B5F1-4CB50F27B92C}" type="sibTrans" cxnId="{BFE8A955-43E2-4AB3-836B-50A3A3BD2A61}">
      <dgm:prSet phldrT="06"/>
      <dgm:spPr/>
      <dgm:t>
        <a:bodyPr/>
        <a:lstStyle/>
        <a:p>
          <a:r>
            <a:rPr lang="en-US"/>
            <a:t>06</a:t>
          </a:r>
        </a:p>
      </dgm:t>
    </dgm:pt>
    <dgm:pt modelId="{019F5B3F-36EA-4159-BFB3-83EA3066ACB4}" type="pres">
      <dgm:prSet presAssocID="{8BB4A0D2-02DC-4000-8F09-F34E97E283F5}" presName="Name0" presStyleCnt="0">
        <dgm:presLayoutVars>
          <dgm:animLvl val="lvl"/>
          <dgm:resizeHandles val="exact"/>
        </dgm:presLayoutVars>
      </dgm:prSet>
      <dgm:spPr/>
    </dgm:pt>
    <dgm:pt modelId="{7A3A42F5-A937-4C09-A220-AADB6A82EBD5}" type="pres">
      <dgm:prSet presAssocID="{ECBEB07A-AD02-4C92-8D12-6AF04EA07216}" presName="compositeNode" presStyleCnt="0">
        <dgm:presLayoutVars>
          <dgm:bulletEnabled val="1"/>
        </dgm:presLayoutVars>
      </dgm:prSet>
      <dgm:spPr/>
    </dgm:pt>
    <dgm:pt modelId="{7B90D467-9A05-4C88-8BA3-27E5152C7712}" type="pres">
      <dgm:prSet presAssocID="{ECBEB07A-AD02-4C92-8D12-6AF04EA07216}" presName="bgRect" presStyleLbl="alignNode1" presStyleIdx="0" presStyleCnt="6"/>
      <dgm:spPr/>
    </dgm:pt>
    <dgm:pt modelId="{E2EDEAF7-6E07-4C84-95B1-449A01584D14}" type="pres">
      <dgm:prSet presAssocID="{483BE7AE-1747-48F2-B6A4-7B60183ACEA1}" presName="sibTransNodeRect" presStyleLbl="alignNode1" presStyleIdx="0" presStyleCnt="6">
        <dgm:presLayoutVars>
          <dgm:chMax val="0"/>
          <dgm:bulletEnabled val="1"/>
        </dgm:presLayoutVars>
      </dgm:prSet>
      <dgm:spPr/>
    </dgm:pt>
    <dgm:pt modelId="{CA16F039-958B-435E-80B5-39FB96DFDF82}" type="pres">
      <dgm:prSet presAssocID="{ECBEB07A-AD02-4C92-8D12-6AF04EA07216}" presName="nodeRect" presStyleLbl="alignNode1" presStyleIdx="0" presStyleCnt="6">
        <dgm:presLayoutVars>
          <dgm:bulletEnabled val="1"/>
        </dgm:presLayoutVars>
      </dgm:prSet>
      <dgm:spPr/>
    </dgm:pt>
    <dgm:pt modelId="{0B3E432F-3AB0-421D-96C0-48427B61AF64}" type="pres">
      <dgm:prSet presAssocID="{483BE7AE-1747-48F2-B6A4-7B60183ACEA1}" presName="sibTrans" presStyleCnt="0"/>
      <dgm:spPr/>
    </dgm:pt>
    <dgm:pt modelId="{6F709E2F-C81C-41B6-9143-EF54BD54B778}" type="pres">
      <dgm:prSet presAssocID="{E63DBAA6-DEF7-4234-B8C2-CC8E79291466}" presName="compositeNode" presStyleCnt="0">
        <dgm:presLayoutVars>
          <dgm:bulletEnabled val="1"/>
        </dgm:presLayoutVars>
      </dgm:prSet>
      <dgm:spPr/>
    </dgm:pt>
    <dgm:pt modelId="{D3449386-7CC5-411B-9BCB-1F7E3789F82A}" type="pres">
      <dgm:prSet presAssocID="{E63DBAA6-DEF7-4234-B8C2-CC8E79291466}" presName="bgRect" presStyleLbl="alignNode1" presStyleIdx="1" presStyleCnt="6"/>
      <dgm:spPr/>
    </dgm:pt>
    <dgm:pt modelId="{A4D4C8FC-D0CD-4BAC-BD8F-CC7101096DA7}" type="pres">
      <dgm:prSet presAssocID="{5E1FC641-3561-47D2-A1A7-9C0718C74C6E}" presName="sibTransNodeRect" presStyleLbl="alignNode1" presStyleIdx="1" presStyleCnt="6">
        <dgm:presLayoutVars>
          <dgm:chMax val="0"/>
          <dgm:bulletEnabled val="1"/>
        </dgm:presLayoutVars>
      </dgm:prSet>
      <dgm:spPr/>
    </dgm:pt>
    <dgm:pt modelId="{3F174232-A0AA-4011-B3D9-84913722D316}" type="pres">
      <dgm:prSet presAssocID="{E63DBAA6-DEF7-4234-B8C2-CC8E79291466}" presName="nodeRect" presStyleLbl="alignNode1" presStyleIdx="1" presStyleCnt="6">
        <dgm:presLayoutVars>
          <dgm:bulletEnabled val="1"/>
        </dgm:presLayoutVars>
      </dgm:prSet>
      <dgm:spPr/>
    </dgm:pt>
    <dgm:pt modelId="{E3867081-8C35-44B8-A59E-D103C274ABB3}" type="pres">
      <dgm:prSet presAssocID="{5E1FC641-3561-47D2-A1A7-9C0718C74C6E}" presName="sibTrans" presStyleCnt="0"/>
      <dgm:spPr/>
    </dgm:pt>
    <dgm:pt modelId="{D3E56683-BCE6-4ADE-815B-03899D4838A4}" type="pres">
      <dgm:prSet presAssocID="{4ABC14F0-17C8-47DA-8DC8-4098B26382D4}" presName="compositeNode" presStyleCnt="0">
        <dgm:presLayoutVars>
          <dgm:bulletEnabled val="1"/>
        </dgm:presLayoutVars>
      </dgm:prSet>
      <dgm:spPr/>
    </dgm:pt>
    <dgm:pt modelId="{C448FE60-ABFF-4773-88BD-8B376AEA37AD}" type="pres">
      <dgm:prSet presAssocID="{4ABC14F0-17C8-47DA-8DC8-4098B26382D4}" presName="bgRect" presStyleLbl="alignNode1" presStyleIdx="2" presStyleCnt="6"/>
      <dgm:spPr/>
    </dgm:pt>
    <dgm:pt modelId="{D0AC8341-B7FC-4B03-BFEB-9CD17BA4F7EF}" type="pres">
      <dgm:prSet presAssocID="{F75D5EF6-5CBA-4EF1-BE78-226EEDE05375}" presName="sibTransNodeRect" presStyleLbl="alignNode1" presStyleIdx="2" presStyleCnt="6">
        <dgm:presLayoutVars>
          <dgm:chMax val="0"/>
          <dgm:bulletEnabled val="1"/>
        </dgm:presLayoutVars>
      </dgm:prSet>
      <dgm:spPr/>
    </dgm:pt>
    <dgm:pt modelId="{12B024EF-F994-429B-8451-59209D4E0B97}" type="pres">
      <dgm:prSet presAssocID="{4ABC14F0-17C8-47DA-8DC8-4098B26382D4}" presName="nodeRect" presStyleLbl="alignNode1" presStyleIdx="2" presStyleCnt="6">
        <dgm:presLayoutVars>
          <dgm:bulletEnabled val="1"/>
        </dgm:presLayoutVars>
      </dgm:prSet>
      <dgm:spPr/>
    </dgm:pt>
    <dgm:pt modelId="{772F4BDF-1C78-489D-A951-62CC75235613}" type="pres">
      <dgm:prSet presAssocID="{F75D5EF6-5CBA-4EF1-BE78-226EEDE05375}" presName="sibTrans" presStyleCnt="0"/>
      <dgm:spPr/>
    </dgm:pt>
    <dgm:pt modelId="{14738FDA-DACF-4526-ABF7-6B3E42572588}" type="pres">
      <dgm:prSet presAssocID="{E8E1F45C-AD17-4BB3-90A3-BA6CB48B0EF8}" presName="compositeNode" presStyleCnt="0">
        <dgm:presLayoutVars>
          <dgm:bulletEnabled val="1"/>
        </dgm:presLayoutVars>
      </dgm:prSet>
      <dgm:spPr/>
    </dgm:pt>
    <dgm:pt modelId="{84898077-07FB-4F3A-BAC1-72825177A772}" type="pres">
      <dgm:prSet presAssocID="{E8E1F45C-AD17-4BB3-90A3-BA6CB48B0EF8}" presName="bgRect" presStyleLbl="alignNode1" presStyleIdx="3" presStyleCnt="6"/>
      <dgm:spPr/>
    </dgm:pt>
    <dgm:pt modelId="{3E15E681-CB13-42E6-B715-A027842347E9}" type="pres">
      <dgm:prSet presAssocID="{56741455-5BAD-4DCF-9E40-FAACEECC99E8}" presName="sibTransNodeRect" presStyleLbl="alignNode1" presStyleIdx="3" presStyleCnt="6">
        <dgm:presLayoutVars>
          <dgm:chMax val="0"/>
          <dgm:bulletEnabled val="1"/>
        </dgm:presLayoutVars>
      </dgm:prSet>
      <dgm:spPr/>
    </dgm:pt>
    <dgm:pt modelId="{96B819F8-ED77-478F-ADED-7864365EE9F9}" type="pres">
      <dgm:prSet presAssocID="{E8E1F45C-AD17-4BB3-90A3-BA6CB48B0EF8}" presName="nodeRect" presStyleLbl="alignNode1" presStyleIdx="3" presStyleCnt="6">
        <dgm:presLayoutVars>
          <dgm:bulletEnabled val="1"/>
        </dgm:presLayoutVars>
      </dgm:prSet>
      <dgm:spPr/>
    </dgm:pt>
    <dgm:pt modelId="{5E6F87E3-0313-4F36-B473-BE4CF0669198}" type="pres">
      <dgm:prSet presAssocID="{56741455-5BAD-4DCF-9E40-FAACEECC99E8}" presName="sibTrans" presStyleCnt="0"/>
      <dgm:spPr/>
    </dgm:pt>
    <dgm:pt modelId="{1A1AD342-13BF-4EF0-A22C-60CBDC02D363}" type="pres">
      <dgm:prSet presAssocID="{5F78120D-5C4C-4A6A-811E-B20B70844FEC}" presName="compositeNode" presStyleCnt="0">
        <dgm:presLayoutVars>
          <dgm:bulletEnabled val="1"/>
        </dgm:presLayoutVars>
      </dgm:prSet>
      <dgm:spPr/>
    </dgm:pt>
    <dgm:pt modelId="{1FBE3BA9-03E0-4876-BAB2-03E12CD946A9}" type="pres">
      <dgm:prSet presAssocID="{5F78120D-5C4C-4A6A-811E-B20B70844FEC}" presName="bgRect" presStyleLbl="alignNode1" presStyleIdx="4" presStyleCnt="6"/>
      <dgm:spPr/>
    </dgm:pt>
    <dgm:pt modelId="{760503D7-DE26-49F9-B1B7-477C57A93A46}" type="pres">
      <dgm:prSet presAssocID="{22D0F729-2189-41B5-BCB6-142150FFC0F0}" presName="sibTransNodeRect" presStyleLbl="alignNode1" presStyleIdx="4" presStyleCnt="6">
        <dgm:presLayoutVars>
          <dgm:chMax val="0"/>
          <dgm:bulletEnabled val="1"/>
        </dgm:presLayoutVars>
      </dgm:prSet>
      <dgm:spPr/>
    </dgm:pt>
    <dgm:pt modelId="{169ED0E2-98F7-4083-9AC7-37393334E7EC}" type="pres">
      <dgm:prSet presAssocID="{5F78120D-5C4C-4A6A-811E-B20B70844FEC}" presName="nodeRect" presStyleLbl="alignNode1" presStyleIdx="4" presStyleCnt="6">
        <dgm:presLayoutVars>
          <dgm:bulletEnabled val="1"/>
        </dgm:presLayoutVars>
      </dgm:prSet>
      <dgm:spPr/>
    </dgm:pt>
    <dgm:pt modelId="{CF530D37-192B-4935-8D13-59447C66922A}" type="pres">
      <dgm:prSet presAssocID="{22D0F729-2189-41B5-BCB6-142150FFC0F0}" presName="sibTrans" presStyleCnt="0"/>
      <dgm:spPr/>
    </dgm:pt>
    <dgm:pt modelId="{82866274-07A4-4291-A0CE-636250CA3B70}" type="pres">
      <dgm:prSet presAssocID="{7FFA8CD9-4982-493A-9C6C-2F3330D6AC80}" presName="compositeNode" presStyleCnt="0">
        <dgm:presLayoutVars>
          <dgm:bulletEnabled val="1"/>
        </dgm:presLayoutVars>
      </dgm:prSet>
      <dgm:spPr/>
    </dgm:pt>
    <dgm:pt modelId="{4314789B-BB66-4841-A038-9564444DFF70}" type="pres">
      <dgm:prSet presAssocID="{7FFA8CD9-4982-493A-9C6C-2F3330D6AC80}" presName="bgRect" presStyleLbl="alignNode1" presStyleIdx="5" presStyleCnt="6"/>
      <dgm:spPr/>
    </dgm:pt>
    <dgm:pt modelId="{13F5AA84-DBBC-4339-8D93-F0C04BF53C8E}" type="pres">
      <dgm:prSet presAssocID="{18720A87-ECD2-4A0D-B5F1-4CB50F27B92C}" presName="sibTransNodeRect" presStyleLbl="alignNode1" presStyleIdx="5" presStyleCnt="6">
        <dgm:presLayoutVars>
          <dgm:chMax val="0"/>
          <dgm:bulletEnabled val="1"/>
        </dgm:presLayoutVars>
      </dgm:prSet>
      <dgm:spPr/>
    </dgm:pt>
    <dgm:pt modelId="{2882E323-AD77-4D4B-9260-54A28E75DBBD}" type="pres">
      <dgm:prSet presAssocID="{7FFA8CD9-4982-493A-9C6C-2F3330D6AC80}" presName="nodeRect" presStyleLbl="alignNode1" presStyleIdx="5" presStyleCnt="6">
        <dgm:presLayoutVars>
          <dgm:bulletEnabled val="1"/>
        </dgm:presLayoutVars>
      </dgm:prSet>
      <dgm:spPr/>
    </dgm:pt>
  </dgm:ptLst>
  <dgm:cxnLst>
    <dgm:cxn modelId="{CFA01B0A-A796-4CB5-815C-733839C29079}" srcId="{8BB4A0D2-02DC-4000-8F09-F34E97E283F5}" destId="{E8E1F45C-AD17-4BB3-90A3-BA6CB48B0EF8}" srcOrd="3" destOrd="0" parTransId="{4C3D297C-B51D-482E-B9D6-F231B1A4A954}" sibTransId="{56741455-5BAD-4DCF-9E40-FAACEECC99E8}"/>
    <dgm:cxn modelId="{17B58817-3FCB-4416-B66D-1CA5698F7B7E}" type="presOf" srcId="{5F78120D-5C4C-4A6A-811E-B20B70844FEC}" destId="{169ED0E2-98F7-4083-9AC7-37393334E7EC}" srcOrd="1" destOrd="0" presId="urn:microsoft.com/office/officeart/2016/7/layout/LinearBlockProcessNumbered"/>
    <dgm:cxn modelId="{E9BED51D-A7C4-43AA-A94B-5DB2F2C18C61}" type="presOf" srcId="{4ABC14F0-17C8-47DA-8DC8-4098B26382D4}" destId="{C448FE60-ABFF-4773-88BD-8B376AEA37AD}" srcOrd="0" destOrd="0" presId="urn:microsoft.com/office/officeart/2016/7/layout/LinearBlockProcessNumbered"/>
    <dgm:cxn modelId="{274C8060-CF4D-486F-8867-D9E7E6259194}" type="presOf" srcId="{483BE7AE-1747-48F2-B6A4-7B60183ACEA1}" destId="{E2EDEAF7-6E07-4C84-95B1-449A01584D14}" srcOrd="0" destOrd="0" presId="urn:microsoft.com/office/officeart/2016/7/layout/LinearBlockProcessNumbered"/>
    <dgm:cxn modelId="{D9694462-5704-4AE7-952B-FA9AB79D9CCB}" type="presOf" srcId="{7FFA8CD9-4982-493A-9C6C-2F3330D6AC80}" destId="{4314789B-BB66-4841-A038-9564444DFF70}" srcOrd="0" destOrd="0" presId="urn:microsoft.com/office/officeart/2016/7/layout/LinearBlockProcessNumbered"/>
    <dgm:cxn modelId="{7B5C5866-F83F-4EC1-A6D2-B5CED58CDAF5}" type="presOf" srcId="{5F78120D-5C4C-4A6A-811E-B20B70844FEC}" destId="{1FBE3BA9-03E0-4876-BAB2-03E12CD946A9}" srcOrd="0" destOrd="0" presId="urn:microsoft.com/office/officeart/2016/7/layout/LinearBlockProcessNumbered"/>
    <dgm:cxn modelId="{FEC59B69-6E7D-463B-8D46-C1B60F9DC385}" type="presOf" srcId="{ECBEB07A-AD02-4C92-8D12-6AF04EA07216}" destId="{CA16F039-958B-435E-80B5-39FB96DFDF82}" srcOrd="1" destOrd="0" presId="urn:microsoft.com/office/officeart/2016/7/layout/LinearBlockProcessNumbered"/>
    <dgm:cxn modelId="{D2347670-F883-442A-8520-B2F76429604B}" type="presOf" srcId="{E63DBAA6-DEF7-4234-B8C2-CC8E79291466}" destId="{D3449386-7CC5-411B-9BCB-1F7E3789F82A}" srcOrd="0" destOrd="0" presId="urn:microsoft.com/office/officeart/2016/7/layout/LinearBlockProcessNumbered"/>
    <dgm:cxn modelId="{630E0D71-6DE8-41F3-AE40-10DB5F815E4E}" type="presOf" srcId="{5E1FC641-3561-47D2-A1A7-9C0718C74C6E}" destId="{A4D4C8FC-D0CD-4BAC-BD8F-CC7101096DA7}" srcOrd="0" destOrd="0" presId="urn:microsoft.com/office/officeart/2016/7/layout/LinearBlockProcessNumbered"/>
    <dgm:cxn modelId="{D4A4D273-8CB9-4837-A84C-5E819C51AAD2}" type="presOf" srcId="{ECBEB07A-AD02-4C92-8D12-6AF04EA07216}" destId="{7B90D467-9A05-4C88-8BA3-27E5152C7712}" srcOrd="0" destOrd="0" presId="urn:microsoft.com/office/officeart/2016/7/layout/LinearBlockProcessNumbered"/>
    <dgm:cxn modelId="{BFE8A955-43E2-4AB3-836B-50A3A3BD2A61}" srcId="{8BB4A0D2-02DC-4000-8F09-F34E97E283F5}" destId="{7FFA8CD9-4982-493A-9C6C-2F3330D6AC80}" srcOrd="5" destOrd="0" parTransId="{A51EDDF9-772C-4CD9-AE38-0436DA3F8699}" sibTransId="{18720A87-ECD2-4A0D-B5F1-4CB50F27B92C}"/>
    <dgm:cxn modelId="{B3913457-4BE7-4B76-9A50-795D83F5F463}" srcId="{8BB4A0D2-02DC-4000-8F09-F34E97E283F5}" destId="{4ABC14F0-17C8-47DA-8DC8-4098B26382D4}" srcOrd="2" destOrd="0" parTransId="{9CA08576-7D13-4E6F-92F4-379232F7824E}" sibTransId="{F75D5EF6-5CBA-4EF1-BE78-226EEDE05375}"/>
    <dgm:cxn modelId="{E0F66C59-C877-48D8-9DF9-57F839190B24}" type="presOf" srcId="{F75D5EF6-5CBA-4EF1-BE78-226EEDE05375}" destId="{D0AC8341-B7FC-4B03-BFEB-9CD17BA4F7EF}" srcOrd="0" destOrd="0" presId="urn:microsoft.com/office/officeart/2016/7/layout/LinearBlockProcessNumbered"/>
    <dgm:cxn modelId="{CA34027C-7479-4753-9947-0FBB671F2480}" type="presOf" srcId="{E8E1F45C-AD17-4BB3-90A3-BA6CB48B0EF8}" destId="{84898077-07FB-4F3A-BAC1-72825177A772}" srcOrd="0" destOrd="0" presId="urn:microsoft.com/office/officeart/2016/7/layout/LinearBlockProcessNumbered"/>
    <dgm:cxn modelId="{642AE297-F248-4EA7-9764-DFCC440D4DCB}" type="presOf" srcId="{E8E1F45C-AD17-4BB3-90A3-BA6CB48B0EF8}" destId="{96B819F8-ED77-478F-ADED-7864365EE9F9}" srcOrd="1" destOrd="0" presId="urn:microsoft.com/office/officeart/2016/7/layout/LinearBlockProcessNumbered"/>
    <dgm:cxn modelId="{66706D9A-2918-40D4-8B97-F349C6D00A33}" type="presOf" srcId="{18720A87-ECD2-4A0D-B5F1-4CB50F27B92C}" destId="{13F5AA84-DBBC-4339-8D93-F0C04BF53C8E}" srcOrd="0" destOrd="0" presId="urn:microsoft.com/office/officeart/2016/7/layout/LinearBlockProcessNumbered"/>
    <dgm:cxn modelId="{A3F7D7A6-11D6-40C1-B6D3-65A9A6D7248D}" type="presOf" srcId="{8BB4A0D2-02DC-4000-8F09-F34E97E283F5}" destId="{019F5B3F-36EA-4159-BFB3-83EA3066ACB4}" srcOrd="0" destOrd="0" presId="urn:microsoft.com/office/officeart/2016/7/layout/LinearBlockProcessNumbered"/>
    <dgm:cxn modelId="{E7ACF2AA-EE78-4557-BA22-6AAE609D8F36}" srcId="{8BB4A0D2-02DC-4000-8F09-F34E97E283F5}" destId="{ECBEB07A-AD02-4C92-8D12-6AF04EA07216}" srcOrd="0" destOrd="0" parTransId="{BEA13386-31B5-4C26-A879-4BA9C6625CD4}" sibTransId="{483BE7AE-1747-48F2-B6A4-7B60183ACEA1}"/>
    <dgm:cxn modelId="{065DBCB4-71D6-4A34-977E-FF0B78957141}" type="presOf" srcId="{E63DBAA6-DEF7-4234-B8C2-CC8E79291466}" destId="{3F174232-A0AA-4011-B3D9-84913722D316}" srcOrd="1" destOrd="0" presId="urn:microsoft.com/office/officeart/2016/7/layout/LinearBlockProcessNumbered"/>
    <dgm:cxn modelId="{F093CAB8-963E-43A8-B72A-93885D993A25}" type="presOf" srcId="{4ABC14F0-17C8-47DA-8DC8-4098B26382D4}" destId="{12B024EF-F994-429B-8451-59209D4E0B97}" srcOrd="1" destOrd="0" presId="urn:microsoft.com/office/officeart/2016/7/layout/LinearBlockProcessNumbered"/>
    <dgm:cxn modelId="{F6573AC9-A143-4FDC-8573-BF9D96A5066B}" srcId="{8BB4A0D2-02DC-4000-8F09-F34E97E283F5}" destId="{5F78120D-5C4C-4A6A-811E-B20B70844FEC}" srcOrd="4" destOrd="0" parTransId="{AF8CFBF7-5B0C-4892-975C-F0EBE11CE011}" sibTransId="{22D0F729-2189-41B5-BCB6-142150FFC0F0}"/>
    <dgm:cxn modelId="{F72A7BCE-AA10-4A1D-88A0-BCC1D048BB79}" srcId="{8BB4A0D2-02DC-4000-8F09-F34E97E283F5}" destId="{E63DBAA6-DEF7-4234-B8C2-CC8E79291466}" srcOrd="1" destOrd="0" parTransId="{0F16239F-AB51-410B-B94D-4D8995CE1205}" sibTransId="{5E1FC641-3561-47D2-A1A7-9C0718C74C6E}"/>
    <dgm:cxn modelId="{3DA037D1-E197-4019-9E68-FDCAC16A4C3A}" type="presOf" srcId="{56741455-5BAD-4DCF-9E40-FAACEECC99E8}" destId="{3E15E681-CB13-42E6-B715-A027842347E9}" srcOrd="0" destOrd="0" presId="urn:microsoft.com/office/officeart/2016/7/layout/LinearBlockProcessNumbered"/>
    <dgm:cxn modelId="{3EE6BAD3-500A-4CD7-9390-E64B406C16C1}" type="presOf" srcId="{7FFA8CD9-4982-493A-9C6C-2F3330D6AC80}" destId="{2882E323-AD77-4D4B-9260-54A28E75DBBD}" srcOrd="1" destOrd="0" presId="urn:microsoft.com/office/officeart/2016/7/layout/LinearBlockProcessNumbered"/>
    <dgm:cxn modelId="{22067BE1-4102-4D7E-928E-034BD3821CF3}" type="presOf" srcId="{22D0F729-2189-41B5-BCB6-142150FFC0F0}" destId="{760503D7-DE26-49F9-B1B7-477C57A93A46}" srcOrd="0" destOrd="0" presId="urn:microsoft.com/office/officeart/2016/7/layout/LinearBlockProcessNumbered"/>
    <dgm:cxn modelId="{CCE044D5-ABF9-476D-A3D3-863D70903F02}" type="presParOf" srcId="{019F5B3F-36EA-4159-BFB3-83EA3066ACB4}" destId="{7A3A42F5-A937-4C09-A220-AADB6A82EBD5}" srcOrd="0" destOrd="0" presId="urn:microsoft.com/office/officeart/2016/7/layout/LinearBlockProcessNumbered"/>
    <dgm:cxn modelId="{30583728-1FC4-44FF-849D-6625A2C4418B}" type="presParOf" srcId="{7A3A42F5-A937-4C09-A220-AADB6A82EBD5}" destId="{7B90D467-9A05-4C88-8BA3-27E5152C7712}" srcOrd="0" destOrd="0" presId="urn:microsoft.com/office/officeart/2016/7/layout/LinearBlockProcessNumbered"/>
    <dgm:cxn modelId="{9D1303A8-8EC7-44B3-A3C5-5D582BF9030D}" type="presParOf" srcId="{7A3A42F5-A937-4C09-A220-AADB6A82EBD5}" destId="{E2EDEAF7-6E07-4C84-95B1-449A01584D14}" srcOrd="1" destOrd="0" presId="urn:microsoft.com/office/officeart/2016/7/layout/LinearBlockProcessNumbered"/>
    <dgm:cxn modelId="{21851501-A606-4891-B88B-07B505885196}" type="presParOf" srcId="{7A3A42F5-A937-4C09-A220-AADB6A82EBD5}" destId="{CA16F039-958B-435E-80B5-39FB96DFDF82}" srcOrd="2" destOrd="0" presId="urn:microsoft.com/office/officeart/2016/7/layout/LinearBlockProcessNumbered"/>
    <dgm:cxn modelId="{4FDF0050-8A50-4ACC-A374-420B9A80746E}" type="presParOf" srcId="{019F5B3F-36EA-4159-BFB3-83EA3066ACB4}" destId="{0B3E432F-3AB0-421D-96C0-48427B61AF64}" srcOrd="1" destOrd="0" presId="urn:microsoft.com/office/officeart/2016/7/layout/LinearBlockProcessNumbered"/>
    <dgm:cxn modelId="{FC5406B7-27D3-4769-A74A-4387D238F5BC}" type="presParOf" srcId="{019F5B3F-36EA-4159-BFB3-83EA3066ACB4}" destId="{6F709E2F-C81C-41B6-9143-EF54BD54B778}" srcOrd="2" destOrd="0" presId="urn:microsoft.com/office/officeart/2016/7/layout/LinearBlockProcessNumbered"/>
    <dgm:cxn modelId="{DF220D7F-874C-4C6D-B63E-DC48BFD32C34}" type="presParOf" srcId="{6F709E2F-C81C-41B6-9143-EF54BD54B778}" destId="{D3449386-7CC5-411B-9BCB-1F7E3789F82A}" srcOrd="0" destOrd="0" presId="urn:microsoft.com/office/officeart/2016/7/layout/LinearBlockProcessNumbered"/>
    <dgm:cxn modelId="{112A0517-CA8B-4968-8EC3-756EABC2BE24}" type="presParOf" srcId="{6F709E2F-C81C-41B6-9143-EF54BD54B778}" destId="{A4D4C8FC-D0CD-4BAC-BD8F-CC7101096DA7}" srcOrd="1" destOrd="0" presId="urn:microsoft.com/office/officeart/2016/7/layout/LinearBlockProcessNumbered"/>
    <dgm:cxn modelId="{A4798FFB-2416-45C5-BCA0-95F830FA82DA}" type="presParOf" srcId="{6F709E2F-C81C-41B6-9143-EF54BD54B778}" destId="{3F174232-A0AA-4011-B3D9-84913722D316}" srcOrd="2" destOrd="0" presId="urn:microsoft.com/office/officeart/2016/7/layout/LinearBlockProcessNumbered"/>
    <dgm:cxn modelId="{9A1FFD02-8358-42BB-BAE0-B535E15E5A13}" type="presParOf" srcId="{019F5B3F-36EA-4159-BFB3-83EA3066ACB4}" destId="{E3867081-8C35-44B8-A59E-D103C274ABB3}" srcOrd="3" destOrd="0" presId="urn:microsoft.com/office/officeart/2016/7/layout/LinearBlockProcessNumbered"/>
    <dgm:cxn modelId="{AC00CE00-C794-4F30-88F1-FDCC41432BA2}" type="presParOf" srcId="{019F5B3F-36EA-4159-BFB3-83EA3066ACB4}" destId="{D3E56683-BCE6-4ADE-815B-03899D4838A4}" srcOrd="4" destOrd="0" presId="urn:microsoft.com/office/officeart/2016/7/layout/LinearBlockProcessNumbered"/>
    <dgm:cxn modelId="{365F7644-5D2F-43BD-8FAA-A4D9F17AF65B}" type="presParOf" srcId="{D3E56683-BCE6-4ADE-815B-03899D4838A4}" destId="{C448FE60-ABFF-4773-88BD-8B376AEA37AD}" srcOrd="0" destOrd="0" presId="urn:microsoft.com/office/officeart/2016/7/layout/LinearBlockProcessNumbered"/>
    <dgm:cxn modelId="{F3637C91-4FA8-49B3-A33A-943CADBE7D07}" type="presParOf" srcId="{D3E56683-BCE6-4ADE-815B-03899D4838A4}" destId="{D0AC8341-B7FC-4B03-BFEB-9CD17BA4F7EF}" srcOrd="1" destOrd="0" presId="urn:microsoft.com/office/officeart/2016/7/layout/LinearBlockProcessNumbered"/>
    <dgm:cxn modelId="{4A789781-14FB-42A8-8949-2FBB97E70B68}" type="presParOf" srcId="{D3E56683-BCE6-4ADE-815B-03899D4838A4}" destId="{12B024EF-F994-429B-8451-59209D4E0B97}" srcOrd="2" destOrd="0" presId="urn:microsoft.com/office/officeart/2016/7/layout/LinearBlockProcessNumbered"/>
    <dgm:cxn modelId="{80FF2CFC-BD87-4DE2-A4F2-2B422E7F47BE}" type="presParOf" srcId="{019F5B3F-36EA-4159-BFB3-83EA3066ACB4}" destId="{772F4BDF-1C78-489D-A951-62CC75235613}" srcOrd="5" destOrd="0" presId="urn:microsoft.com/office/officeart/2016/7/layout/LinearBlockProcessNumbered"/>
    <dgm:cxn modelId="{11FA53FB-BE08-4DF7-A89F-1D2556CD1D44}" type="presParOf" srcId="{019F5B3F-36EA-4159-BFB3-83EA3066ACB4}" destId="{14738FDA-DACF-4526-ABF7-6B3E42572588}" srcOrd="6" destOrd="0" presId="urn:microsoft.com/office/officeart/2016/7/layout/LinearBlockProcessNumbered"/>
    <dgm:cxn modelId="{BBCBF04B-2A1B-4C95-9468-F5C38B62D702}" type="presParOf" srcId="{14738FDA-DACF-4526-ABF7-6B3E42572588}" destId="{84898077-07FB-4F3A-BAC1-72825177A772}" srcOrd="0" destOrd="0" presId="urn:microsoft.com/office/officeart/2016/7/layout/LinearBlockProcessNumbered"/>
    <dgm:cxn modelId="{05427C82-D80D-4A1A-A349-2EEAC8D84C0B}" type="presParOf" srcId="{14738FDA-DACF-4526-ABF7-6B3E42572588}" destId="{3E15E681-CB13-42E6-B715-A027842347E9}" srcOrd="1" destOrd="0" presId="urn:microsoft.com/office/officeart/2016/7/layout/LinearBlockProcessNumbered"/>
    <dgm:cxn modelId="{69CBCC66-5A4F-4B82-9520-9EF1EF06ABDE}" type="presParOf" srcId="{14738FDA-DACF-4526-ABF7-6B3E42572588}" destId="{96B819F8-ED77-478F-ADED-7864365EE9F9}" srcOrd="2" destOrd="0" presId="urn:microsoft.com/office/officeart/2016/7/layout/LinearBlockProcessNumbered"/>
    <dgm:cxn modelId="{F334AFA1-276E-4A9A-8AFC-E98CE22B4F6D}" type="presParOf" srcId="{019F5B3F-36EA-4159-BFB3-83EA3066ACB4}" destId="{5E6F87E3-0313-4F36-B473-BE4CF0669198}" srcOrd="7" destOrd="0" presId="urn:microsoft.com/office/officeart/2016/7/layout/LinearBlockProcessNumbered"/>
    <dgm:cxn modelId="{6C778A7C-BF54-491B-AE0F-C6429DEF9379}" type="presParOf" srcId="{019F5B3F-36EA-4159-BFB3-83EA3066ACB4}" destId="{1A1AD342-13BF-4EF0-A22C-60CBDC02D363}" srcOrd="8" destOrd="0" presId="urn:microsoft.com/office/officeart/2016/7/layout/LinearBlockProcessNumbered"/>
    <dgm:cxn modelId="{16C38A5F-A1E8-4983-AFC7-1F27D64FC31F}" type="presParOf" srcId="{1A1AD342-13BF-4EF0-A22C-60CBDC02D363}" destId="{1FBE3BA9-03E0-4876-BAB2-03E12CD946A9}" srcOrd="0" destOrd="0" presId="urn:microsoft.com/office/officeart/2016/7/layout/LinearBlockProcessNumbered"/>
    <dgm:cxn modelId="{AED42C0F-8F6C-4AF2-B293-07CA3B08E134}" type="presParOf" srcId="{1A1AD342-13BF-4EF0-A22C-60CBDC02D363}" destId="{760503D7-DE26-49F9-B1B7-477C57A93A46}" srcOrd="1" destOrd="0" presId="urn:microsoft.com/office/officeart/2016/7/layout/LinearBlockProcessNumbered"/>
    <dgm:cxn modelId="{C2F441AA-E352-469D-B4C4-4CC3351B5F60}" type="presParOf" srcId="{1A1AD342-13BF-4EF0-A22C-60CBDC02D363}" destId="{169ED0E2-98F7-4083-9AC7-37393334E7EC}" srcOrd="2" destOrd="0" presId="urn:microsoft.com/office/officeart/2016/7/layout/LinearBlockProcessNumbered"/>
    <dgm:cxn modelId="{FEA97D8B-46F4-4FD5-B1CC-7855957FF880}" type="presParOf" srcId="{019F5B3F-36EA-4159-BFB3-83EA3066ACB4}" destId="{CF530D37-192B-4935-8D13-59447C66922A}" srcOrd="9" destOrd="0" presId="urn:microsoft.com/office/officeart/2016/7/layout/LinearBlockProcessNumbered"/>
    <dgm:cxn modelId="{5919B857-21BE-4542-A887-95389C5988D3}" type="presParOf" srcId="{019F5B3F-36EA-4159-BFB3-83EA3066ACB4}" destId="{82866274-07A4-4291-A0CE-636250CA3B70}" srcOrd="10" destOrd="0" presId="urn:microsoft.com/office/officeart/2016/7/layout/LinearBlockProcessNumbered"/>
    <dgm:cxn modelId="{BCD23D73-E98F-4432-BF29-F68FEE56FF7F}" type="presParOf" srcId="{82866274-07A4-4291-A0CE-636250CA3B70}" destId="{4314789B-BB66-4841-A038-9564444DFF70}" srcOrd="0" destOrd="0" presId="urn:microsoft.com/office/officeart/2016/7/layout/LinearBlockProcessNumbered"/>
    <dgm:cxn modelId="{42D31C2A-690B-489D-8D21-A838C61714DB}" type="presParOf" srcId="{82866274-07A4-4291-A0CE-636250CA3B70}" destId="{13F5AA84-DBBC-4339-8D93-F0C04BF53C8E}" srcOrd="1" destOrd="0" presId="urn:microsoft.com/office/officeart/2016/7/layout/LinearBlockProcessNumbered"/>
    <dgm:cxn modelId="{C739FAD2-25A1-496A-8DEA-16935753326F}" type="presParOf" srcId="{82866274-07A4-4291-A0CE-636250CA3B70}" destId="{2882E323-AD77-4D4B-9260-54A28E75DBB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86EC36-DC21-4E3B-BF92-B804B29EAB9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824435A-5AB2-499C-AE02-7570237095CD}">
      <dgm:prSet/>
      <dgm:spPr/>
      <dgm:t>
        <a:bodyPr/>
        <a:lstStyle/>
        <a:p>
          <a:pPr>
            <a:lnSpc>
              <a:spcPct val="100000"/>
            </a:lnSpc>
          </a:pPr>
          <a:r>
            <a:rPr lang="en-US" b="0" i="0"/>
            <a:t>In today's digital age, where cybersecurity threats loom large, one of the significant concerns is the proliferation of keyloggers, stealthy software tools designed to monitor and record keystrokes on a user's computer without their knowledge. </a:t>
          </a:r>
          <a:endParaRPr lang="en-US"/>
        </a:p>
      </dgm:t>
    </dgm:pt>
    <dgm:pt modelId="{6A593BDD-8C80-4633-9219-1D0CEEF751F2}" type="parTrans" cxnId="{E7BC16A6-C129-4117-8CDE-5991122F83F8}">
      <dgm:prSet/>
      <dgm:spPr/>
      <dgm:t>
        <a:bodyPr/>
        <a:lstStyle/>
        <a:p>
          <a:endParaRPr lang="en-US"/>
        </a:p>
      </dgm:t>
    </dgm:pt>
    <dgm:pt modelId="{47B6271D-6EC9-4D55-B221-834AEAD51C5E}" type="sibTrans" cxnId="{E7BC16A6-C129-4117-8CDE-5991122F83F8}">
      <dgm:prSet/>
      <dgm:spPr/>
      <dgm:t>
        <a:bodyPr/>
        <a:lstStyle/>
        <a:p>
          <a:endParaRPr lang="en-US"/>
        </a:p>
      </dgm:t>
    </dgm:pt>
    <dgm:pt modelId="{D5C3DB4B-A09F-4C8E-A351-795341C39AEC}">
      <dgm:prSet/>
      <dgm:spPr/>
      <dgm:t>
        <a:bodyPr/>
        <a:lstStyle/>
        <a:p>
          <a:pPr>
            <a:lnSpc>
              <a:spcPct val="100000"/>
            </a:lnSpc>
          </a:pPr>
          <a:r>
            <a:rPr lang="en-US" b="0" i="0"/>
            <a:t>Keyloggers pose a severe threat to individuals and organizations as they can capture sensitive information such as passwords, credit card details, and other personal data, leading to identity theft, financial loss, and privacy breaches.</a:t>
          </a:r>
          <a:endParaRPr lang="en-US"/>
        </a:p>
      </dgm:t>
    </dgm:pt>
    <dgm:pt modelId="{842496CE-03EA-4C2C-9096-03DE79490B92}" type="parTrans" cxnId="{2FD17058-F082-4E56-A820-3BCBB50CA420}">
      <dgm:prSet/>
      <dgm:spPr/>
      <dgm:t>
        <a:bodyPr/>
        <a:lstStyle/>
        <a:p>
          <a:endParaRPr lang="en-US"/>
        </a:p>
      </dgm:t>
    </dgm:pt>
    <dgm:pt modelId="{0B76DD32-5E34-4FF6-84CD-658DFA295D5E}" type="sibTrans" cxnId="{2FD17058-F082-4E56-A820-3BCBB50CA420}">
      <dgm:prSet/>
      <dgm:spPr/>
      <dgm:t>
        <a:bodyPr/>
        <a:lstStyle/>
        <a:p>
          <a:endParaRPr lang="en-US"/>
        </a:p>
      </dgm:t>
    </dgm:pt>
    <dgm:pt modelId="{589F058F-FB88-4BB3-A015-6BDF5227B6A8}" type="pres">
      <dgm:prSet presAssocID="{4A86EC36-DC21-4E3B-BF92-B804B29EAB91}" presName="hierChild1" presStyleCnt="0">
        <dgm:presLayoutVars>
          <dgm:chPref val="1"/>
          <dgm:dir/>
          <dgm:animOne val="branch"/>
          <dgm:animLvl val="lvl"/>
          <dgm:resizeHandles/>
        </dgm:presLayoutVars>
      </dgm:prSet>
      <dgm:spPr/>
    </dgm:pt>
    <dgm:pt modelId="{35973A49-6F45-406A-AF9B-98F7978F2A4C}" type="pres">
      <dgm:prSet presAssocID="{A824435A-5AB2-499C-AE02-7570237095CD}" presName="hierRoot1" presStyleCnt="0"/>
      <dgm:spPr/>
    </dgm:pt>
    <dgm:pt modelId="{6574FD97-9E36-4B03-91F9-02CDB43A2FF6}" type="pres">
      <dgm:prSet presAssocID="{A824435A-5AB2-499C-AE02-7570237095CD}" presName="composite" presStyleCnt="0"/>
      <dgm:spPr/>
    </dgm:pt>
    <dgm:pt modelId="{F20B0120-798F-47D1-BB82-F31CCA9413D9}" type="pres">
      <dgm:prSet presAssocID="{A824435A-5AB2-499C-AE02-7570237095CD}" presName="background" presStyleLbl="node0" presStyleIdx="0" presStyleCnt="2"/>
      <dgm:spPr/>
    </dgm:pt>
    <dgm:pt modelId="{562B1662-5B06-4C6B-8A5C-FE658ADF465E}" type="pres">
      <dgm:prSet presAssocID="{A824435A-5AB2-499C-AE02-7570237095CD}" presName="text" presStyleLbl="fgAcc0" presStyleIdx="0" presStyleCnt="2">
        <dgm:presLayoutVars>
          <dgm:chPref val="3"/>
        </dgm:presLayoutVars>
      </dgm:prSet>
      <dgm:spPr/>
    </dgm:pt>
    <dgm:pt modelId="{3312706C-8E89-46C9-9510-50AF093C5E24}" type="pres">
      <dgm:prSet presAssocID="{A824435A-5AB2-499C-AE02-7570237095CD}" presName="hierChild2" presStyleCnt="0"/>
      <dgm:spPr/>
    </dgm:pt>
    <dgm:pt modelId="{A8317BA2-7F38-4D18-8C77-EBB932FE2178}" type="pres">
      <dgm:prSet presAssocID="{D5C3DB4B-A09F-4C8E-A351-795341C39AEC}" presName="hierRoot1" presStyleCnt="0"/>
      <dgm:spPr/>
    </dgm:pt>
    <dgm:pt modelId="{BC321C76-7CD4-4C34-946C-42B844E3E3FF}" type="pres">
      <dgm:prSet presAssocID="{D5C3DB4B-A09F-4C8E-A351-795341C39AEC}" presName="composite" presStyleCnt="0"/>
      <dgm:spPr/>
    </dgm:pt>
    <dgm:pt modelId="{713E0891-A774-409B-BEE6-C5A2177373BA}" type="pres">
      <dgm:prSet presAssocID="{D5C3DB4B-A09F-4C8E-A351-795341C39AEC}" presName="background" presStyleLbl="node0" presStyleIdx="1" presStyleCnt="2"/>
      <dgm:spPr/>
    </dgm:pt>
    <dgm:pt modelId="{A5E5FD94-FF46-4C86-873E-8DEC1A23B8EE}" type="pres">
      <dgm:prSet presAssocID="{D5C3DB4B-A09F-4C8E-A351-795341C39AEC}" presName="text" presStyleLbl="fgAcc0" presStyleIdx="1" presStyleCnt="2">
        <dgm:presLayoutVars>
          <dgm:chPref val="3"/>
        </dgm:presLayoutVars>
      </dgm:prSet>
      <dgm:spPr/>
    </dgm:pt>
    <dgm:pt modelId="{63491CD1-3537-415B-8F8F-35FFEF67ABAA}" type="pres">
      <dgm:prSet presAssocID="{D5C3DB4B-A09F-4C8E-A351-795341C39AEC}" presName="hierChild2" presStyleCnt="0"/>
      <dgm:spPr/>
    </dgm:pt>
  </dgm:ptLst>
  <dgm:cxnLst>
    <dgm:cxn modelId="{FCF0D40B-8987-4B91-B4C9-07F1FCF570F9}" type="presOf" srcId="{D5C3DB4B-A09F-4C8E-A351-795341C39AEC}" destId="{A5E5FD94-FF46-4C86-873E-8DEC1A23B8EE}" srcOrd="0" destOrd="0" presId="urn:microsoft.com/office/officeart/2005/8/layout/hierarchy1"/>
    <dgm:cxn modelId="{DC83C06C-BF4C-4EA1-B678-C24B20200F28}" type="presOf" srcId="{4A86EC36-DC21-4E3B-BF92-B804B29EAB91}" destId="{589F058F-FB88-4BB3-A015-6BDF5227B6A8}" srcOrd="0" destOrd="0" presId="urn:microsoft.com/office/officeart/2005/8/layout/hierarchy1"/>
    <dgm:cxn modelId="{5DB66B55-3A29-4797-BC05-3F09EFBB01AD}" type="presOf" srcId="{A824435A-5AB2-499C-AE02-7570237095CD}" destId="{562B1662-5B06-4C6B-8A5C-FE658ADF465E}" srcOrd="0" destOrd="0" presId="urn:microsoft.com/office/officeart/2005/8/layout/hierarchy1"/>
    <dgm:cxn modelId="{2FD17058-F082-4E56-A820-3BCBB50CA420}" srcId="{4A86EC36-DC21-4E3B-BF92-B804B29EAB91}" destId="{D5C3DB4B-A09F-4C8E-A351-795341C39AEC}" srcOrd="1" destOrd="0" parTransId="{842496CE-03EA-4C2C-9096-03DE79490B92}" sibTransId="{0B76DD32-5E34-4FF6-84CD-658DFA295D5E}"/>
    <dgm:cxn modelId="{E7BC16A6-C129-4117-8CDE-5991122F83F8}" srcId="{4A86EC36-DC21-4E3B-BF92-B804B29EAB91}" destId="{A824435A-5AB2-499C-AE02-7570237095CD}" srcOrd="0" destOrd="0" parTransId="{6A593BDD-8C80-4633-9219-1D0CEEF751F2}" sibTransId="{47B6271D-6EC9-4D55-B221-834AEAD51C5E}"/>
    <dgm:cxn modelId="{02E28277-8DD9-43DC-98C5-A91030F50830}" type="presParOf" srcId="{589F058F-FB88-4BB3-A015-6BDF5227B6A8}" destId="{35973A49-6F45-406A-AF9B-98F7978F2A4C}" srcOrd="0" destOrd="0" presId="urn:microsoft.com/office/officeart/2005/8/layout/hierarchy1"/>
    <dgm:cxn modelId="{EF7CEB21-4ABB-49B9-9386-694EA2DA51FF}" type="presParOf" srcId="{35973A49-6F45-406A-AF9B-98F7978F2A4C}" destId="{6574FD97-9E36-4B03-91F9-02CDB43A2FF6}" srcOrd="0" destOrd="0" presId="urn:microsoft.com/office/officeart/2005/8/layout/hierarchy1"/>
    <dgm:cxn modelId="{E73CD38D-0BC9-4A04-BB5F-9B74EE9B34C3}" type="presParOf" srcId="{6574FD97-9E36-4B03-91F9-02CDB43A2FF6}" destId="{F20B0120-798F-47D1-BB82-F31CCA9413D9}" srcOrd="0" destOrd="0" presId="urn:microsoft.com/office/officeart/2005/8/layout/hierarchy1"/>
    <dgm:cxn modelId="{1BCD7E4A-759B-4D4D-8CAF-319F0F328694}" type="presParOf" srcId="{6574FD97-9E36-4B03-91F9-02CDB43A2FF6}" destId="{562B1662-5B06-4C6B-8A5C-FE658ADF465E}" srcOrd="1" destOrd="0" presId="urn:microsoft.com/office/officeart/2005/8/layout/hierarchy1"/>
    <dgm:cxn modelId="{5BC37AC1-3EEC-41E9-8C1E-877B95A2C759}" type="presParOf" srcId="{35973A49-6F45-406A-AF9B-98F7978F2A4C}" destId="{3312706C-8E89-46C9-9510-50AF093C5E24}" srcOrd="1" destOrd="0" presId="urn:microsoft.com/office/officeart/2005/8/layout/hierarchy1"/>
    <dgm:cxn modelId="{A8DD6E72-8B78-447D-8772-402C70CCCDE4}" type="presParOf" srcId="{589F058F-FB88-4BB3-A015-6BDF5227B6A8}" destId="{A8317BA2-7F38-4D18-8C77-EBB932FE2178}" srcOrd="1" destOrd="0" presId="urn:microsoft.com/office/officeart/2005/8/layout/hierarchy1"/>
    <dgm:cxn modelId="{8F826C37-1213-44C9-A8FC-0D6CCD09325C}" type="presParOf" srcId="{A8317BA2-7F38-4D18-8C77-EBB932FE2178}" destId="{BC321C76-7CD4-4C34-946C-42B844E3E3FF}" srcOrd="0" destOrd="0" presId="urn:microsoft.com/office/officeart/2005/8/layout/hierarchy1"/>
    <dgm:cxn modelId="{B69EC512-FE04-48AC-8D7A-05D2747DEB8B}" type="presParOf" srcId="{BC321C76-7CD4-4C34-946C-42B844E3E3FF}" destId="{713E0891-A774-409B-BEE6-C5A2177373BA}" srcOrd="0" destOrd="0" presId="urn:microsoft.com/office/officeart/2005/8/layout/hierarchy1"/>
    <dgm:cxn modelId="{60E61420-EC3F-49F0-9C5A-06FF507971D1}" type="presParOf" srcId="{BC321C76-7CD4-4C34-946C-42B844E3E3FF}" destId="{A5E5FD94-FF46-4C86-873E-8DEC1A23B8EE}" srcOrd="1" destOrd="0" presId="urn:microsoft.com/office/officeart/2005/8/layout/hierarchy1"/>
    <dgm:cxn modelId="{6A064E22-DEC5-4500-ABD8-02ACE66CD1F2}" type="presParOf" srcId="{A8317BA2-7F38-4D18-8C77-EBB932FE2178}" destId="{63491CD1-3537-415B-8F8F-35FFEF67ABA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21699D-2567-47D9-A9E9-63D4D1AE9AA9}" type="doc">
      <dgm:prSet loTypeId="urn:microsoft.com/office/officeart/2005/8/layout/chevron1" loCatId="process" qsTypeId="urn:microsoft.com/office/officeart/2005/8/quickstyle/simple4" qsCatId="simple" csTypeId="urn:microsoft.com/office/officeart/2005/8/colors/colorful1" csCatId="colorful" phldr="1"/>
      <dgm:spPr/>
      <dgm:t>
        <a:bodyPr/>
        <a:lstStyle/>
        <a:p>
          <a:endParaRPr lang="en-US"/>
        </a:p>
      </dgm:t>
    </dgm:pt>
    <dgm:pt modelId="{835BF7F5-0C4B-4C07-867C-3C0E10EFE8C6}">
      <dgm:prSet/>
      <dgm:spPr/>
      <dgm:t>
        <a:bodyPr/>
        <a:lstStyle/>
        <a:p>
          <a:r>
            <a:rPr lang="en-US" b="0" i="0" dirty="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a:t>
          </a:r>
          <a:r>
            <a:rPr lang="en-US" b="0" i="0" dirty="0" err="1"/>
            <a:t>key_log.json</a:t>
          </a:r>
          <a:r>
            <a:rPr lang="en-US" b="0" i="0" dirty="0"/>
            <a:t>).</a:t>
          </a:r>
          <a:endParaRPr lang="en-US" dirty="0"/>
        </a:p>
      </dgm:t>
    </dgm:pt>
    <dgm:pt modelId="{7B813ECF-1930-4A0F-ABE4-011AF86BCA01}" type="parTrans" cxnId="{B593F7F0-AB83-4007-AEDB-71C403B22B9E}">
      <dgm:prSet/>
      <dgm:spPr/>
      <dgm:t>
        <a:bodyPr/>
        <a:lstStyle/>
        <a:p>
          <a:endParaRPr lang="en-US"/>
        </a:p>
      </dgm:t>
    </dgm:pt>
    <dgm:pt modelId="{22101F39-9638-40C1-9328-A29F4D21CE17}" type="sibTrans" cxnId="{B593F7F0-AB83-4007-AEDB-71C403B22B9E}">
      <dgm:prSet/>
      <dgm:spPr/>
      <dgm:t>
        <a:bodyPr/>
        <a:lstStyle/>
        <a:p>
          <a:endParaRPr lang="en-US"/>
        </a:p>
      </dgm:t>
    </dgm:pt>
    <dgm:pt modelId="{96F0566E-FB58-4C40-85E0-EA7ABAAD6066}">
      <dgm:prSet/>
      <dgm:spPr/>
      <dgm:t>
        <a:bodyPr/>
        <a:lstStyle/>
        <a:p>
          <a:r>
            <a:rPr lang="en-US" b="0" i="0" dirty="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endParaRPr lang="en-US" dirty="0"/>
        </a:p>
      </dgm:t>
    </dgm:pt>
    <dgm:pt modelId="{2B405672-14C6-4300-926B-08CE05060606}" type="parTrans" cxnId="{86CD6485-6CD9-4A93-B4EF-7CF974B5574E}">
      <dgm:prSet/>
      <dgm:spPr/>
      <dgm:t>
        <a:bodyPr/>
        <a:lstStyle/>
        <a:p>
          <a:endParaRPr lang="en-US"/>
        </a:p>
      </dgm:t>
    </dgm:pt>
    <dgm:pt modelId="{4B31C122-7905-4D24-8609-1C13AF5E6AE0}" type="sibTrans" cxnId="{86CD6485-6CD9-4A93-B4EF-7CF974B5574E}">
      <dgm:prSet/>
      <dgm:spPr/>
      <dgm:t>
        <a:bodyPr/>
        <a:lstStyle/>
        <a:p>
          <a:endParaRPr lang="en-US"/>
        </a:p>
      </dgm:t>
    </dgm:pt>
    <dgm:pt modelId="{8E225C67-2618-4682-8992-2938545BB147}" type="pres">
      <dgm:prSet presAssocID="{3221699D-2567-47D9-A9E9-63D4D1AE9AA9}" presName="Name0" presStyleCnt="0">
        <dgm:presLayoutVars>
          <dgm:dir/>
          <dgm:animLvl val="lvl"/>
          <dgm:resizeHandles val="exact"/>
        </dgm:presLayoutVars>
      </dgm:prSet>
      <dgm:spPr/>
    </dgm:pt>
    <dgm:pt modelId="{2880F9F8-B63B-412C-A9C8-7A624A2CC2B6}" type="pres">
      <dgm:prSet presAssocID="{835BF7F5-0C4B-4C07-867C-3C0E10EFE8C6}" presName="parTxOnly" presStyleLbl="node1" presStyleIdx="0" presStyleCnt="2">
        <dgm:presLayoutVars>
          <dgm:chMax val="0"/>
          <dgm:chPref val="0"/>
          <dgm:bulletEnabled val="1"/>
        </dgm:presLayoutVars>
      </dgm:prSet>
      <dgm:spPr/>
    </dgm:pt>
    <dgm:pt modelId="{49CC91E6-D9AB-4711-9147-95B7A712818D}" type="pres">
      <dgm:prSet presAssocID="{22101F39-9638-40C1-9328-A29F4D21CE17}" presName="parTxOnlySpace" presStyleCnt="0"/>
      <dgm:spPr/>
    </dgm:pt>
    <dgm:pt modelId="{7BAD6998-A516-46CD-9EFC-614205BB6E25}" type="pres">
      <dgm:prSet presAssocID="{96F0566E-FB58-4C40-85E0-EA7ABAAD6066}" presName="parTxOnly" presStyleLbl="node1" presStyleIdx="1" presStyleCnt="2">
        <dgm:presLayoutVars>
          <dgm:chMax val="0"/>
          <dgm:chPref val="0"/>
          <dgm:bulletEnabled val="1"/>
        </dgm:presLayoutVars>
      </dgm:prSet>
      <dgm:spPr/>
    </dgm:pt>
  </dgm:ptLst>
  <dgm:cxnLst>
    <dgm:cxn modelId="{7032235C-8F27-4760-B2C2-4057F792ED10}" type="presOf" srcId="{96F0566E-FB58-4C40-85E0-EA7ABAAD6066}" destId="{7BAD6998-A516-46CD-9EFC-614205BB6E25}" srcOrd="0" destOrd="0" presId="urn:microsoft.com/office/officeart/2005/8/layout/chevron1"/>
    <dgm:cxn modelId="{86CD6485-6CD9-4A93-B4EF-7CF974B5574E}" srcId="{3221699D-2567-47D9-A9E9-63D4D1AE9AA9}" destId="{96F0566E-FB58-4C40-85E0-EA7ABAAD6066}" srcOrd="1" destOrd="0" parTransId="{2B405672-14C6-4300-926B-08CE05060606}" sibTransId="{4B31C122-7905-4D24-8609-1C13AF5E6AE0}"/>
    <dgm:cxn modelId="{3DCD83AB-D0A8-492F-85A4-5108B30A664E}" type="presOf" srcId="{835BF7F5-0C4B-4C07-867C-3C0E10EFE8C6}" destId="{2880F9F8-B63B-412C-A9C8-7A624A2CC2B6}" srcOrd="0" destOrd="0" presId="urn:microsoft.com/office/officeart/2005/8/layout/chevron1"/>
    <dgm:cxn modelId="{0369B1D6-4A9A-42D4-A98C-CF278CFFEE32}" type="presOf" srcId="{3221699D-2567-47D9-A9E9-63D4D1AE9AA9}" destId="{8E225C67-2618-4682-8992-2938545BB147}" srcOrd="0" destOrd="0" presId="urn:microsoft.com/office/officeart/2005/8/layout/chevron1"/>
    <dgm:cxn modelId="{B593F7F0-AB83-4007-AEDB-71C403B22B9E}" srcId="{3221699D-2567-47D9-A9E9-63D4D1AE9AA9}" destId="{835BF7F5-0C4B-4C07-867C-3C0E10EFE8C6}" srcOrd="0" destOrd="0" parTransId="{7B813ECF-1930-4A0F-ABE4-011AF86BCA01}" sibTransId="{22101F39-9638-40C1-9328-A29F4D21CE17}"/>
    <dgm:cxn modelId="{1C11F059-F20F-4C1C-BEE2-5A1A2487B928}" type="presParOf" srcId="{8E225C67-2618-4682-8992-2938545BB147}" destId="{2880F9F8-B63B-412C-A9C8-7A624A2CC2B6}" srcOrd="0" destOrd="0" presId="urn:microsoft.com/office/officeart/2005/8/layout/chevron1"/>
    <dgm:cxn modelId="{E97B53D6-9BAB-494B-BC53-CDE8FDAD495D}" type="presParOf" srcId="{8E225C67-2618-4682-8992-2938545BB147}" destId="{49CC91E6-D9AB-4711-9147-95B7A712818D}" srcOrd="1" destOrd="0" presId="urn:microsoft.com/office/officeart/2005/8/layout/chevron1"/>
    <dgm:cxn modelId="{B12BA3D1-1D36-4F1D-A0E9-955B7876213B}" type="presParOf" srcId="{8E225C67-2618-4682-8992-2938545BB147}" destId="{7BAD6998-A516-46CD-9EFC-614205BB6E25}"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317D2-5DF8-49FF-B3C5-75DE3C6998C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27A5261-E189-4482-8767-635265CB2CA2}">
      <dgm:prSet/>
      <dgm:spPr/>
      <dgm:t>
        <a:bodyPr/>
        <a:lstStyle/>
        <a:p>
          <a:pPr>
            <a:lnSpc>
              <a:spcPct val="100000"/>
            </a:lnSpc>
          </a:pPr>
          <a:r>
            <a:rPr lang="en-US" b="1" i="0" baseline="0"/>
            <a:t>Initialization:</a:t>
          </a:r>
          <a:endParaRPr lang="en-US"/>
        </a:p>
      </dgm:t>
    </dgm:pt>
    <dgm:pt modelId="{10271381-2AD1-4CD7-9F36-8D48A68F98D0}" type="parTrans" cxnId="{1D46E63A-B1DC-499F-B152-53E100BD5EE8}">
      <dgm:prSet/>
      <dgm:spPr/>
      <dgm:t>
        <a:bodyPr/>
        <a:lstStyle/>
        <a:p>
          <a:endParaRPr lang="en-US"/>
        </a:p>
      </dgm:t>
    </dgm:pt>
    <dgm:pt modelId="{5A149351-9684-4686-BC54-7A755E5F8E2D}" type="sibTrans" cxnId="{1D46E63A-B1DC-499F-B152-53E100BD5EE8}">
      <dgm:prSet/>
      <dgm:spPr/>
      <dgm:t>
        <a:bodyPr/>
        <a:lstStyle/>
        <a:p>
          <a:endParaRPr lang="en-US"/>
        </a:p>
      </dgm:t>
    </dgm:pt>
    <dgm:pt modelId="{C1242E81-C07E-464D-B6A2-50A50D54C31B}">
      <dgm:prSet/>
      <dgm:spPr/>
      <dgm:t>
        <a:bodyPr/>
        <a:lstStyle/>
        <a:p>
          <a:pPr>
            <a:lnSpc>
              <a:spcPct val="100000"/>
            </a:lnSpc>
          </a:pPr>
          <a:r>
            <a:rPr lang="en-US" b="0" i="0" baseline="0"/>
            <a:t>Set up a list and variables to track key events. </a:t>
          </a:r>
          <a:endParaRPr lang="en-US"/>
        </a:p>
      </dgm:t>
    </dgm:pt>
    <dgm:pt modelId="{EA2DD0F9-008F-41AF-BEC8-183D4DE97BEE}" type="parTrans" cxnId="{A54F328F-0EDA-4AD5-8252-6D10719AE94D}">
      <dgm:prSet/>
      <dgm:spPr/>
      <dgm:t>
        <a:bodyPr/>
        <a:lstStyle/>
        <a:p>
          <a:endParaRPr lang="en-US"/>
        </a:p>
      </dgm:t>
    </dgm:pt>
    <dgm:pt modelId="{29C8BAB0-7761-4B41-BDC3-C51B5326409C}" type="sibTrans" cxnId="{A54F328F-0EDA-4AD5-8252-6D10719AE94D}">
      <dgm:prSet/>
      <dgm:spPr/>
      <dgm:t>
        <a:bodyPr/>
        <a:lstStyle/>
        <a:p>
          <a:endParaRPr lang="en-US"/>
        </a:p>
      </dgm:t>
    </dgm:pt>
    <dgm:pt modelId="{DD31F808-D093-4D2D-9C10-77E26B69A647}">
      <dgm:prSet/>
      <dgm:spPr/>
      <dgm:t>
        <a:bodyPr/>
        <a:lstStyle/>
        <a:p>
          <a:pPr>
            <a:lnSpc>
              <a:spcPct val="100000"/>
            </a:lnSpc>
          </a:pPr>
          <a:r>
            <a:rPr lang="en-US" b="1" i="0" baseline="0"/>
            <a:t>Logging Functions:</a:t>
          </a:r>
          <a:endParaRPr lang="en-US"/>
        </a:p>
      </dgm:t>
    </dgm:pt>
    <dgm:pt modelId="{DFDB8D8E-7100-4F5B-88B1-DBFC7AA132A9}" type="parTrans" cxnId="{8A0FDAD7-C5C5-4E50-AA6B-A1A095D4D40B}">
      <dgm:prSet/>
      <dgm:spPr/>
      <dgm:t>
        <a:bodyPr/>
        <a:lstStyle/>
        <a:p>
          <a:endParaRPr lang="en-US"/>
        </a:p>
      </dgm:t>
    </dgm:pt>
    <dgm:pt modelId="{9C162E91-B4F5-43FC-B89B-852B1B835B31}" type="sibTrans" cxnId="{8A0FDAD7-C5C5-4E50-AA6B-A1A095D4D40B}">
      <dgm:prSet/>
      <dgm:spPr/>
      <dgm:t>
        <a:bodyPr/>
        <a:lstStyle/>
        <a:p>
          <a:endParaRPr lang="en-US"/>
        </a:p>
      </dgm:t>
    </dgm:pt>
    <dgm:pt modelId="{0E48C0D1-EE8F-4902-9241-A704E5DBCBFB}">
      <dgm:prSet/>
      <dgm:spPr/>
      <dgm:t>
        <a:bodyPr/>
        <a:lstStyle/>
        <a:p>
          <a:pPr>
            <a:lnSpc>
              <a:spcPct val="100000"/>
            </a:lnSpc>
          </a:pPr>
          <a:r>
            <a:rPr lang="en-US" b="0" i="0" baseline="0"/>
            <a:t>Implement functions to log keys to text and JSON. </a:t>
          </a:r>
          <a:endParaRPr lang="en-US"/>
        </a:p>
      </dgm:t>
    </dgm:pt>
    <dgm:pt modelId="{B2BD1ACF-B45E-44E8-BEB6-79FBE3BC99E8}" type="parTrans" cxnId="{2C2A1886-34ED-4438-A04C-705B2A828839}">
      <dgm:prSet/>
      <dgm:spPr/>
      <dgm:t>
        <a:bodyPr/>
        <a:lstStyle/>
        <a:p>
          <a:endParaRPr lang="en-US"/>
        </a:p>
      </dgm:t>
    </dgm:pt>
    <dgm:pt modelId="{4283F74F-B265-472D-ADE4-F91013AB7326}" type="sibTrans" cxnId="{2C2A1886-34ED-4438-A04C-705B2A828839}">
      <dgm:prSet/>
      <dgm:spPr/>
      <dgm:t>
        <a:bodyPr/>
        <a:lstStyle/>
        <a:p>
          <a:endParaRPr lang="en-US"/>
        </a:p>
      </dgm:t>
    </dgm:pt>
    <dgm:pt modelId="{30846908-6BAE-45B4-9746-4AD69ABAF572}">
      <dgm:prSet/>
      <dgm:spPr/>
      <dgm:t>
        <a:bodyPr/>
        <a:lstStyle/>
        <a:p>
          <a:pPr>
            <a:lnSpc>
              <a:spcPct val="100000"/>
            </a:lnSpc>
          </a:pPr>
          <a:r>
            <a:rPr lang="en-US" b="1" i="0" baseline="0"/>
            <a:t>Event Handlers:</a:t>
          </a:r>
          <a:endParaRPr lang="en-US"/>
        </a:p>
      </dgm:t>
    </dgm:pt>
    <dgm:pt modelId="{EEA0183F-4CC2-41B4-9C0E-6450E9E5178B}" type="parTrans" cxnId="{7B51BB58-265A-4711-8347-D7AF12F9D770}">
      <dgm:prSet/>
      <dgm:spPr/>
      <dgm:t>
        <a:bodyPr/>
        <a:lstStyle/>
        <a:p>
          <a:endParaRPr lang="en-US"/>
        </a:p>
      </dgm:t>
    </dgm:pt>
    <dgm:pt modelId="{0B3C85E5-E055-4FB5-82D9-0BEB0F50337A}" type="sibTrans" cxnId="{7B51BB58-265A-4711-8347-D7AF12F9D770}">
      <dgm:prSet/>
      <dgm:spPr/>
      <dgm:t>
        <a:bodyPr/>
        <a:lstStyle/>
        <a:p>
          <a:endParaRPr lang="en-US"/>
        </a:p>
      </dgm:t>
    </dgm:pt>
    <dgm:pt modelId="{D6F65AFA-60BF-4070-9DA9-58EDF6251632}">
      <dgm:prSet/>
      <dgm:spPr/>
      <dgm:t>
        <a:bodyPr/>
        <a:lstStyle/>
        <a:p>
          <a:pPr>
            <a:lnSpc>
              <a:spcPct val="100000"/>
            </a:lnSpc>
          </a:pPr>
          <a:r>
            <a:rPr lang="en-US" b="0" i="0" baseline="0"/>
            <a:t>Define actions for key press and release. </a:t>
          </a:r>
          <a:endParaRPr lang="en-US"/>
        </a:p>
      </dgm:t>
    </dgm:pt>
    <dgm:pt modelId="{67F11F49-6608-464E-84B9-80FE37591906}" type="parTrans" cxnId="{663402C5-39A0-4396-A117-58C59299F969}">
      <dgm:prSet/>
      <dgm:spPr/>
      <dgm:t>
        <a:bodyPr/>
        <a:lstStyle/>
        <a:p>
          <a:endParaRPr lang="en-US"/>
        </a:p>
      </dgm:t>
    </dgm:pt>
    <dgm:pt modelId="{6ED2DB99-6832-43FD-9990-2E3E4EAB3064}" type="sibTrans" cxnId="{663402C5-39A0-4396-A117-58C59299F969}">
      <dgm:prSet/>
      <dgm:spPr/>
      <dgm:t>
        <a:bodyPr/>
        <a:lstStyle/>
        <a:p>
          <a:endParaRPr lang="en-US"/>
        </a:p>
      </dgm:t>
    </dgm:pt>
    <dgm:pt modelId="{F5DE5A80-C5B9-443D-8B58-451EFE790129}">
      <dgm:prSet/>
      <dgm:spPr/>
      <dgm:t>
        <a:bodyPr/>
        <a:lstStyle/>
        <a:p>
          <a:pPr>
            <a:lnSpc>
              <a:spcPct val="100000"/>
            </a:lnSpc>
          </a:pPr>
          <a:r>
            <a:rPr lang="en-US" b="1" i="0" baseline="0"/>
            <a:t>Keylogger Controls:</a:t>
          </a:r>
          <a:endParaRPr lang="en-US"/>
        </a:p>
      </dgm:t>
    </dgm:pt>
    <dgm:pt modelId="{908CD75E-0B07-44A4-BFBE-2E35BBD2DDBA}" type="parTrans" cxnId="{F9DA0011-8975-4D1D-B56D-2CD8F0241901}">
      <dgm:prSet/>
      <dgm:spPr/>
      <dgm:t>
        <a:bodyPr/>
        <a:lstStyle/>
        <a:p>
          <a:endParaRPr lang="en-US"/>
        </a:p>
      </dgm:t>
    </dgm:pt>
    <dgm:pt modelId="{F8CF7F1C-B351-4050-B9CB-A14CB510BBC5}" type="sibTrans" cxnId="{F9DA0011-8975-4D1D-B56D-2CD8F0241901}">
      <dgm:prSet/>
      <dgm:spPr/>
      <dgm:t>
        <a:bodyPr/>
        <a:lstStyle/>
        <a:p>
          <a:endParaRPr lang="en-US"/>
        </a:p>
      </dgm:t>
    </dgm:pt>
    <dgm:pt modelId="{F5634FD3-0C1F-46E4-9CF5-09BAC953589D}">
      <dgm:prSet/>
      <dgm:spPr/>
      <dgm:t>
        <a:bodyPr/>
        <a:lstStyle/>
        <a:p>
          <a:pPr>
            <a:lnSpc>
              <a:spcPct val="100000"/>
            </a:lnSpc>
          </a:pPr>
          <a:r>
            <a:rPr lang="en-US" b="0" i="0" baseline="0"/>
            <a:t>Create functions to start and stop logging. </a:t>
          </a:r>
          <a:endParaRPr lang="en-US"/>
        </a:p>
      </dgm:t>
    </dgm:pt>
    <dgm:pt modelId="{ABC7608B-1A05-493E-8F0D-AB43A4F45F31}" type="parTrans" cxnId="{AB04AD40-D1CC-4634-A897-75EC683A6218}">
      <dgm:prSet/>
      <dgm:spPr/>
      <dgm:t>
        <a:bodyPr/>
        <a:lstStyle/>
        <a:p>
          <a:endParaRPr lang="en-US"/>
        </a:p>
      </dgm:t>
    </dgm:pt>
    <dgm:pt modelId="{572C8C91-1285-46CA-81AD-D1236B83EA3E}" type="sibTrans" cxnId="{AB04AD40-D1CC-4634-A897-75EC683A6218}">
      <dgm:prSet/>
      <dgm:spPr/>
      <dgm:t>
        <a:bodyPr/>
        <a:lstStyle/>
        <a:p>
          <a:endParaRPr lang="en-US"/>
        </a:p>
      </dgm:t>
    </dgm:pt>
    <dgm:pt modelId="{AD2E0E0C-7048-4258-980B-5A74F2901CD0}">
      <dgm:prSet/>
      <dgm:spPr/>
      <dgm:t>
        <a:bodyPr/>
        <a:lstStyle/>
        <a:p>
          <a:pPr>
            <a:lnSpc>
              <a:spcPct val="100000"/>
            </a:lnSpc>
          </a:pPr>
          <a:r>
            <a:rPr lang="en-US" b="1" i="0" baseline="0"/>
            <a:t>GUI Configuration:</a:t>
          </a:r>
          <a:endParaRPr lang="en-US"/>
        </a:p>
      </dgm:t>
    </dgm:pt>
    <dgm:pt modelId="{B95C7B98-4672-41DB-A334-B4484A3DB00E}" type="parTrans" cxnId="{F1C013D5-EA49-4C90-B3B0-F1357677742B}">
      <dgm:prSet/>
      <dgm:spPr/>
      <dgm:t>
        <a:bodyPr/>
        <a:lstStyle/>
        <a:p>
          <a:endParaRPr lang="en-US"/>
        </a:p>
      </dgm:t>
    </dgm:pt>
    <dgm:pt modelId="{6E2F6145-F668-4D39-9AF5-C8B42C9528A0}" type="sibTrans" cxnId="{F1C013D5-EA49-4C90-B3B0-F1357677742B}">
      <dgm:prSet/>
      <dgm:spPr/>
      <dgm:t>
        <a:bodyPr/>
        <a:lstStyle/>
        <a:p>
          <a:endParaRPr lang="en-US"/>
        </a:p>
      </dgm:t>
    </dgm:pt>
    <dgm:pt modelId="{8E83A25D-8C54-4F82-AC74-BEBC29EA1E3A}">
      <dgm:prSet/>
      <dgm:spPr/>
      <dgm:t>
        <a:bodyPr/>
        <a:lstStyle/>
        <a:p>
          <a:pPr>
            <a:lnSpc>
              <a:spcPct val="100000"/>
            </a:lnSpc>
          </a:pPr>
          <a:r>
            <a:rPr lang="en-US" b="0" i="0" baseline="0"/>
            <a:t>Set up the main window with buttons and labels. </a:t>
          </a:r>
          <a:endParaRPr lang="en-US"/>
        </a:p>
      </dgm:t>
    </dgm:pt>
    <dgm:pt modelId="{9E91C4A0-D452-4A2F-AF3C-51ACDC6C882A}" type="parTrans" cxnId="{13927A49-944E-4ABD-8A49-6469CD2D40F0}">
      <dgm:prSet/>
      <dgm:spPr/>
      <dgm:t>
        <a:bodyPr/>
        <a:lstStyle/>
        <a:p>
          <a:endParaRPr lang="en-US"/>
        </a:p>
      </dgm:t>
    </dgm:pt>
    <dgm:pt modelId="{3E5EDEAF-E534-47DC-9A19-37852DAB54D6}" type="sibTrans" cxnId="{13927A49-944E-4ABD-8A49-6469CD2D40F0}">
      <dgm:prSet/>
      <dgm:spPr/>
      <dgm:t>
        <a:bodyPr/>
        <a:lstStyle/>
        <a:p>
          <a:endParaRPr lang="en-US"/>
        </a:p>
      </dgm:t>
    </dgm:pt>
    <dgm:pt modelId="{54ACE491-D8B1-4076-8C41-049908E39424}">
      <dgm:prSet/>
      <dgm:spPr/>
      <dgm:t>
        <a:bodyPr/>
        <a:lstStyle/>
        <a:p>
          <a:pPr>
            <a:lnSpc>
              <a:spcPct val="100000"/>
            </a:lnSpc>
          </a:pPr>
          <a:r>
            <a:rPr lang="en-US" b="1" i="0" baseline="0"/>
            <a:t>Main Loop:</a:t>
          </a:r>
          <a:endParaRPr lang="en-US"/>
        </a:p>
      </dgm:t>
    </dgm:pt>
    <dgm:pt modelId="{A518368C-2F21-49A7-8CD5-2480937869BB}" type="parTrans" cxnId="{450D2289-6C8A-43EE-8F80-E794C4DF6B01}">
      <dgm:prSet/>
      <dgm:spPr/>
      <dgm:t>
        <a:bodyPr/>
        <a:lstStyle/>
        <a:p>
          <a:endParaRPr lang="en-US"/>
        </a:p>
      </dgm:t>
    </dgm:pt>
    <dgm:pt modelId="{765070CF-57B0-4E3B-B835-F80F04577563}" type="sibTrans" cxnId="{450D2289-6C8A-43EE-8F80-E794C4DF6B01}">
      <dgm:prSet/>
      <dgm:spPr/>
      <dgm:t>
        <a:bodyPr/>
        <a:lstStyle/>
        <a:p>
          <a:endParaRPr lang="en-US"/>
        </a:p>
      </dgm:t>
    </dgm:pt>
    <dgm:pt modelId="{F4567407-8B05-4E80-B8B2-1BB2038B0CFE}">
      <dgm:prSet/>
      <dgm:spPr/>
      <dgm:t>
        <a:bodyPr/>
        <a:lstStyle/>
        <a:p>
          <a:pPr>
            <a:lnSpc>
              <a:spcPct val="100000"/>
            </a:lnSpc>
          </a:pPr>
          <a:r>
            <a:rPr lang="en-US" b="0" i="0" baseline="0"/>
            <a:t>Run the GUI loop to enable user interaction. </a:t>
          </a:r>
          <a:endParaRPr lang="en-US"/>
        </a:p>
      </dgm:t>
    </dgm:pt>
    <dgm:pt modelId="{449940EB-273F-4B49-A603-8448C4FB5B58}" type="parTrans" cxnId="{6FE1A182-0823-486E-B39F-C5FCAAF3EBC4}">
      <dgm:prSet/>
      <dgm:spPr/>
      <dgm:t>
        <a:bodyPr/>
        <a:lstStyle/>
        <a:p>
          <a:endParaRPr lang="en-US"/>
        </a:p>
      </dgm:t>
    </dgm:pt>
    <dgm:pt modelId="{2B10611F-B02C-4ED4-83CF-0578A358176F}" type="sibTrans" cxnId="{6FE1A182-0823-486E-B39F-C5FCAAF3EBC4}">
      <dgm:prSet/>
      <dgm:spPr/>
      <dgm:t>
        <a:bodyPr/>
        <a:lstStyle/>
        <a:p>
          <a:endParaRPr lang="en-US"/>
        </a:p>
      </dgm:t>
    </dgm:pt>
    <dgm:pt modelId="{643847B3-DE68-4B10-AACF-586C8EAFC275}" type="pres">
      <dgm:prSet presAssocID="{44E317D2-5DF8-49FF-B3C5-75DE3C6998CC}" presName="root" presStyleCnt="0">
        <dgm:presLayoutVars>
          <dgm:dir/>
          <dgm:resizeHandles val="exact"/>
        </dgm:presLayoutVars>
      </dgm:prSet>
      <dgm:spPr/>
    </dgm:pt>
    <dgm:pt modelId="{0F3F3273-DE80-4D3A-B778-B9F3FD417863}" type="pres">
      <dgm:prSet presAssocID="{E27A5261-E189-4482-8767-635265CB2CA2}" presName="compNode" presStyleCnt="0"/>
      <dgm:spPr/>
    </dgm:pt>
    <dgm:pt modelId="{84A6C011-8A84-4342-8281-6092337114E6}" type="pres">
      <dgm:prSet presAssocID="{E27A5261-E189-4482-8767-635265CB2CA2}" presName="bgRect" presStyleLbl="bgShp" presStyleIdx="0" presStyleCnt="6"/>
      <dgm:spPr/>
    </dgm:pt>
    <dgm:pt modelId="{DBB05C52-AE4B-4C61-99F8-23E5E491065B}" type="pres">
      <dgm:prSet presAssocID="{E27A5261-E189-4482-8767-635265CB2C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82BA6E1-B62D-42D9-A1D0-9EF6F1C58779}" type="pres">
      <dgm:prSet presAssocID="{E27A5261-E189-4482-8767-635265CB2CA2}" presName="spaceRect" presStyleCnt="0"/>
      <dgm:spPr/>
    </dgm:pt>
    <dgm:pt modelId="{08A61AEE-556C-46F9-8C38-5AD396E613C1}" type="pres">
      <dgm:prSet presAssocID="{E27A5261-E189-4482-8767-635265CB2CA2}" presName="parTx" presStyleLbl="revTx" presStyleIdx="0" presStyleCnt="12">
        <dgm:presLayoutVars>
          <dgm:chMax val="0"/>
          <dgm:chPref val="0"/>
        </dgm:presLayoutVars>
      </dgm:prSet>
      <dgm:spPr/>
    </dgm:pt>
    <dgm:pt modelId="{87D35DAB-BA54-4838-9749-D098CE58715E}" type="pres">
      <dgm:prSet presAssocID="{E27A5261-E189-4482-8767-635265CB2CA2}" presName="desTx" presStyleLbl="revTx" presStyleIdx="1" presStyleCnt="12">
        <dgm:presLayoutVars/>
      </dgm:prSet>
      <dgm:spPr/>
    </dgm:pt>
    <dgm:pt modelId="{0C1EFBE5-5D0F-45C4-8ADF-3DD52A63CE45}" type="pres">
      <dgm:prSet presAssocID="{5A149351-9684-4686-BC54-7A755E5F8E2D}" presName="sibTrans" presStyleCnt="0"/>
      <dgm:spPr/>
    </dgm:pt>
    <dgm:pt modelId="{BCA0554B-4F50-4551-A010-BD2990AA368D}" type="pres">
      <dgm:prSet presAssocID="{DD31F808-D093-4D2D-9C10-77E26B69A647}" presName="compNode" presStyleCnt="0"/>
      <dgm:spPr/>
    </dgm:pt>
    <dgm:pt modelId="{C8FF7356-94EF-497D-99F7-DA346E677578}" type="pres">
      <dgm:prSet presAssocID="{DD31F808-D093-4D2D-9C10-77E26B69A647}" presName="bgRect" presStyleLbl="bgShp" presStyleIdx="1" presStyleCnt="6"/>
      <dgm:spPr/>
    </dgm:pt>
    <dgm:pt modelId="{055E849A-3A13-4821-8519-545D02A9B737}" type="pres">
      <dgm:prSet presAssocID="{DD31F808-D093-4D2D-9C10-77E26B69A64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9CDFBC78-D7C6-49E8-B3E1-4AC5AA797D60}" type="pres">
      <dgm:prSet presAssocID="{DD31F808-D093-4D2D-9C10-77E26B69A647}" presName="spaceRect" presStyleCnt="0"/>
      <dgm:spPr/>
    </dgm:pt>
    <dgm:pt modelId="{E846DA9B-3C91-40FE-BE64-B6054A3B36AE}" type="pres">
      <dgm:prSet presAssocID="{DD31F808-D093-4D2D-9C10-77E26B69A647}" presName="parTx" presStyleLbl="revTx" presStyleIdx="2" presStyleCnt="12">
        <dgm:presLayoutVars>
          <dgm:chMax val="0"/>
          <dgm:chPref val="0"/>
        </dgm:presLayoutVars>
      </dgm:prSet>
      <dgm:spPr/>
    </dgm:pt>
    <dgm:pt modelId="{1F4560A2-70E9-41D6-A3AE-95E6E37BE07A}" type="pres">
      <dgm:prSet presAssocID="{DD31F808-D093-4D2D-9C10-77E26B69A647}" presName="desTx" presStyleLbl="revTx" presStyleIdx="3" presStyleCnt="12">
        <dgm:presLayoutVars/>
      </dgm:prSet>
      <dgm:spPr/>
    </dgm:pt>
    <dgm:pt modelId="{BF64D9A9-47C9-43F0-9121-6F936E0E1B5B}" type="pres">
      <dgm:prSet presAssocID="{9C162E91-B4F5-43FC-B89B-852B1B835B31}" presName="sibTrans" presStyleCnt="0"/>
      <dgm:spPr/>
    </dgm:pt>
    <dgm:pt modelId="{D9553852-EAC1-4316-8745-8759FFA55B14}" type="pres">
      <dgm:prSet presAssocID="{30846908-6BAE-45B4-9746-4AD69ABAF572}" presName="compNode" presStyleCnt="0"/>
      <dgm:spPr/>
    </dgm:pt>
    <dgm:pt modelId="{3CBCA09D-9D06-45E9-9030-B3456AE6FD29}" type="pres">
      <dgm:prSet presAssocID="{30846908-6BAE-45B4-9746-4AD69ABAF572}" presName="bgRect" presStyleLbl="bgShp" presStyleIdx="2" presStyleCnt="6"/>
      <dgm:spPr/>
    </dgm:pt>
    <dgm:pt modelId="{53943A62-EFF2-4F1F-A3DA-2D0661BA66A9}" type="pres">
      <dgm:prSet presAssocID="{30846908-6BAE-45B4-9746-4AD69ABAF57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EDB7ED58-B3B6-4F28-826A-9CF1B1D57A46}" type="pres">
      <dgm:prSet presAssocID="{30846908-6BAE-45B4-9746-4AD69ABAF572}" presName="spaceRect" presStyleCnt="0"/>
      <dgm:spPr/>
    </dgm:pt>
    <dgm:pt modelId="{6121C060-95B3-4C48-9EC9-7983CA754672}" type="pres">
      <dgm:prSet presAssocID="{30846908-6BAE-45B4-9746-4AD69ABAF572}" presName="parTx" presStyleLbl="revTx" presStyleIdx="4" presStyleCnt="12">
        <dgm:presLayoutVars>
          <dgm:chMax val="0"/>
          <dgm:chPref val="0"/>
        </dgm:presLayoutVars>
      </dgm:prSet>
      <dgm:spPr/>
    </dgm:pt>
    <dgm:pt modelId="{25F4D104-F3DA-46B4-A228-FBE4F29D318B}" type="pres">
      <dgm:prSet presAssocID="{30846908-6BAE-45B4-9746-4AD69ABAF572}" presName="desTx" presStyleLbl="revTx" presStyleIdx="5" presStyleCnt="12">
        <dgm:presLayoutVars/>
      </dgm:prSet>
      <dgm:spPr/>
    </dgm:pt>
    <dgm:pt modelId="{A802D7B7-2EEC-42E0-8CA2-BF300B927FD8}" type="pres">
      <dgm:prSet presAssocID="{0B3C85E5-E055-4FB5-82D9-0BEB0F50337A}" presName="sibTrans" presStyleCnt="0"/>
      <dgm:spPr/>
    </dgm:pt>
    <dgm:pt modelId="{B5C25BFB-932C-43AE-85E9-F50767C756D6}" type="pres">
      <dgm:prSet presAssocID="{F5DE5A80-C5B9-443D-8B58-451EFE790129}" presName="compNode" presStyleCnt="0"/>
      <dgm:spPr/>
    </dgm:pt>
    <dgm:pt modelId="{A1514ADE-21C7-46B5-B89F-4ABEF4FE4178}" type="pres">
      <dgm:prSet presAssocID="{F5DE5A80-C5B9-443D-8B58-451EFE790129}" presName="bgRect" presStyleLbl="bgShp" presStyleIdx="3" presStyleCnt="6"/>
      <dgm:spPr/>
    </dgm:pt>
    <dgm:pt modelId="{40CA3839-842D-48FD-8043-036F4B96D2B9}" type="pres">
      <dgm:prSet presAssocID="{F5DE5A80-C5B9-443D-8B58-451EFE79012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 Sign"/>
        </a:ext>
      </dgm:extLst>
    </dgm:pt>
    <dgm:pt modelId="{77EFB740-1334-4655-AE53-07CDF6656814}" type="pres">
      <dgm:prSet presAssocID="{F5DE5A80-C5B9-443D-8B58-451EFE790129}" presName="spaceRect" presStyleCnt="0"/>
      <dgm:spPr/>
    </dgm:pt>
    <dgm:pt modelId="{D710A247-AA34-4348-B587-183359A14FFD}" type="pres">
      <dgm:prSet presAssocID="{F5DE5A80-C5B9-443D-8B58-451EFE790129}" presName="parTx" presStyleLbl="revTx" presStyleIdx="6" presStyleCnt="12">
        <dgm:presLayoutVars>
          <dgm:chMax val="0"/>
          <dgm:chPref val="0"/>
        </dgm:presLayoutVars>
      </dgm:prSet>
      <dgm:spPr/>
    </dgm:pt>
    <dgm:pt modelId="{3A50B19F-8AC7-4C52-A6D3-48551F5FA53C}" type="pres">
      <dgm:prSet presAssocID="{F5DE5A80-C5B9-443D-8B58-451EFE790129}" presName="desTx" presStyleLbl="revTx" presStyleIdx="7" presStyleCnt="12">
        <dgm:presLayoutVars/>
      </dgm:prSet>
      <dgm:spPr/>
    </dgm:pt>
    <dgm:pt modelId="{64246F3B-1231-41DB-87F9-93B512B46AEF}" type="pres">
      <dgm:prSet presAssocID="{F8CF7F1C-B351-4050-B9CB-A14CB510BBC5}" presName="sibTrans" presStyleCnt="0"/>
      <dgm:spPr/>
    </dgm:pt>
    <dgm:pt modelId="{B8F2348C-5CEC-4CAF-B045-10422359DB8C}" type="pres">
      <dgm:prSet presAssocID="{AD2E0E0C-7048-4258-980B-5A74F2901CD0}" presName="compNode" presStyleCnt="0"/>
      <dgm:spPr/>
    </dgm:pt>
    <dgm:pt modelId="{AFBFE415-38D4-4133-B6AB-CAB36693E17C}" type="pres">
      <dgm:prSet presAssocID="{AD2E0E0C-7048-4258-980B-5A74F2901CD0}" presName="bgRect" presStyleLbl="bgShp" presStyleIdx="4" presStyleCnt="6"/>
      <dgm:spPr/>
    </dgm:pt>
    <dgm:pt modelId="{C6AD7C9F-4503-4394-A6CE-8DD61A1B0A1B}" type="pres">
      <dgm:prSet presAssocID="{AD2E0E0C-7048-4258-980B-5A74F2901C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A8887E48-FDB5-4BFC-BE38-D24AF46F3E32}" type="pres">
      <dgm:prSet presAssocID="{AD2E0E0C-7048-4258-980B-5A74F2901CD0}" presName="spaceRect" presStyleCnt="0"/>
      <dgm:spPr/>
    </dgm:pt>
    <dgm:pt modelId="{5DDC3B3B-AD02-4B62-843B-C1A4D9006E7E}" type="pres">
      <dgm:prSet presAssocID="{AD2E0E0C-7048-4258-980B-5A74F2901CD0}" presName="parTx" presStyleLbl="revTx" presStyleIdx="8" presStyleCnt="12">
        <dgm:presLayoutVars>
          <dgm:chMax val="0"/>
          <dgm:chPref val="0"/>
        </dgm:presLayoutVars>
      </dgm:prSet>
      <dgm:spPr/>
    </dgm:pt>
    <dgm:pt modelId="{48CD9C2E-9135-4A98-BD3E-2C4E91C2F422}" type="pres">
      <dgm:prSet presAssocID="{AD2E0E0C-7048-4258-980B-5A74F2901CD0}" presName="desTx" presStyleLbl="revTx" presStyleIdx="9" presStyleCnt="12">
        <dgm:presLayoutVars/>
      </dgm:prSet>
      <dgm:spPr/>
    </dgm:pt>
    <dgm:pt modelId="{3D940F83-94F7-4255-94E0-BF187883E50D}" type="pres">
      <dgm:prSet presAssocID="{6E2F6145-F668-4D39-9AF5-C8B42C9528A0}" presName="sibTrans" presStyleCnt="0"/>
      <dgm:spPr/>
    </dgm:pt>
    <dgm:pt modelId="{69A3743E-C87E-423C-9D22-718823BD4146}" type="pres">
      <dgm:prSet presAssocID="{54ACE491-D8B1-4076-8C41-049908E39424}" presName="compNode" presStyleCnt="0"/>
      <dgm:spPr/>
    </dgm:pt>
    <dgm:pt modelId="{B6E27458-2EDA-4E6B-892B-7857877C4D0A}" type="pres">
      <dgm:prSet presAssocID="{54ACE491-D8B1-4076-8C41-049908E39424}" presName="bgRect" presStyleLbl="bgShp" presStyleIdx="5" presStyleCnt="6"/>
      <dgm:spPr/>
    </dgm:pt>
    <dgm:pt modelId="{A3191ED6-E0CF-454B-A315-983B5DF10EB2}" type="pres">
      <dgm:prSet presAssocID="{54ACE491-D8B1-4076-8C41-049908E3942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6C26ECAE-728D-4740-915C-A25DE359E186}" type="pres">
      <dgm:prSet presAssocID="{54ACE491-D8B1-4076-8C41-049908E39424}" presName="spaceRect" presStyleCnt="0"/>
      <dgm:spPr/>
    </dgm:pt>
    <dgm:pt modelId="{B60DECA4-4A3C-4E18-9D8A-95031A1A556C}" type="pres">
      <dgm:prSet presAssocID="{54ACE491-D8B1-4076-8C41-049908E39424}" presName="parTx" presStyleLbl="revTx" presStyleIdx="10" presStyleCnt="12">
        <dgm:presLayoutVars>
          <dgm:chMax val="0"/>
          <dgm:chPref val="0"/>
        </dgm:presLayoutVars>
      </dgm:prSet>
      <dgm:spPr/>
    </dgm:pt>
    <dgm:pt modelId="{4175A1D3-93D6-433F-9A00-0CCF268BD00E}" type="pres">
      <dgm:prSet presAssocID="{54ACE491-D8B1-4076-8C41-049908E39424}" presName="desTx" presStyleLbl="revTx" presStyleIdx="11" presStyleCnt="12">
        <dgm:presLayoutVars/>
      </dgm:prSet>
      <dgm:spPr/>
    </dgm:pt>
  </dgm:ptLst>
  <dgm:cxnLst>
    <dgm:cxn modelId="{3A8F4107-820A-4216-B7A2-93D0C74ED622}" type="presOf" srcId="{F5DE5A80-C5B9-443D-8B58-451EFE790129}" destId="{D710A247-AA34-4348-B587-183359A14FFD}" srcOrd="0" destOrd="0" presId="urn:microsoft.com/office/officeart/2018/2/layout/IconVerticalSolidList"/>
    <dgm:cxn modelId="{F9DA0011-8975-4D1D-B56D-2CD8F0241901}" srcId="{44E317D2-5DF8-49FF-B3C5-75DE3C6998CC}" destId="{F5DE5A80-C5B9-443D-8B58-451EFE790129}" srcOrd="3" destOrd="0" parTransId="{908CD75E-0B07-44A4-BFBE-2E35BBD2DDBA}" sibTransId="{F8CF7F1C-B351-4050-B9CB-A14CB510BBC5}"/>
    <dgm:cxn modelId="{34252621-1C0A-462D-AC06-3F2A79CA8A47}" type="presOf" srcId="{E27A5261-E189-4482-8767-635265CB2CA2}" destId="{08A61AEE-556C-46F9-8C38-5AD396E613C1}" srcOrd="0" destOrd="0" presId="urn:microsoft.com/office/officeart/2018/2/layout/IconVerticalSolidList"/>
    <dgm:cxn modelId="{F1CE462E-6959-41E3-A2DF-5712FA4E9089}" type="presOf" srcId="{0E48C0D1-EE8F-4902-9241-A704E5DBCBFB}" destId="{1F4560A2-70E9-41D6-A3AE-95E6E37BE07A}" srcOrd="0" destOrd="0" presId="urn:microsoft.com/office/officeart/2018/2/layout/IconVerticalSolidList"/>
    <dgm:cxn modelId="{1D46E63A-B1DC-499F-B152-53E100BD5EE8}" srcId="{44E317D2-5DF8-49FF-B3C5-75DE3C6998CC}" destId="{E27A5261-E189-4482-8767-635265CB2CA2}" srcOrd="0" destOrd="0" parTransId="{10271381-2AD1-4CD7-9F36-8D48A68F98D0}" sibTransId="{5A149351-9684-4686-BC54-7A755E5F8E2D}"/>
    <dgm:cxn modelId="{AB04AD40-D1CC-4634-A897-75EC683A6218}" srcId="{F5DE5A80-C5B9-443D-8B58-451EFE790129}" destId="{F5634FD3-0C1F-46E4-9CF5-09BAC953589D}" srcOrd="0" destOrd="0" parTransId="{ABC7608B-1A05-493E-8F0D-AB43A4F45F31}" sibTransId="{572C8C91-1285-46CA-81AD-D1236B83EA3E}"/>
    <dgm:cxn modelId="{5A15CB5B-8887-4D84-A707-EB8535BD4292}" type="presOf" srcId="{DD31F808-D093-4D2D-9C10-77E26B69A647}" destId="{E846DA9B-3C91-40FE-BE64-B6054A3B36AE}" srcOrd="0" destOrd="0" presId="urn:microsoft.com/office/officeart/2018/2/layout/IconVerticalSolidList"/>
    <dgm:cxn modelId="{A919225F-1FB4-4BD4-B376-7DB04CDFB817}" type="presOf" srcId="{C1242E81-C07E-464D-B6A2-50A50D54C31B}" destId="{87D35DAB-BA54-4838-9749-D098CE58715E}" srcOrd="0" destOrd="0" presId="urn:microsoft.com/office/officeart/2018/2/layout/IconVerticalSolidList"/>
    <dgm:cxn modelId="{790A0564-8A6D-4584-BDBF-D401201AD50E}" type="presOf" srcId="{44E317D2-5DF8-49FF-B3C5-75DE3C6998CC}" destId="{643847B3-DE68-4B10-AACF-586C8EAFC275}" srcOrd="0" destOrd="0" presId="urn:microsoft.com/office/officeart/2018/2/layout/IconVerticalSolidList"/>
    <dgm:cxn modelId="{13927A49-944E-4ABD-8A49-6469CD2D40F0}" srcId="{AD2E0E0C-7048-4258-980B-5A74F2901CD0}" destId="{8E83A25D-8C54-4F82-AC74-BEBC29EA1E3A}" srcOrd="0" destOrd="0" parTransId="{9E91C4A0-D452-4A2F-AF3C-51ACDC6C882A}" sibTransId="{3E5EDEAF-E534-47DC-9A19-37852DAB54D6}"/>
    <dgm:cxn modelId="{7B51BB58-265A-4711-8347-D7AF12F9D770}" srcId="{44E317D2-5DF8-49FF-B3C5-75DE3C6998CC}" destId="{30846908-6BAE-45B4-9746-4AD69ABAF572}" srcOrd="2" destOrd="0" parTransId="{EEA0183F-4CC2-41B4-9C0E-6450E9E5178B}" sibTransId="{0B3C85E5-E055-4FB5-82D9-0BEB0F50337A}"/>
    <dgm:cxn modelId="{9057C37D-B9A0-4AE8-BFE2-397574B631A5}" type="presOf" srcId="{D6F65AFA-60BF-4070-9DA9-58EDF6251632}" destId="{25F4D104-F3DA-46B4-A228-FBE4F29D318B}" srcOrd="0" destOrd="0" presId="urn:microsoft.com/office/officeart/2018/2/layout/IconVerticalSolidList"/>
    <dgm:cxn modelId="{6FE1A182-0823-486E-B39F-C5FCAAF3EBC4}" srcId="{54ACE491-D8B1-4076-8C41-049908E39424}" destId="{F4567407-8B05-4E80-B8B2-1BB2038B0CFE}" srcOrd="0" destOrd="0" parTransId="{449940EB-273F-4B49-A603-8448C4FB5B58}" sibTransId="{2B10611F-B02C-4ED4-83CF-0578A358176F}"/>
    <dgm:cxn modelId="{2C2A1886-34ED-4438-A04C-705B2A828839}" srcId="{DD31F808-D093-4D2D-9C10-77E26B69A647}" destId="{0E48C0D1-EE8F-4902-9241-A704E5DBCBFB}" srcOrd="0" destOrd="0" parTransId="{B2BD1ACF-B45E-44E8-BEB6-79FBE3BC99E8}" sibTransId="{4283F74F-B265-472D-ADE4-F91013AB7326}"/>
    <dgm:cxn modelId="{450D2289-6C8A-43EE-8F80-E794C4DF6B01}" srcId="{44E317D2-5DF8-49FF-B3C5-75DE3C6998CC}" destId="{54ACE491-D8B1-4076-8C41-049908E39424}" srcOrd="5" destOrd="0" parTransId="{A518368C-2F21-49A7-8CD5-2480937869BB}" sibTransId="{765070CF-57B0-4E3B-B835-F80F04577563}"/>
    <dgm:cxn modelId="{A54F328F-0EDA-4AD5-8252-6D10719AE94D}" srcId="{E27A5261-E189-4482-8767-635265CB2CA2}" destId="{C1242E81-C07E-464D-B6A2-50A50D54C31B}" srcOrd="0" destOrd="0" parTransId="{EA2DD0F9-008F-41AF-BEC8-183D4DE97BEE}" sibTransId="{29C8BAB0-7761-4B41-BDC3-C51B5326409C}"/>
    <dgm:cxn modelId="{CFB4D59A-60FD-41A3-9CCD-2F2F7CB6F1FE}" type="presOf" srcId="{8E83A25D-8C54-4F82-AC74-BEBC29EA1E3A}" destId="{48CD9C2E-9135-4A98-BD3E-2C4E91C2F422}" srcOrd="0" destOrd="0" presId="urn:microsoft.com/office/officeart/2018/2/layout/IconVerticalSolidList"/>
    <dgm:cxn modelId="{5F489F9B-3F46-4029-B0CC-AEC24FE874C6}" type="presOf" srcId="{F5634FD3-0C1F-46E4-9CF5-09BAC953589D}" destId="{3A50B19F-8AC7-4C52-A6D3-48551F5FA53C}" srcOrd="0" destOrd="0" presId="urn:microsoft.com/office/officeart/2018/2/layout/IconVerticalSolidList"/>
    <dgm:cxn modelId="{57F3A7B2-3737-4D95-869D-DF1845FEC5AB}" type="presOf" srcId="{AD2E0E0C-7048-4258-980B-5A74F2901CD0}" destId="{5DDC3B3B-AD02-4B62-843B-C1A4D9006E7E}" srcOrd="0" destOrd="0" presId="urn:microsoft.com/office/officeart/2018/2/layout/IconVerticalSolidList"/>
    <dgm:cxn modelId="{BF930FC2-F0CD-459A-970E-F591427C4A70}" type="presOf" srcId="{F4567407-8B05-4E80-B8B2-1BB2038B0CFE}" destId="{4175A1D3-93D6-433F-9A00-0CCF268BD00E}" srcOrd="0" destOrd="0" presId="urn:microsoft.com/office/officeart/2018/2/layout/IconVerticalSolidList"/>
    <dgm:cxn modelId="{69FA5FC2-AD5F-4996-B447-57E60A3F79F0}" type="presOf" srcId="{54ACE491-D8B1-4076-8C41-049908E39424}" destId="{B60DECA4-4A3C-4E18-9D8A-95031A1A556C}" srcOrd="0" destOrd="0" presId="urn:microsoft.com/office/officeart/2018/2/layout/IconVerticalSolidList"/>
    <dgm:cxn modelId="{663402C5-39A0-4396-A117-58C59299F969}" srcId="{30846908-6BAE-45B4-9746-4AD69ABAF572}" destId="{D6F65AFA-60BF-4070-9DA9-58EDF6251632}" srcOrd="0" destOrd="0" parTransId="{67F11F49-6608-464E-84B9-80FE37591906}" sibTransId="{6ED2DB99-6832-43FD-9990-2E3E4EAB3064}"/>
    <dgm:cxn modelId="{F1C013D5-EA49-4C90-B3B0-F1357677742B}" srcId="{44E317D2-5DF8-49FF-B3C5-75DE3C6998CC}" destId="{AD2E0E0C-7048-4258-980B-5A74F2901CD0}" srcOrd="4" destOrd="0" parTransId="{B95C7B98-4672-41DB-A334-B4484A3DB00E}" sibTransId="{6E2F6145-F668-4D39-9AF5-C8B42C9528A0}"/>
    <dgm:cxn modelId="{8A0FDAD7-C5C5-4E50-AA6B-A1A095D4D40B}" srcId="{44E317D2-5DF8-49FF-B3C5-75DE3C6998CC}" destId="{DD31F808-D093-4D2D-9C10-77E26B69A647}" srcOrd="1" destOrd="0" parTransId="{DFDB8D8E-7100-4F5B-88B1-DBFC7AA132A9}" sibTransId="{9C162E91-B4F5-43FC-B89B-852B1B835B31}"/>
    <dgm:cxn modelId="{4041C8F5-5792-46C4-AE79-F955110443F7}" type="presOf" srcId="{30846908-6BAE-45B4-9746-4AD69ABAF572}" destId="{6121C060-95B3-4C48-9EC9-7983CA754672}" srcOrd="0" destOrd="0" presId="urn:microsoft.com/office/officeart/2018/2/layout/IconVerticalSolidList"/>
    <dgm:cxn modelId="{623CA56B-4108-4DE9-9B0C-7D0274872F3B}" type="presParOf" srcId="{643847B3-DE68-4B10-AACF-586C8EAFC275}" destId="{0F3F3273-DE80-4D3A-B778-B9F3FD417863}" srcOrd="0" destOrd="0" presId="urn:microsoft.com/office/officeart/2018/2/layout/IconVerticalSolidList"/>
    <dgm:cxn modelId="{C35EC7F2-4BDF-4A75-A0C8-F408E2BB9175}" type="presParOf" srcId="{0F3F3273-DE80-4D3A-B778-B9F3FD417863}" destId="{84A6C011-8A84-4342-8281-6092337114E6}" srcOrd="0" destOrd="0" presId="urn:microsoft.com/office/officeart/2018/2/layout/IconVerticalSolidList"/>
    <dgm:cxn modelId="{2CAED3C6-ED4F-4E1D-A4DC-CAD148D733B7}" type="presParOf" srcId="{0F3F3273-DE80-4D3A-B778-B9F3FD417863}" destId="{DBB05C52-AE4B-4C61-99F8-23E5E491065B}" srcOrd="1" destOrd="0" presId="urn:microsoft.com/office/officeart/2018/2/layout/IconVerticalSolidList"/>
    <dgm:cxn modelId="{86B99E09-01A0-4609-9888-2BF0A2FDBF09}" type="presParOf" srcId="{0F3F3273-DE80-4D3A-B778-B9F3FD417863}" destId="{982BA6E1-B62D-42D9-A1D0-9EF6F1C58779}" srcOrd="2" destOrd="0" presId="urn:microsoft.com/office/officeart/2018/2/layout/IconVerticalSolidList"/>
    <dgm:cxn modelId="{EE84FC4F-32F6-40BC-B7C1-95C34EEB9E28}" type="presParOf" srcId="{0F3F3273-DE80-4D3A-B778-B9F3FD417863}" destId="{08A61AEE-556C-46F9-8C38-5AD396E613C1}" srcOrd="3" destOrd="0" presId="urn:microsoft.com/office/officeart/2018/2/layout/IconVerticalSolidList"/>
    <dgm:cxn modelId="{065CAE2D-F9C7-4F70-A7AD-755892FC2E89}" type="presParOf" srcId="{0F3F3273-DE80-4D3A-B778-B9F3FD417863}" destId="{87D35DAB-BA54-4838-9749-D098CE58715E}" srcOrd="4" destOrd="0" presId="urn:microsoft.com/office/officeart/2018/2/layout/IconVerticalSolidList"/>
    <dgm:cxn modelId="{733FDB68-62D6-4269-A3A1-E13E1EF5473F}" type="presParOf" srcId="{643847B3-DE68-4B10-AACF-586C8EAFC275}" destId="{0C1EFBE5-5D0F-45C4-8ADF-3DD52A63CE45}" srcOrd="1" destOrd="0" presId="urn:microsoft.com/office/officeart/2018/2/layout/IconVerticalSolidList"/>
    <dgm:cxn modelId="{CFED898D-C233-4482-B26B-C56C2AC51691}" type="presParOf" srcId="{643847B3-DE68-4B10-AACF-586C8EAFC275}" destId="{BCA0554B-4F50-4551-A010-BD2990AA368D}" srcOrd="2" destOrd="0" presId="urn:microsoft.com/office/officeart/2018/2/layout/IconVerticalSolidList"/>
    <dgm:cxn modelId="{2A9E7579-4A99-4F04-BF31-92FC17931CC6}" type="presParOf" srcId="{BCA0554B-4F50-4551-A010-BD2990AA368D}" destId="{C8FF7356-94EF-497D-99F7-DA346E677578}" srcOrd="0" destOrd="0" presId="urn:microsoft.com/office/officeart/2018/2/layout/IconVerticalSolidList"/>
    <dgm:cxn modelId="{B1CED1E1-E20A-4B08-830D-AA9DD8C6E39D}" type="presParOf" srcId="{BCA0554B-4F50-4551-A010-BD2990AA368D}" destId="{055E849A-3A13-4821-8519-545D02A9B737}" srcOrd="1" destOrd="0" presId="urn:microsoft.com/office/officeart/2018/2/layout/IconVerticalSolidList"/>
    <dgm:cxn modelId="{98A3EF34-489C-4822-A693-2A0C225071C7}" type="presParOf" srcId="{BCA0554B-4F50-4551-A010-BD2990AA368D}" destId="{9CDFBC78-D7C6-49E8-B3E1-4AC5AA797D60}" srcOrd="2" destOrd="0" presId="urn:microsoft.com/office/officeart/2018/2/layout/IconVerticalSolidList"/>
    <dgm:cxn modelId="{A4EFCF40-D97E-4F15-89CD-15AAFE12BF60}" type="presParOf" srcId="{BCA0554B-4F50-4551-A010-BD2990AA368D}" destId="{E846DA9B-3C91-40FE-BE64-B6054A3B36AE}" srcOrd="3" destOrd="0" presId="urn:microsoft.com/office/officeart/2018/2/layout/IconVerticalSolidList"/>
    <dgm:cxn modelId="{CA7798B4-A1B6-4563-8DB4-F3C2CCCC2DAA}" type="presParOf" srcId="{BCA0554B-4F50-4551-A010-BD2990AA368D}" destId="{1F4560A2-70E9-41D6-A3AE-95E6E37BE07A}" srcOrd="4" destOrd="0" presId="urn:microsoft.com/office/officeart/2018/2/layout/IconVerticalSolidList"/>
    <dgm:cxn modelId="{92350877-B594-428B-B332-2EEAE12605D6}" type="presParOf" srcId="{643847B3-DE68-4B10-AACF-586C8EAFC275}" destId="{BF64D9A9-47C9-43F0-9121-6F936E0E1B5B}" srcOrd="3" destOrd="0" presId="urn:microsoft.com/office/officeart/2018/2/layout/IconVerticalSolidList"/>
    <dgm:cxn modelId="{3B019DAE-393C-40DC-900C-81C03B918B2F}" type="presParOf" srcId="{643847B3-DE68-4B10-AACF-586C8EAFC275}" destId="{D9553852-EAC1-4316-8745-8759FFA55B14}" srcOrd="4" destOrd="0" presId="urn:microsoft.com/office/officeart/2018/2/layout/IconVerticalSolidList"/>
    <dgm:cxn modelId="{007DE5D1-25DA-4DF8-96BA-9EA3846A58CE}" type="presParOf" srcId="{D9553852-EAC1-4316-8745-8759FFA55B14}" destId="{3CBCA09D-9D06-45E9-9030-B3456AE6FD29}" srcOrd="0" destOrd="0" presId="urn:microsoft.com/office/officeart/2018/2/layout/IconVerticalSolidList"/>
    <dgm:cxn modelId="{A1B3F469-92C1-4ED2-BADE-B9BCE165E00C}" type="presParOf" srcId="{D9553852-EAC1-4316-8745-8759FFA55B14}" destId="{53943A62-EFF2-4F1F-A3DA-2D0661BA66A9}" srcOrd="1" destOrd="0" presId="urn:microsoft.com/office/officeart/2018/2/layout/IconVerticalSolidList"/>
    <dgm:cxn modelId="{77813A97-7383-4904-BC20-49E43F762C64}" type="presParOf" srcId="{D9553852-EAC1-4316-8745-8759FFA55B14}" destId="{EDB7ED58-B3B6-4F28-826A-9CF1B1D57A46}" srcOrd="2" destOrd="0" presId="urn:microsoft.com/office/officeart/2018/2/layout/IconVerticalSolidList"/>
    <dgm:cxn modelId="{0C2FE76D-F793-4798-A672-2ECC519B1858}" type="presParOf" srcId="{D9553852-EAC1-4316-8745-8759FFA55B14}" destId="{6121C060-95B3-4C48-9EC9-7983CA754672}" srcOrd="3" destOrd="0" presId="urn:microsoft.com/office/officeart/2018/2/layout/IconVerticalSolidList"/>
    <dgm:cxn modelId="{AC729925-0652-4F5B-B6DB-7F6A57C0042C}" type="presParOf" srcId="{D9553852-EAC1-4316-8745-8759FFA55B14}" destId="{25F4D104-F3DA-46B4-A228-FBE4F29D318B}" srcOrd="4" destOrd="0" presId="urn:microsoft.com/office/officeart/2018/2/layout/IconVerticalSolidList"/>
    <dgm:cxn modelId="{DD79EFD8-426F-43A9-9E94-39B4FB3835F3}" type="presParOf" srcId="{643847B3-DE68-4B10-AACF-586C8EAFC275}" destId="{A802D7B7-2EEC-42E0-8CA2-BF300B927FD8}" srcOrd="5" destOrd="0" presId="urn:microsoft.com/office/officeart/2018/2/layout/IconVerticalSolidList"/>
    <dgm:cxn modelId="{9CDAD199-727C-4B32-9E54-651060DCB015}" type="presParOf" srcId="{643847B3-DE68-4B10-AACF-586C8EAFC275}" destId="{B5C25BFB-932C-43AE-85E9-F50767C756D6}" srcOrd="6" destOrd="0" presId="urn:microsoft.com/office/officeart/2018/2/layout/IconVerticalSolidList"/>
    <dgm:cxn modelId="{4F2CD350-D05A-42DE-8C1E-4D43DDF5479D}" type="presParOf" srcId="{B5C25BFB-932C-43AE-85E9-F50767C756D6}" destId="{A1514ADE-21C7-46B5-B89F-4ABEF4FE4178}" srcOrd="0" destOrd="0" presId="urn:microsoft.com/office/officeart/2018/2/layout/IconVerticalSolidList"/>
    <dgm:cxn modelId="{A8B524F8-11AE-45E3-9262-E3ED129C905B}" type="presParOf" srcId="{B5C25BFB-932C-43AE-85E9-F50767C756D6}" destId="{40CA3839-842D-48FD-8043-036F4B96D2B9}" srcOrd="1" destOrd="0" presId="urn:microsoft.com/office/officeart/2018/2/layout/IconVerticalSolidList"/>
    <dgm:cxn modelId="{D05F1E9B-D7AE-459F-BA73-245B5F272AB1}" type="presParOf" srcId="{B5C25BFB-932C-43AE-85E9-F50767C756D6}" destId="{77EFB740-1334-4655-AE53-07CDF6656814}" srcOrd="2" destOrd="0" presId="urn:microsoft.com/office/officeart/2018/2/layout/IconVerticalSolidList"/>
    <dgm:cxn modelId="{10FEDBC8-40DF-4085-8DAC-F9888FDD88A7}" type="presParOf" srcId="{B5C25BFB-932C-43AE-85E9-F50767C756D6}" destId="{D710A247-AA34-4348-B587-183359A14FFD}" srcOrd="3" destOrd="0" presId="urn:microsoft.com/office/officeart/2018/2/layout/IconVerticalSolidList"/>
    <dgm:cxn modelId="{F82BFB6A-B4C2-48A1-AE85-850CC7341A52}" type="presParOf" srcId="{B5C25BFB-932C-43AE-85E9-F50767C756D6}" destId="{3A50B19F-8AC7-4C52-A6D3-48551F5FA53C}" srcOrd="4" destOrd="0" presId="urn:microsoft.com/office/officeart/2018/2/layout/IconVerticalSolidList"/>
    <dgm:cxn modelId="{5DAEF9CC-E36E-451C-970A-275580A451AA}" type="presParOf" srcId="{643847B3-DE68-4B10-AACF-586C8EAFC275}" destId="{64246F3B-1231-41DB-87F9-93B512B46AEF}" srcOrd="7" destOrd="0" presId="urn:microsoft.com/office/officeart/2018/2/layout/IconVerticalSolidList"/>
    <dgm:cxn modelId="{A1877C36-FDDD-4BC2-9D16-E2FD6FE53546}" type="presParOf" srcId="{643847B3-DE68-4B10-AACF-586C8EAFC275}" destId="{B8F2348C-5CEC-4CAF-B045-10422359DB8C}" srcOrd="8" destOrd="0" presId="urn:microsoft.com/office/officeart/2018/2/layout/IconVerticalSolidList"/>
    <dgm:cxn modelId="{3FA87874-0F74-45DB-A22C-F965F660C40A}" type="presParOf" srcId="{B8F2348C-5CEC-4CAF-B045-10422359DB8C}" destId="{AFBFE415-38D4-4133-B6AB-CAB36693E17C}" srcOrd="0" destOrd="0" presId="urn:microsoft.com/office/officeart/2018/2/layout/IconVerticalSolidList"/>
    <dgm:cxn modelId="{8CF13382-82DF-48AA-9658-D6A798DAFDD5}" type="presParOf" srcId="{B8F2348C-5CEC-4CAF-B045-10422359DB8C}" destId="{C6AD7C9F-4503-4394-A6CE-8DD61A1B0A1B}" srcOrd="1" destOrd="0" presId="urn:microsoft.com/office/officeart/2018/2/layout/IconVerticalSolidList"/>
    <dgm:cxn modelId="{8CF8EAD0-EF20-4131-B415-4FDCF9CF9C5C}" type="presParOf" srcId="{B8F2348C-5CEC-4CAF-B045-10422359DB8C}" destId="{A8887E48-FDB5-4BFC-BE38-D24AF46F3E32}" srcOrd="2" destOrd="0" presId="urn:microsoft.com/office/officeart/2018/2/layout/IconVerticalSolidList"/>
    <dgm:cxn modelId="{6E614505-036F-43EB-AF15-4F9E28F23942}" type="presParOf" srcId="{B8F2348C-5CEC-4CAF-B045-10422359DB8C}" destId="{5DDC3B3B-AD02-4B62-843B-C1A4D9006E7E}" srcOrd="3" destOrd="0" presId="urn:microsoft.com/office/officeart/2018/2/layout/IconVerticalSolidList"/>
    <dgm:cxn modelId="{8A1D5E7E-AA16-42FC-AE86-6EF7D9085C1E}" type="presParOf" srcId="{B8F2348C-5CEC-4CAF-B045-10422359DB8C}" destId="{48CD9C2E-9135-4A98-BD3E-2C4E91C2F422}" srcOrd="4" destOrd="0" presId="urn:microsoft.com/office/officeart/2018/2/layout/IconVerticalSolidList"/>
    <dgm:cxn modelId="{1E5EFB31-59B5-4D69-BF0D-BD42036C0EC6}" type="presParOf" srcId="{643847B3-DE68-4B10-AACF-586C8EAFC275}" destId="{3D940F83-94F7-4255-94E0-BF187883E50D}" srcOrd="9" destOrd="0" presId="urn:microsoft.com/office/officeart/2018/2/layout/IconVerticalSolidList"/>
    <dgm:cxn modelId="{344EBAB0-1A5C-40CE-92B5-0EFEE80C1D9F}" type="presParOf" srcId="{643847B3-DE68-4B10-AACF-586C8EAFC275}" destId="{69A3743E-C87E-423C-9D22-718823BD4146}" srcOrd="10" destOrd="0" presId="urn:microsoft.com/office/officeart/2018/2/layout/IconVerticalSolidList"/>
    <dgm:cxn modelId="{3E8EDD83-CD6A-4146-9F45-6AE5189F6D71}" type="presParOf" srcId="{69A3743E-C87E-423C-9D22-718823BD4146}" destId="{B6E27458-2EDA-4E6B-892B-7857877C4D0A}" srcOrd="0" destOrd="0" presId="urn:microsoft.com/office/officeart/2018/2/layout/IconVerticalSolidList"/>
    <dgm:cxn modelId="{EBA704CF-0BF9-4A91-B714-A40F64DFDF08}" type="presParOf" srcId="{69A3743E-C87E-423C-9D22-718823BD4146}" destId="{A3191ED6-E0CF-454B-A315-983B5DF10EB2}" srcOrd="1" destOrd="0" presId="urn:microsoft.com/office/officeart/2018/2/layout/IconVerticalSolidList"/>
    <dgm:cxn modelId="{077BF785-C650-4680-87AC-B418C8AD2275}" type="presParOf" srcId="{69A3743E-C87E-423C-9D22-718823BD4146}" destId="{6C26ECAE-728D-4740-915C-A25DE359E186}" srcOrd="2" destOrd="0" presId="urn:microsoft.com/office/officeart/2018/2/layout/IconVerticalSolidList"/>
    <dgm:cxn modelId="{9785D385-8483-4733-97FB-C67FA6290AE0}" type="presParOf" srcId="{69A3743E-C87E-423C-9D22-718823BD4146}" destId="{B60DECA4-4A3C-4E18-9D8A-95031A1A556C}" srcOrd="3" destOrd="0" presId="urn:microsoft.com/office/officeart/2018/2/layout/IconVerticalSolidList"/>
    <dgm:cxn modelId="{A10422D0-DCB1-4F9A-AC1C-DF3214EE2E5D}" type="presParOf" srcId="{69A3743E-C87E-423C-9D22-718823BD4146}" destId="{4175A1D3-93D6-433F-9A00-0CCF268BD00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1C6064-379C-4DF6-B22F-68F679EA72C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F71F7C1-A472-49CF-BACF-77EF62904FC2}">
      <dgm:prSet/>
      <dgm:spPr/>
      <dgm:t>
        <a:bodyPr/>
        <a:lstStyle/>
        <a:p>
          <a:r>
            <a:rPr lang="en-US" b="1" i="0" baseline="0" dirty="0"/>
            <a:t>Code Review:</a:t>
          </a:r>
          <a:r>
            <a:rPr lang="en-US" b="0" i="0" baseline="0" dirty="0"/>
            <a:t> Check for bugs and correct file paths. </a:t>
          </a:r>
          <a:endParaRPr lang="en-US" dirty="0"/>
        </a:p>
      </dgm:t>
    </dgm:pt>
    <dgm:pt modelId="{34047A2B-7C5E-4A3C-98F0-CB55F7CC93E9}" type="parTrans" cxnId="{0CDCA831-CF99-45B2-AFF5-483CFCF408B6}">
      <dgm:prSet/>
      <dgm:spPr/>
      <dgm:t>
        <a:bodyPr/>
        <a:lstStyle/>
        <a:p>
          <a:endParaRPr lang="en-US"/>
        </a:p>
      </dgm:t>
    </dgm:pt>
    <dgm:pt modelId="{01FA2CE0-AB9E-4DDB-9F80-D80C9A09A09C}" type="sibTrans" cxnId="{0CDCA831-CF99-45B2-AFF5-483CFCF408B6}">
      <dgm:prSet/>
      <dgm:spPr/>
      <dgm:t>
        <a:bodyPr/>
        <a:lstStyle/>
        <a:p>
          <a:endParaRPr lang="en-US"/>
        </a:p>
      </dgm:t>
    </dgm:pt>
    <dgm:pt modelId="{C35EE537-B4A5-4A3F-86CD-D5333998A06E}">
      <dgm:prSet/>
      <dgm:spPr/>
      <dgm:t>
        <a:bodyPr/>
        <a:lstStyle/>
        <a:p>
          <a:r>
            <a:rPr lang="en-US" b="1" i="0" baseline="0"/>
            <a:t>Packaging:</a:t>
          </a:r>
          <a:r>
            <a:rPr lang="en-US" b="0" i="0" baseline="0"/>
            <a:t> Convert the script to an executable. </a:t>
          </a:r>
          <a:endParaRPr lang="en-US"/>
        </a:p>
      </dgm:t>
    </dgm:pt>
    <dgm:pt modelId="{DECDC889-BB37-4052-9E9A-6A5C5E399D84}" type="parTrans" cxnId="{145B0570-1759-440D-945F-1F0B79FE0120}">
      <dgm:prSet/>
      <dgm:spPr/>
      <dgm:t>
        <a:bodyPr/>
        <a:lstStyle/>
        <a:p>
          <a:endParaRPr lang="en-US"/>
        </a:p>
      </dgm:t>
    </dgm:pt>
    <dgm:pt modelId="{AB24BCD1-D377-4316-A3A3-BFEA141A3DAF}" type="sibTrans" cxnId="{145B0570-1759-440D-945F-1F0B79FE0120}">
      <dgm:prSet/>
      <dgm:spPr/>
      <dgm:t>
        <a:bodyPr/>
        <a:lstStyle/>
        <a:p>
          <a:endParaRPr lang="en-US"/>
        </a:p>
      </dgm:t>
    </dgm:pt>
    <dgm:pt modelId="{0D88F836-DEFC-425B-8690-A992FFE3F1A8}">
      <dgm:prSet/>
      <dgm:spPr/>
      <dgm:t>
        <a:bodyPr/>
        <a:lstStyle/>
        <a:p>
          <a:r>
            <a:rPr lang="en-US" b="1" i="0" baseline="0"/>
            <a:t>Deployment:</a:t>
          </a:r>
          <a:r>
            <a:rPr lang="en-US" b="0" i="0" baseline="0"/>
            <a:t> Place the executable on the target machine. </a:t>
          </a:r>
          <a:endParaRPr lang="en-US"/>
        </a:p>
      </dgm:t>
    </dgm:pt>
    <dgm:pt modelId="{299C1C2E-6EDE-4789-BF60-B269C2A2A02D}" type="parTrans" cxnId="{4770B648-8465-4215-A7DF-843328BEA747}">
      <dgm:prSet/>
      <dgm:spPr/>
      <dgm:t>
        <a:bodyPr/>
        <a:lstStyle/>
        <a:p>
          <a:endParaRPr lang="en-US"/>
        </a:p>
      </dgm:t>
    </dgm:pt>
    <dgm:pt modelId="{E4943E6F-DD17-4201-AD8C-C372F302CC47}" type="sibTrans" cxnId="{4770B648-8465-4215-A7DF-843328BEA747}">
      <dgm:prSet/>
      <dgm:spPr/>
      <dgm:t>
        <a:bodyPr/>
        <a:lstStyle/>
        <a:p>
          <a:endParaRPr lang="en-US"/>
        </a:p>
      </dgm:t>
    </dgm:pt>
    <dgm:pt modelId="{C2C5343E-68E9-42C1-9071-26414965D527}">
      <dgm:prSet/>
      <dgm:spPr/>
      <dgm:t>
        <a:bodyPr/>
        <a:lstStyle/>
        <a:p>
          <a:r>
            <a:rPr lang="en-US" b="1" i="0" baseline="0" dirty="0"/>
            <a:t>AutoStart Setup:</a:t>
          </a:r>
          <a:r>
            <a:rPr lang="en-US" b="0" i="0" baseline="0" dirty="0"/>
            <a:t> Configure startup execution if needed. </a:t>
          </a:r>
          <a:endParaRPr lang="en-US" dirty="0"/>
        </a:p>
      </dgm:t>
    </dgm:pt>
    <dgm:pt modelId="{7E7C837B-BDCE-4288-9C54-E05101D7B336}" type="parTrans" cxnId="{EF3AE075-563D-42C0-902F-CCD94A46AF29}">
      <dgm:prSet/>
      <dgm:spPr/>
      <dgm:t>
        <a:bodyPr/>
        <a:lstStyle/>
        <a:p>
          <a:endParaRPr lang="en-US"/>
        </a:p>
      </dgm:t>
    </dgm:pt>
    <dgm:pt modelId="{805F3779-9A99-4915-802E-D248BF067AAC}" type="sibTrans" cxnId="{EF3AE075-563D-42C0-902F-CCD94A46AF29}">
      <dgm:prSet/>
      <dgm:spPr/>
      <dgm:t>
        <a:bodyPr/>
        <a:lstStyle/>
        <a:p>
          <a:endParaRPr lang="en-US"/>
        </a:p>
      </dgm:t>
    </dgm:pt>
    <dgm:pt modelId="{3A8D0882-A7A1-4402-8B37-738F09C2F78C}">
      <dgm:prSet/>
      <dgm:spPr/>
      <dgm:t>
        <a:bodyPr/>
        <a:lstStyle/>
        <a:p>
          <a:r>
            <a:rPr lang="en-US" b="1" i="0" baseline="0"/>
            <a:t>Execution:</a:t>
          </a:r>
          <a:r>
            <a:rPr lang="en-US" b="0" i="0" baseline="0"/>
            <a:t> Run the keylogger and monitor its output. </a:t>
          </a:r>
          <a:endParaRPr lang="en-US"/>
        </a:p>
      </dgm:t>
    </dgm:pt>
    <dgm:pt modelId="{087FC9C5-385B-4594-B878-7559817153FB}" type="parTrans" cxnId="{BCFC5614-E617-4F37-86C8-CB5CEE05B073}">
      <dgm:prSet/>
      <dgm:spPr/>
      <dgm:t>
        <a:bodyPr/>
        <a:lstStyle/>
        <a:p>
          <a:endParaRPr lang="en-US"/>
        </a:p>
      </dgm:t>
    </dgm:pt>
    <dgm:pt modelId="{81F0074B-19E2-4ED4-BC2A-1ED49108C04A}" type="sibTrans" cxnId="{BCFC5614-E617-4F37-86C8-CB5CEE05B073}">
      <dgm:prSet/>
      <dgm:spPr/>
      <dgm:t>
        <a:bodyPr/>
        <a:lstStyle/>
        <a:p>
          <a:endParaRPr lang="en-US"/>
        </a:p>
      </dgm:t>
    </dgm:pt>
    <dgm:pt modelId="{52E333EA-DA81-4319-B027-C0C6C19333E1}">
      <dgm:prSet/>
      <dgm:spPr/>
      <dgm:t>
        <a:bodyPr/>
        <a:lstStyle/>
        <a:p>
          <a:r>
            <a:rPr lang="en-US" b="1" i="0" baseline="0" dirty="0"/>
            <a:t>Maintenance:</a:t>
          </a:r>
          <a:r>
            <a:rPr lang="en-US" b="0" i="0" baseline="0" dirty="0"/>
            <a:t> Update as needed and back up data.</a:t>
          </a:r>
          <a:endParaRPr lang="en-US" dirty="0"/>
        </a:p>
      </dgm:t>
    </dgm:pt>
    <dgm:pt modelId="{83AC8E79-8516-4086-9E05-17FE6DB143CD}" type="parTrans" cxnId="{970A1F1A-7FA6-482A-92C8-D5C002097968}">
      <dgm:prSet/>
      <dgm:spPr/>
      <dgm:t>
        <a:bodyPr/>
        <a:lstStyle/>
        <a:p>
          <a:endParaRPr lang="en-US"/>
        </a:p>
      </dgm:t>
    </dgm:pt>
    <dgm:pt modelId="{395E936C-AF9C-4809-88EE-0EEA18A08D3E}" type="sibTrans" cxnId="{970A1F1A-7FA6-482A-92C8-D5C002097968}">
      <dgm:prSet/>
      <dgm:spPr/>
      <dgm:t>
        <a:bodyPr/>
        <a:lstStyle/>
        <a:p>
          <a:endParaRPr lang="en-US"/>
        </a:p>
      </dgm:t>
    </dgm:pt>
    <dgm:pt modelId="{C2728BF1-426E-4A3A-A089-415F7F683DE0}" type="pres">
      <dgm:prSet presAssocID="{D31C6064-379C-4DF6-B22F-68F679EA72C5}" presName="linear" presStyleCnt="0">
        <dgm:presLayoutVars>
          <dgm:animLvl val="lvl"/>
          <dgm:resizeHandles val="exact"/>
        </dgm:presLayoutVars>
      </dgm:prSet>
      <dgm:spPr/>
    </dgm:pt>
    <dgm:pt modelId="{7AEBB656-DDB1-47AF-818B-D1362E792291}" type="pres">
      <dgm:prSet presAssocID="{5F71F7C1-A472-49CF-BACF-77EF62904FC2}" presName="parentText" presStyleLbl="node1" presStyleIdx="0" presStyleCnt="6">
        <dgm:presLayoutVars>
          <dgm:chMax val="0"/>
          <dgm:bulletEnabled val="1"/>
        </dgm:presLayoutVars>
      </dgm:prSet>
      <dgm:spPr/>
    </dgm:pt>
    <dgm:pt modelId="{1863C388-7A74-4DD5-8B19-B3C6FEF5FB8E}" type="pres">
      <dgm:prSet presAssocID="{01FA2CE0-AB9E-4DDB-9F80-D80C9A09A09C}" presName="spacer" presStyleCnt="0"/>
      <dgm:spPr/>
    </dgm:pt>
    <dgm:pt modelId="{F6D689D9-0BDB-423F-8CC6-5EF9594D2A8F}" type="pres">
      <dgm:prSet presAssocID="{C35EE537-B4A5-4A3F-86CD-D5333998A06E}" presName="parentText" presStyleLbl="node1" presStyleIdx="1" presStyleCnt="6">
        <dgm:presLayoutVars>
          <dgm:chMax val="0"/>
          <dgm:bulletEnabled val="1"/>
        </dgm:presLayoutVars>
      </dgm:prSet>
      <dgm:spPr/>
    </dgm:pt>
    <dgm:pt modelId="{B1C6461C-C0F6-4C20-95F9-C81E8CA9B615}" type="pres">
      <dgm:prSet presAssocID="{AB24BCD1-D377-4316-A3A3-BFEA141A3DAF}" presName="spacer" presStyleCnt="0"/>
      <dgm:spPr/>
    </dgm:pt>
    <dgm:pt modelId="{961B3BA4-6502-4980-9700-4EEDA41BC1F5}" type="pres">
      <dgm:prSet presAssocID="{0D88F836-DEFC-425B-8690-A992FFE3F1A8}" presName="parentText" presStyleLbl="node1" presStyleIdx="2" presStyleCnt="6">
        <dgm:presLayoutVars>
          <dgm:chMax val="0"/>
          <dgm:bulletEnabled val="1"/>
        </dgm:presLayoutVars>
      </dgm:prSet>
      <dgm:spPr/>
    </dgm:pt>
    <dgm:pt modelId="{E40E41EC-ADBC-4519-A4A2-8EA624594FA6}" type="pres">
      <dgm:prSet presAssocID="{E4943E6F-DD17-4201-AD8C-C372F302CC47}" presName="spacer" presStyleCnt="0"/>
      <dgm:spPr/>
    </dgm:pt>
    <dgm:pt modelId="{37034CAF-0059-4C03-A901-505B7160BB19}" type="pres">
      <dgm:prSet presAssocID="{C2C5343E-68E9-42C1-9071-26414965D527}" presName="parentText" presStyleLbl="node1" presStyleIdx="3" presStyleCnt="6">
        <dgm:presLayoutVars>
          <dgm:chMax val="0"/>
          <dgm:bulletEnabled val="1"/>
        </dgm:presLayoutVars>
      </dgm:prSet>
      <dgm:spPr/>
    </dgm:pt>
    <dgm:pt modelId="{DD15BE55-6699-4F76-8713-E6B8019478AE}" type="pres">
      <dgm:prSet presAssocID="{805F3779-9A99-4915-802E-D248BF067AAC}" presName="spacer" presStyleCnt="0"/>
      <dgm:spPr/>
    </dgm:pt>
    <dgm:pt modelId="{C094A37C-7C18-489B-8D5C-EC68400BF150}" type="pres">
      <dgm:prSet presAssocID="{3A8D0882-A7A1-4402-8B37-738F09C2F78C}" presName="parentText" presStyleLbl="node1" presStyleIdx="4" presStyleCnt="6">
        <dgm:presLayoutVars>
          <dgm:chMax val="0"/>
          <dgm:bulletEnabled val="1"/>
        </dgm:presLayoutVars>
      </dgm:prSet>
      <dgm:spPr/>
    </dgm:pt>
    <dgm:pt modelId="{B22447F3-7E35-4D0A-BD85-FD615481C474}" type="pres">
      <dgm:prSet presAssocID="{81F0074B-19E2-4ED4-BC2A-1ED49108C04A}" presName="spacer" presStyleCnt="0"/>
      <dgm:spPr/>
    </dgm:pt>
    <dgm:pt modelId="{EDC1107A-9D0E-4F0D-ADC8-5E638019B4C0}" type="pres">
      <dgm:prSet presAssocID="{52E333EA-DA81-4319-B027-C0C6C19333E1}" presName="parentText" presStyleLbl="node1" presStyleIdx="5" presStyleCnt="6">
        <dgm:presLayoutVars>
          <dgm:chMax val="0"/>
          <dgm:bulletEnabled val="1"/>
        </dgm:presLayoutVars>
      </dgm:prSet>
      <dgm:spPr/>
    </dgm:pt>
  </dgm:ptLst>
  <dgm:cxnLst>
    <dgm:cxn modelId="{BCFC5614-E617-4F37-86C8-CB5CEE05B073}" srcId="{D31C6064-379C-4DF6-B22F-68F679EA72C5}" destId="{3A8D0882-A7A1-4402-8B37-738F09C2F78C}" srcOrd="4" destOrd="0" parTransId="{087FC9C5-385B-4594-B878-7559817153FB}" sibTransId="{81F0074B-19E2-4ED4-BC2A-1ED49108C04A}"/>
    <dgm:cxn modelId="{C7950119-C01C-4CC9-8FBE-82C71E493BD6}" type="presOf" srcId="{C35EE537-B4A5-4A3F-86CD-D5333998A06E}" destId="{F6D689D9-0BDB-423F-8CC6-5EF9594D2A8F}" srcOrd="0" destOrd="0" presId="urn:microsoft.com/office/officeart/2005/8/layout/vList2"/>
    <dgm:cxn modelId="{970A1F1A-7FA6-482A-92C8-D5C002097968}" srcId="{D31C6064-379C-4DF6-B22F-68F679EA72C5}" destId="{52E333EA-DA81-4319-B027-C0C6C19333E1}" srcOrd="5" destOrd="0" parTransId="{83AC8E79-8516-4086-9E05-17FE6DB143CD}" sibTransId="{395E936C-AF9C-4809-88EE-0EEA18A08D3E}"/>
    <dgm:cxn modelId="{F05B4529-6A4E-41E7-8296-AFE22D830F85}" type="presOf" srcId="{0D88F836-DEFC-425B-8690-A992FFE3F1A8}" destId="{961B3BA4-6502-4980-9700-4EEDA41BC1F5}" srcOrd="0" destOrd="0" presId="urn:microsoft.com/office/officeart/2005/8/layout/vList2"/>
    <dgm:cxn modelId="{0CDCA831-CF99-45B2-AFF5-483CFCF408B6}" srcId="{D31C6064-379C-4DF6-B22F-68F679EA72C5}" destId="{5F71F7C1-A472-49CF-BACF-77EF62904FC2}" srcOrd="0" destOrd="0" parTransId="{34047A2B-7C5E-4A3C-98F0-CB55F7CC93E9}" sibTransId="{01FA2CE0-AB9E-4DDB-9F80-D80C9A09A09C}"/>
    <dgm:cxn modelId="{F122A133-4E98-4B0D-9274-5FB520747CD3}" type="presOf" srcId="{3A8D0882-A7A1-4402-8B37-738F09C2F78C}" destId="{C094A37C-7C18-489B-8D5C-EC68400BF150}" srcOrd="0" destOrd="0" presId="urn:microsoft.com/office/officeart/2005/8/layout/vList2"/>
    <dgm:cxn modelId="{695A3C38-1287-498C-922D-279D61840AC5}" type="presOf" srcId="{52E333EA-DA81-4319-B027-C0C6C19333E1}" destId="{EDC1107A-9D0E-4F0D-ADC8-5E638019B4C0}" srcOrd="0" destOrd="0" presId="urn:microsoft.com/office/officeart/2005/8/layout/vList2"/>
    <dgm:cxn modelId="{4770B648-8465-4215-A7DF-843328BEA747}" srcId="{D31C6064-379C-4DF6-B22F-68F679EA72C5}" destId="{0D88F836-DEFC-425B-8690-A992FFE3F1A8}" srcOrd="2" destOrd="0" parTransId="{299C1C2E-6EDE-4789-BF60-B269C2A2A02D}" sibTransId="{E4943E6F-DD17-4201-AD8C-C372F302CC47}"/>
    <dgm:cxn modelId="{406F794F-0B49-4205-8F70-9F86DA21FEC8}" type="presOf" srcId="{D31C6064-379C-4DF6-B22F-68F679EA72C5}" destId="{C2728BF1-426E-4A3A-A089-415F7F683DE0}" srcOrd="0" destOrd="0" presId="urn:microsoft.com/office/officeart/2005/8/layout/vList2"/>
    <dgm:cxn modelId="{145B0570-1759-440D-945F-1F0B79FE0120}" srcId="{D31C6064-379C-4DF6-B22F-68F679EA72C5}" destId="{C35EE537-B4A5-4A3F-86CD-D5333998A06E}" srcOrd="1" destOrd="0" parTransId="{DECDC889-BB37-4052-9E9A-6A5C5E399D84}" sibTransId="{AB24BCD1-D377-4316-A3A3-BFEA141A3DAF}"/>
    <dgm:cxn modelId="{EF3AE075-563D-42C0-902F-CCD94A46AF29}" srcId="{D31C6064-379C-4DF6-B22F-68F679EA72C5}" destId="{C2C5343E-68E9-42C1-9071-26414965D527}" srcOrd="3" destOrd="0" parTransId="{7E7C837B-BDCE-4288-9C54-E05101D7B336}" sibTransId="{805F3779-9A99-4915-802E-D248BF067AAC}"/>
    <dgm:cxn modelId="{985A99D2-C1C9-48C8-86B9-4B5E85BDD589}" type="presOf" srcId="{5F71F7C1-A472-49CF-BACF-77EF62904FC2}" destId="{7AEBB656-DDB1-47AF-818B-D1362E792291}" srcOrd="0" destOrd="0" presId="urn:microsoft.com/office/officeart/2005/8/layout/vList2"/>
    <dgm:cxn modelId="{B50CB1D9-BF17-4122-AFAD-228EF7FB59F0}" type="presOf" srcId="{C2C5343E-68E9-42C1-9071-26414965D527}" destId="{37034CAF-0059-4C03-A901-505B7160BB19}" srcOrd="0" destOrd="0" presId="urn:microsoft.com/office/officeart/2005/8/layout/vList2"/>
    <dgm:cxn modelId="{93D5CCF9-2850-482E-94C5-31C87EC7972D}" type="presParOf" srcId="{C2728BF1-426E-4A3A-A089-415F7F683DE0}" destId="{7AEBB656-DDB1-47AF-818B-D1362E792291}" srcOrd="0" destOrd="0" presId="urn:microsoft.com/office/officeart/2005/8/layout/vList2"/>
    <dgm:cxn modelId="{C7BCDD86-D9A1-405F-A585-34C4D29D4A9B}" type="presParOf" srcId="{C2728BF1-426E-4A3A-A089-415F7F683DE0}" destId="{1863C388-7A74-4DD5-8B19-B3C6FEF5FB8E}" srcOrd="1" destOrd="0" presId="urn:microsoft.com/office/officeart/2005/8/layout/vList2"/>
    <dgm:cxn modelId="{7E441244-9475-4FEF-B56B-F4F2CE0A1FDB}" type="presParOf" srcId="{C2728BF1-426E-4A3A-A089-415F7F683DE0}" destId="{F6D689D9-0BDB-423F-8CC6-5EF9594D2A8F}" srcOrd="2" destOrd="0" presId="urn:microsoft.com/office/officeart/2005/8/layout/vList2"/>
    <dgm:cxn modelId="{488C7E36-3D3A-44CB-BC53-A926885AC59B}" type="presParOf" srcId="{C2728BF1-426E-4A3A-A089-415F7F683DE0}" destId="{B1C6461C-C0F6-4C20-95F9-C81E8CA9B615}" srcOrd="3" destOrd="0" presId="urn:microsoft.com/office/officeart/2005/8/layout/vList2"/>
    <dgm:cxn modelId="{8102D2BB-1E60-4516-8DE2-21E1867D83B9}" type="presParOf" srcId="{C2728BF1-426E-4A3A-A089-415F7F683DE0}" destId="{961B3BA4-6502-4980-9700-4EEDA41BC1F5}" srcOrd="4" destOrd="0" presId="urn:microsoft.com/office/officeart/2005/8/layout/vList2"/>
    <dgm:cxn modelId="{9CA2CE08-60E6-4ED7-9235-C562D420F41B}" type="presParOf" srcId="{C2728BF1-426E-4A3A-A089-415F7F683DE0}" destId="{E40E41EC-ADBC-4519-A4A2-8EA624594FA6}" srcOrd="5" destOrd="0" presId="urn:microsoft.com/office/officeart/2005/8/layout/vList2"/>
    <dgm:cxn modelId="{2604CD3C-4D7B-45AB-88B8-A2094D7668BC}" type="presParOf" srcId="{C2728BF1-426E-4A3A-A089-415F7F683DE0}" destId="{37034CAF-0059-4C03-A901-505B7160BB19}" srcOrd="6" destOrd="0" presId="urn:microsoft.com/office/officeart/2005/8/layout/vList2"/>
    <dgm:cxn modelId="{5FC24E5A-FD0C-414F-8AC7-A54B3E1EFD6D}" type="presParOf" srcId="{C2728BF1-426E-4A3A-A089-415F7F683DE0}" destId="{DD15BE55-6699-4F76-8713-E6B8019478AE}" srcOrd="7" destOrd="0" presId="urn:microsoft.com/office/officeart/2005/8/layout/vList2"/>
    <dgm:cxn modelId="{375885C8-FB27-4428-9BFA-F6B0D0BC8847}" type="presParOf" srcId="{C2728BF1-426E-4A3A-A089-415F7F683DE0}" destId="{C094A37C-7C18-489B-8D5C-EC68400BF150}" srcOrd="8" destOrd="0" presId="urn:microsoft.com/office/officeart/2005/8/layout/vList2"/>
    <dgm:cxn modelId="{BF40B725-EB48-4301-8CE1-E9A0688550F1}" type="presParOf" srcId="{C2728BF1-426E-4A3A-A089-415F7F683DE0}" destId="{B22447F3-7E35-4D0A-BD85-FD615481C474}" srcOrd="9" destOrd="0" presId="urn:microsoft.com/office/officeart/2005/8/layout/vList2"/>
    <dgm:cxn modelId="{2622DBD6-8957-45BE-A13C-061E29DAC267}" type="presParOf" srcId="{C2728BF1-426E-4A3A-A089-415F7F683DE0}" destId="{EDC1107A-9D0E-4F0D-ADC8-5E638019B4C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A31C92-30A1-409A-AF96-D5BAC369D199}"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4465BAB2-4D4D-4805-A271-F2D987E01281}">
      <dgm:prSet/>
      <dgm:spPr/>
      <dgm:t>
        <a:bodyPr/>
        <a:lstStyle/>
        <a:p>
          <a:pPr>
            <a:lnSpc>
              <a:spcPct val="100000"/>
            </a:lnSpc>
          </a:pPr>
          <a:r>
            <a:rPr lang="en-US" b="0" i="0"/>
            <a:t>Enhancing the keylogger application could involve adding secure user authentication, data encryption, customizable controls, and compliance with privacy laws. </a:t>
          </a:r>
          <a:endParaRPr lang="en-US"/>
        </a:p>
      </dgm:t>
    </dgm:pt>
    <dgm:pt modelId="{7314C726-7790-4A82-98E9-4F21FE218776}" type="parTrans" cxnId="{2A6D9087-C406-45B8-BF25-5C404F91631B}">
      <dgm:prSet/>
      <dgm:spPr/>
      <dgm:t>
        <a:bodyPr/>
        <a:lstStyle/>
        <a:p>
          <a:endParaRPr lang="en-US"/>
        </a:p>
      </dgm:t>
    </dgm:pt>
    <dgm:pt modelId="{E1808661-19D6-4B8B-B4F6-25E83DF8840D}" type="sibTrans" cxnId="{2A6D9087-C406-45B8-BF25-5C404F91631B}">
      <dgm:prSet/>
      <dgm:spPr/>
      <dgm:t>
        <a:bodyPr/>
        <a:lstStyle/>
        <a:p>
          <a:pPr>
            <a:lnSpc>
              <a:spcPct val="100000"/>
            </a:lnSpc>
          </a:pPr>
          <a:endParaRPr lang="en-US"/>
        </a:p>
      </dgm:t>
    </dgm:pt>
    <dgm:pt modelId="{F77E0F5C-E456-4576-A5FF-86522A8DCBEE}">
      <dgm:prSet/>
      <dgm:spPr/>
      <dgm:t>
        <a:bodyPr/>
        <a:lstStyle/>
        <a:p>
          <a:pPr>
            <a:lnSpc>
              <a:spcPct val="100000"/>
            </a:lnSpc>
          </a:pPr>
          <a:r>
            <a:rPr lang="en-US" b="0" i="0" dirty="0"/>
            <a:t>Future versions might also feature network capabilities for remote monitoring and integration with other software for expanded functionality. Always prioritize ethical use and user consent.</a:t>
          </a:r>
          <a:endParaRPr lang="en-US" dirty="0"/>
        </a:p>
      </dgm:t>
    </dgm:pt>
    <dgm:pt modelId="{B6F643E9-5566-4DF6-82DF-CFABF6400856}" type="parTrans" cxnId="{A1EF3527-7E04-4578-9C95-5AC1E2D24092}">
      <dgm:prSet/>
      <dgm:spPr/>
      <dgm:t>
        <a:bodyPr/>
        <a:lstStyle/>
        <a:p>
          <a:endParaRPr lang="en-US"/>
        </a:p>
      </dgm:t>
    </dgm:pt>
    <dgm:pt modelId="{3EA99622-CE90-40E4-B358-248EAEE510CD}" type="sibTrans" cxnId="{A1EF3527-7E04-4578-9C95-5AC1E2D24092}">
      <dgm:prSet/>
      <dgm:spPr/>
      <dgm:t>
        <a:bodyPr/>
        <a:lstStyle/>
        <a:p>
          <a:endParaRPr lang="en-US"/>
        </a:p>
      </dgm:t>
    </dgm:pt>
    <dgm:pt modelId="{C7568044-D9F0-4850-A63C-EAB267A4EA49}" type="pres">
      <dgm:prSet presAssocID="{AEA31C92-30A1-409A-AF96-D5BAC369D199}" presName="Name0" presStyleCnt="0">
        <dgm:presLayoutVars>
          <dgm:dir/>
          <dgm:animLvl val="lvl"/>
          <dgm:resizeHandles val="exact"/>
        </dgm:presLayoutVars>
      </dgm:prSet>
      <dgm:spPr/>
    </dgm:pt>
    <dgm:pt modelId="{1D39E1A4-487F-4359-BD08-1F48914D85C4}" type="pres">
      <dgm:prSet presAssocID="{4465BAB2-4D4D-4805-A271-F2D987E01281}" presName="parTxOnly" presStyleLbl="node1" presStyleIdx="0" presStyleCnt="2">
        <dgm:presLayoutVars>
          <dgm:chMax val="0"/>
          <dgm:chPref val="0"/>
          <dgm:bulletEnabled val="1"/>
        </dgm:presLayoutVars>
      </dgm:prSet>
      <dgm:spPr/>
    </dgm:pt>
    <dgm:pt modelId="{C9C64505-08AC-44D3-861B-BFCABD786CF0}" type="pres">
      <dgm:prSet presAssocID="{E1808661-19D6-4B8B-B4F6-25E83DF8840D}" presName="parTxOnlySpace" presStyleCnt="0"/>
      <dgm:spPr/>
    </dgm:pt>
    <dgm:pt modelId="{022CC618-B031-41A7-B75E-88D244511F3B}" type="pres">
      <dgm:prSet presAssocID="{F77E0F5C-E456-4576-A5FF-86522A8DCBEE}" presName="parTxOnly" presStyleLbl="node1" presStyleIdx="1" presStyleCnt="2">
        <dgm:presLayoutVars>
          <dgm:chMax val="0"/>
          <dgm:chPref val="0"/>
          <dgm:bulletEnabled val="1"/>
        </dgm:presLayoutVars>
      </dgm:prSet>
      <dgm:spPr/>
    </dgm:pt>
  </dgm:ptLst>
  <dgm:cxnLst>
    <dgm:cxn modelId="{A1EF3527-7E04-4578-9C95-5AC1E2D24092}" srcId="{AEA31C92-30A1-409A-AF96-D5BAC369D199}" destId="{F77E0F5C-E456-4576-A5FF-86522A8DCBEE}" srcOrd="1" destOrd="0" parTransId="{B6F643E9-5566-4DF6-82DF-CFABF6400856}" sibTransId="{3EA99622-CE90-40E4-B358-248EAEE510CD}"/>
    <dgm:cxn modelId="{3E9EC964-85C2-42FD-A2EF-F18435CD3728}" type="presOf" srcId="{4465BAB2-4D4D-4805-A271-F2D987E01281}" destId="{1D39E1A4-487F-4359-BD08-1F48914D85C4}" srcOrd="0" destOrd="0" presId="urn:microsoft.com/office/officeart/2005/8/layout/chevron1"/>
    <dgm:cxn modelId="{07E9C26A-669D-4CE8-B02C-C64575B316C9}" type="presOf" srcId="{AEA31C92-30A1-409A-AF96-D5BAC369D199}" destId="{C7568044-D9F0-4850-A63C-EAB267A4EA49}" srcOrd="0" destOrd="0" presId="urn:microsoft.com/office/officeart/2005/8/layout/chevron1"/>
    <dgm:cxn modelId="{2A6D9087-C406-45B8-BF25-5C404F91631B}" srcId="{AEA31C92-30A1-409A-AF96-D5BAC369D199}" destId="{4465BAB2-4D4D-4805-A271-F2D987E01281}" srcOrd="0" destOrd="0" parTransId="{7314C726-7790-4A82-98E9-4F21FE218776}" sibTransId="{E1808661-19D6-4B8B-B4F6-25E83DF8840D}"/>
    <dgm:cxn modelId="{7C8B2D98-3EC2-49E2-8505-8DF519A091FF}" type="presOf" srcId="{F77E0F5C-E456-4576-A5FF-86522A8DCBEE}" destId="{022CC618-B031-41A7-B75E-88D244511F3B}" srcOrd="0" destOrd="0" presId="urn:microsoft.com/office/officeart/2005/8/layout/chevron1"/>
    <dgm:cxn modelId="{F3479E6C-5408-426D-8B4C-3535B5A1017D}" type="presParOf" srcId="{C7568044-D9F0-4850-A63C-EAB267A4EA49}" destId="{1D39E1A4-487F-4359-BD08-1F48914D85C4}" srcOrd="0" destOrd="0" presId="urn:microsoft.com/office/officeart/2005/8/layout/chevron1"/>
    <dgm:cxn modelId="{F32A72FC-4D00-401F-B1B0-4EBED18DCD63}" type="presParOf" srcId="{C7568044-D9F0-4850-A63C-EAB267A4EA49}" destId="{C9C64505-08AC-44D3-861B-BFCABD786CF0}" srcOrd="1" destOrd="0" presId="urn:microsoft.com/office/officeart/2005/8/layout/chevron1"/>
    <dgm:cxn modelId="{9253FBF5-1F1D-4ECD-BD46-FDBE63D620A3}" type="presParOf" srcId="{C7568044-D9F0-4850-A63C-EAB267A4EA49}" destId="{022CC618-B031-41A7-B75E-88D244511F3B}"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0D467-9A05-4C88-8BA3-27E5152C7712}">
      <dsp:nvSpPr>
        <dsp:cNvPr id="0" name=""/>
        <dsp:cNvSpPr/>
      </dsp:nvSpPr>
      <dsp:spPr>
        <a:xfrm>
          <a:off x="0"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Problem Statement</a:t>
          </a:r>
          <a:endParaRPr lang="en-US" sz="1400" kern="1200"/>
        </a:p>
      </dsp:txBody>
      <dsp:txXfrm>
        <a:off x="0" y="1362754"/>
        <a:ext cx="1503966" cy="1082855"/>
      </dsp:txXfrm>
    </dsp:sp>
    <dsp:sp modelId="{E2EDEAF7-6E07-4C84-95B1-449A01584D14}">
      <dsp:nvSpPr>
        <dsp:cNvPr id="0" name=""/>
        <dsp:cNvSpPr/>
      </dsp:nvSpPr>
      <dsp:spPr>
        <a:xfrm>
          <a:off x="0"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0" y="640850"/>
        <a:ext cx="1503966" cy="721903"/>
      </dsp:txXfrm>
    </dsp:sp>
    <dsp:sp modelId="{D3449386-7CC5-411B-9BCB-1F7E3789F82A}">
      <dsp:nvSpPr>
        <dsp:cNvPr id="0" name=""/>
        <dsp:cNvSpPr/>
      </dsp:nvSpPr>
      <dsp:spPr>
        <a:xfrm>
          <a:off x="1624283"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Solution</a:t>
          </a:r>
          <a:endParaRPr lang="en-US" sz="1400" kern="1200"/>
        </a:p>
      </dsp:txBody>
      <dsp:txXfrm>
        <a:off x="1624283" y="1362754"/>
        <a:ext cx="1503966" cy="1082855"/>
      </dsp:txXfrm>
    </dsp:sp>
    <dsp:sp modelId="{A4D4C8FC-D0CD-4BAC-BD8F-CC7101096DA7}">
      <dsp:nvSpPr>
        <dsp:cNvPr id="0" name=""/>
        <dsp:cNvSpPr/>
      </dsp:nvSpPr>
      <dsp:spPr>
        <a:xfrm>
          <a:off x="1624283"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02</a:t>
          </a:r>
        </a:p>
      </dsp:txBody>
      <dsp:txXfrm>
        <a:off x="1624283" y="640850"/>
        <a:ext cx="1503966" cy="721903"/>
      </dsp:txXfrm>
    </dsp:sp>
    <dsp:sp modelId="{C448FE60-ABFF-4773-88BD-8B376AEA37AD}">
      <dsp:nvSpPr>
        <dsp:cNvPr id="0" name=""/>
        <dsp:cNvSpPr/>
      </dsp:nvSpPr>
      <dsp:spPr>
        <a:xfrm>
          <a:off x="3248566"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Algorithm</a:t>
          </a:r>
          <a:endParaRPr lang="en-US" sz="1400" kern="1200"/>
        </a:p>
      </dsp:txBody>
      <dsp:txXfrm>
        <a:off x="3248566" y="1362754"/>
        <a:ext cx="1503966" cy="1082855"/>
      </dsp:txXfrm>
    </dsp:sp>
    <dsp:sp modelId="{D0AC8341-B7FC-4B03-BFEB-9CD17BA4F7EF}">
      <dsp:nvSpPr>
        <dsp:cNvPr id="0" name=""/>
        <dsp:cNvSpPr/>
      </dsp:nvSpPr>
      <dsp:spPr>
        <a:xfrm>
          <a:off x="3248566"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3248566" y="640850"/>
        <a:ext cx="1503966" cy="721903"/>
      </dsp:txXfrm>
    </dsp:sp>
    <dsp:sp modelId="{84898077-07FB-4F3A-BAC1-72825177A772}">
      <dsp:nvSpPr>
        <dsp:cNvPr id="0" name=""/>
        <dsp:cNvSpPr/>
      </dsp:nvSpPr>
      <dsp:spPr>
        <a:xfrm>
          <a:off x="4872850"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Deployment</a:t>
          </a:r>
          <a:endParaRPr lang="en-US" sz="1400" kern="1200"/>
        </a:p>
      </dsp:txBody>
      <dsp:txXfrm>
        <a:off x="4872850" y="1362754"/>
        <a:ext cx="1503966" cy="1082855"/>
      </dsp:txXfrm>
    </dsp:sp>
    <dsp:sp modelId="{3E15E681-CB13-42E6-B715-A027842347E9}">
      <dsp:nvSpPr>
        <dsp:cNvPr id="0" name=""/>
        <dsp:cNvSpPr/>
      </dsp:nvSpPr>
      <dsp:spPr>
        <a:xfrm>
          <a:off x="4872850"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4872850" y="640850"/>
        <a:ext cx="1503966" cy="721903"/>
      </dsp:txXfrm>
    </dsp:sp>
    <dsp:sp modelId="{1FBE3BA9-03E0-4876-BAB2-03E12CD946A9}">
      <dsp:nvSpPr>
        <dsp:cNvPr id="0" name=""/>
        <dsp:cNvSpPr/>
      </dsp:nvSpPr>
      <dsp:spPr>
        <a:xfrm>
          <a:off x="6497133"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Conclusion</a:t>
          </a:r>
          <a:endParaRPr lang="en-US" sz="1400" kern="1200"/>
        </a:p>
      </dsp:txBody>
      <dsp:txXfrm>
        <a:off x="6497133" y="1362754"/>
        <a:ext cx="1503966" cy="1082855"/>
      </dsp:txXfrm>
    </dsp:sp>
    <dsp:sp modelId="{760503D7-DE26-49F9-B1B7-477C57A93A46}">
      <dsp:nvSpPr>
        <dsp:cNvPr id="0" name=""/>
        <dsp:cNvSpPr/>
      </dsp:nvSpPr>
      <dsp:spPr>
        <a:xfrm>
          <a:off x="6497133"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05</a:t>
          </a:r>
        </a:p>
      </dsp:txBody>
      <dsp:txXfrm>
        <a:off x="6497133" y="640850"/>
        <a:ext cx="1503966" cy="721903"/>
      </dsp:txXfrm>
    </dsp:sp>
    <dsp:sp modelId="{4314789B-BB66-4841-A038-9564444DFF70}">
      <dsp:nvSpPr>
        <dsp:cNvPr id="0" name=""/>
        <dsp:cNvSpPr/>
      </dsp:nvSpPr>
      <dsp:spPr>
        <a:xfrm>
          <a:off x="8121416" y="640850"/>
          <a:ext cx="1503966" cy="1804759"/>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8558" tIns="0" rIns="148558" bIns="330200" numCol="1" spcCol="1270" anchor="t" anchorCtr="0">
          <a:noAutofit/>
        </a:bodyPr>
        <a:lstStyle/>
        <a:p>
          <a:pPr marL="0" lvl="0" indent="0" algn="l" defTabSz="622300">
            <a:lnSpc>
              <a:spcPct val="90000"/>
            </a:lnSpc>
            <a:spcBef>
              <a:spcPct val="0"/>
            </a:spcBef>
            <a:spcAft>
              <a:spcPct val="35000"/>
            </a:spcAft>
            <a:buNone/>
            <a:defRPr cap="all"/>
          </a:pPr>
          <a:r>
            <a:rPr lang="en-US" sz="1400" b="0" i="0" kern="1200"/>
            <a:t>Future Scope</a:t>
          </a:r>
          <a:endParaRPr lang="en-US" sz="1400" kern="1200"/>
        </a:p>
      </dsp:txBody>
      <dsp:txXfrm>
        <a:off x="8121416" y="1362754"/>
        <a:ext cx="1503966" cy="1082855"/>
      </dsp:txXfrm>
    </dsp:sp>
    <dsp:sp modelId="{13F5AA84-DBBC-4339-8D93-F0C04BF53C8E}">
      <dsp:nvSpPr>
        <dsp:cNvPr id="0" name=""/>
        <dsp:cNvSpPr/>
      </dsp:nvSpPr>
      <dsp:spPr>
        <a:xfrm>
          <a:off x="8121416" y="640850"/>
          <a:ext cx="1503966" cy="72190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48558" tIns="165100" rIns="148558" bIns="165100" numCol="1" spcCol="1270" anchor="ctr" anchorCtr="0">
          <a:noAutofit/>
        </a:bodyPr>
        <a:lstStyle/>
        <a:p>
          <a:pPr marL="0" lvl="0" indent="0" algn="l" defTabSz="1200150">
            <a:lnSpc>
              <a:spcPct val="90000"/>
            </a:lnSpc>
            <a:spcBef>
              <a:spcPct val="0"/>
            </a:spcBef>
            <a:spcAft>
              <a:spcPct val="35000"/>
            </a:spcAft>
            <a:buNone/>
          </a:pPr>
          <a:r>
            <a:rPr lang="en-US" sz="2700" kern="1200"/>
            <a:t>06</a:t>
          </a:r>
        </a:p>
      </dsp:txBody>
      <dsp:txXfrm>
        <a:off x="8121416" y="640850"/>
        <a:ext cx="1503966" cy="721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B0120-798F-47D1-BB82-F31CCA9413D9}">
      <dsp:nvSpPr>
        <dsp:cNvPr id="0" name=""/>
        <dsp:cNvSpPr/>
      </dsp:nvSpPr>
      <dsp:spPr>
        <a:xfrm>
          <a:off x="1174" y="16146"/>
          <a:ext cx="4124157" cy="261883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B1662-5B06-4C6B-8A5C-FE658ADF465E}">
      <dsp:nvSpPr>
        <dsp:cNvPr id="0" name=""/>
        <dsp:cNvSpPr/>
      </dsp:nvSpPr>
      <dsp:spPr>
        <a:xfrm>
          <a:off x="459414" y="451474"/>
          <a:ext cx="4124157" cy="2618839"/>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0" i="0" kern="1200"/>
            <a:t>In today's digital age, where cybersecurity threats loom large, one of the significant concerns is the proliferation of keyloggers, stealthy software tools designed to monitor and record keystrokes on a user's computer without their knowledge. </a:t>
          </a:r>
          <a:endParaRPr lang="en-US" sz="1800" kern="1200"/>
        </a:p>
      </dsp:txBody>
      <dsp:txXfrm>
        <a:off x="536117" y="528177"/>
        <a:ext cx="3970751" cy="2465433"/>
      </dsp:txXfrm>
    </dsp:sp>
    <dsp:sp modelId="{713E0891-A774-409B-BEE6-C5A2177373BA}">
      <dsp:nvSpPr>
        <dsp:cNvPr id="0" name=""/>
        <dsp:cNvSpPr/>
      </dsp:nvSpPr>
      <dsp:spPr>
        <a:xfrm>
          <a:off x="5041811" y="16146"/>
          <a:ext cx="4124157" cy="261883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E5FD94-FF46-4C86-873E-8DEC1A23B8EE}">
      <dsp:nvSpPr>
        <dsp:cNvPr id="0" name=""/>
        <dsp:cNvSpPr/>
      </dsp:nvSpPr>
      <dsp:spPr>
        <a:xfrm>
          <a:off x="5500051" y="451474"/>
          <a:ext cx="4124157" cy="2618839"/>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0" i="0" kern="1200"/>
            <a:t>Keyloggers pose a severe threat to individuals and organizations as they can capture sensitive information such as passwords, credit card details, and other personal data, leading to identity theft, financial loss, and privacy breaches.</a:t>
          </a:r>
          <a:endParaRPr lang="en-US" sz="1800" kern="1200"/>
        </a:p>
      </dsp:txBody>
      <dsp:txXfrm>
        <a:off x="5576754" y="528177"/>
        <a:ext cx="3970751" cy="2465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F9F8-B63B-412C-A9C8-7A624A2CC2B6}">
      <dsp:nvSpPr>
        <dsp:cNvPr id="0" name=""/>
        <dsp:cNvSpPr/>
      </dsp:nvSpPr>
      <dsp:spPr>
        <a:xfrm>
          <a:off x="9472" y="584168"/>
          <a:ext cx="5662622" cy="2265048"/>
        </a:xfrm>
        <a:prstGeom prst="chevron">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i="0" kern="1200" dirty="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a:t>
          </a:r>
          <a:r>
            <a:rPr lang="en-US" sz="1400" b="0" i="0" kern="1200" dirty="0" err="1"/>
            <a:t>key_log.json</a:t>
          </a:r>
          <a:r>
            <a:rPr lang="en-US" sz="1400" b="0" i="0" kern="1200" dirty="0"/>
            <a:t>).</a:t>
          </a:r>
          <a:endParaRPr lang="en-US" sz="1400" kern="1200" dirty="0"/>
        </a:p>
      </dsp:txBody>
      <dsp:txXfrm>
        <a:off x="1141996" y="584168"/>
        <a:ext cx="3397574" cy="2265048"/>
      </dsp:txXfrm>
    </dsp:sp>
    <dsp:sp modelId="{7BAD6998-A516-46CD-9EFC-614205BB6E25}">
      <dsp:nvSpPr>
        <dsp:cNvPr id="0" name=""/>
        <dsp:cNvSpPr/>
      </dsp:nvSpPr>
      <dsp:spPr>
        <a:xfrm>
          <a:off x="5105832" y="584168"/>
          <a:ext cx="5662622" cy="2265048"/>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i="0" kern="1200" dirty="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endParaRPr lang="en-US" sz="1400" kern="1200" dirty="0"/>
        </a:p>
      </dsp:txBody>
      <dsp:txXfrm>
        <a:off x="6238356" y="584168"/>
        <a:ext cx="3397574" cy="2265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6C011-8A84-4342-8281-6092337114E6}">
      <dsp:nvSpPr>
        <dsp:cNvPr id="0" name=""/>
        <dsp:cNvSpPr/>
      </dsp:nvSpPr>
      <dsp:spPr>
        <a:xfrm>
          <a:off x="0" y="169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05C52-AE4B-4C61-99F8-23E5E491065B}">
      <dsp:nvSpPr>
        <dsp:cNvPr id="0" name=""/>
        <dsp:cNvSpPr/>
      </dsp:nvSpPr>
      <dsp:spPr>
        <a:xfrm>
          <a:off x="218771" y="164420"/>
          <a:ext cx="397767" cy="397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A61AEE-556C-46F9-8C38-5AD396E613C1}">
      <dsp:nvSpPr>
        <dsp:cNvPr id="0" name=""/>
        <dsp:cNvSpPr/>
      </dsp:nvSpPr>
      <dsp:spPr>
        <a:xfrm>
          <a:off x="835310" y="1697"/>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Initialization:</a:t>
          </a:r>
          <a:endParaRPr lang="en-US" sz="1900" kern="1200"/>
        </a:p>
      </dsp:txBody>
      <dsp:txXfrm>
        <a:off x="835310" y="1697"/>
        <a:ext cx="2876073" cy="723212"/>
      </dsp:txXfrm>
    </dsp:sp>
    <dsp:sp modelId="{87D35DAB-BA54-4838-9749-D098CE58715E}">
      <dsp:nvSpPr>
        <dsp:cNvPr id="0" name=""/>
        <dsp:cNvSpPr/>
      </dsp:nvSpPr>
      <dsp:spPr>
        <a:xfrm>
          <a:off x="3711384" y="1697"/>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Set up a list and variables to track key events. </a:t>
          </a:r>
          <a:endParaRPr lang="en-US" sz="1500" kern="1200"/>
        </a:p>
      </dsp:txBody>
      <dsp:txXfrm>
        <a:off x="3711384" y="1697"/>
        <a:ext cx="2679890" cy="723212"/>
      </dsp:txXfrm>
    </dsp:sp>
    <dsp:sp modelId="{C8FF7356-94EF-497D-99F7-DA346E677578}">
      <dsp:nvSpPr>
        <dsp:cNvPr id="0" name=""/>
        <dsp:cNvSpPr/>
      </dsp:nvSpPr>
      <dsp:spPr>
        <a:xfrm>
          <a:off x="0" y="905713"/>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E849A-3A13-4821-8519-545D02A9B737}">
      <dsp:nvSpPr>
        <dsp:cNvPr id="0" name=""/>
        <dsp:cNvSpPr/>
      </dsp:nvSpPr>
      <dsp:spPr>
        <a:xfrm>
          <a:off x="218771" y="1068436"/>
          <a:ext cx="397767" cy="397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46DA9B-3C91-40FE-BE64-B6054A3B36AE}">
      <dsp:nvSpPr>
        <dsp:cNvPr id="0" name=""/>
        <dsp:cNvSpPr/>
      </dsp:nvSpPr>
      <dsp:spPr>
        <a:xfrm>
          <a:off x="835310" y="905713"/>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Logging Functions:</a:t>
          </a:r>
          <a:endParaRPr lang="en-US" sz="1900" kern="1200"/>
        </a:p>
      </dsp:txBody>
      <dsp:txXfrm>
        <a:off x="835310" y="905713"/>
        <a:ext cx="2876073" cy="723212"/>
      </dsp:txXfrm>
    </dsp:sp>
    <dsp:sp modelId="{1F4560A2-70E9-41D6-A3AE-95E6E37BE07A}">
      <dsp:nvSpPr>
        <dsp:cNvPr id="0" name=""/>
        <dsp:cNvSpPr/>
      </dsp:nvSpPr>
      <dsp:spPr>
        <a:xfrm>
          <a:off x="3711384" y="905713"/>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Implement functions to log keys to text and JSON. </a:t>
          </a:r>
          <a:endParaRPr lang="en-US" sz="1500" kern="1200"/>
        </a:p>
      </dsp:txBody>
      <dsp:txXfrm>
        <a:off x="3711384" y="905713"/>
        <a:ext cx="2679890" cy="723212"/>
      </dsp:txXfrm>
    </dsp:sp>
    <dsp:sp modelId="{3CBCA09D-9D06-45E9-9030-B3456AE6FD29}">
      <dsp:nvSpPr>
        <dsp:cNvPr id="0" name=""/>
        <dsp:cNvSpPr/>
      </dsp:nvSpPr>
      <dsp:spPr>
        <a:xfrm>
          <a:off x="0" y="1809729"/>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43A62-EFF2-4F1F-A3DA-2D0661BA66A9}">
      <dsp:nvSpPr>
        <dsp:cNvPr id="0" name=""/>
        <dsp:cNvSpPr/>
      </dsp:nvSpPr>
      <dsp:spPr>
        <a:xfrm>
          <a:off x="218771" y="1972452"/>
          <a:ext cx="397767" cy="397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21C060-95B3-4C48-9EC9-7983CA754672}">
      <dsp:nvSpPr>
        <dsp:cNvPr id="0" name=""/>
        <dsp:cNvSpPr/>
      </dsp:nvSpPr>
      <dsp:spPr>
        <a:xfrm>
          <a:off x="835310" y="1809729"/>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Event Handlers:</a:t>
          </a:r>
          <a:endParaRPr lang="en-US" sz="1900" kern="1200"/>
        </a:p>
      </dsp:txBody>
      <dsp:txXfrm>
        <a:off x="835310" y="1809729"/>
        <a:ext cx="2876073" cy="723212"/>
      </dsp:txXfrm>
    </dsp:sp>
    <dsp:sp modelId="{25F4D104-F3DA-46B4-A228-FBE4F29D318B}">
      <dsp:nvSpPr>
        <dsp:cNvPr id="0" name=""/>
        <dsp:cNvSpPr/>
      </dsp:nvSpPr>
      <dsp:spPr>
        <a:xfrm>
          <a:off x="3711384" y="1809729"/>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Define actions for key press and release. </a:t>
          </a:r>
          <a:endParaRPr lang="en-US" sz="1500" kern="1200"/>
        </a:p>
      </dsp:txBody>
      <dsp:txXfrm>
        <a:off x="3711384" y="1809729"/>
        <a:ext cx="2679890" cy="723212"/>
      </dsp:txXfrm>
    </dsp:sp>
    <dsp:sp modelId="{A1514ADE-21C7-46B5-B89F-4ABEF4FE4178}">
      <dsp:nvSpPr>
        <dsp:cNvPr id="0" name=""/>
        <dsp:cNvSpPr/>
      </dsp:nvSpPr>
      <dsp:spPr>
        <a:xfrm>
          <a:off x="0" y="2713745"/>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A3839-842D-48FD-8043-036F4B96D2B9}">
      <dsp:nvSpPr>
        <dsp:cNvPr id="0" name=""/>
        <dsp:cNvSpPr/>
      </dsp:nvSpPr>
      <dsp:spPr>
        <a:xfrm>
          <a:off x="218771" y="2876467"/>
          <a:ext cx="397767" cy="397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A247-AA34-4348-B587-183359A14FFD}">
      <dsp:nvSpPr>
        <dsp:cNvPr id="0" name=""/>
        <dsp:cNvSpPr/>
      </dsp:nvSpPr>
      <dsp:spPr>
        <a:xfrm>
          <a:off x="835310" y="2713745"/>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Keylogger Controls:</a:t>
          </a:r>
          <a:endParaRPr lang="en-US" sz="1900" kern="1200"/>
        </a:p>
      </dsp:txBody>
      <dsp:txXfrm>
        <a:off x="835310" y="2713745"/>
        <a:ext cx="2876073" cy="723212"/>
      </dsp:txXfrm>
    </dsp:sp>
    <dsp:sp modelId="{3A50B19F-8AC7-4C52-A6D3-48551F5FA53C}">
      <dsp:nvSpPr>
        <dsp:cNvPr id="0" name=""/>
        <dsp:cNvSpPr/>
      </dsp:nvSpPr>
      <dsp:spPr>
        <a:xfrm>
          <a:off x="3711384" y="2713745"/>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Create functions to start and stop logging. </a:t>
          </a:r>
          <a:endParaRPr lang="en-US" sz="1500" kern="1200"/>
        </a:p>
      </dsp:txBody>
      <dsp:txXfrm>
        <a:off x="3711384" y="2713745"/>
        <a:ext cx="2679890" cy="723212"/>
      </dsp:txXfrm>
    </dsp:sp>
    <dsp:sp modelId="{AFBFE415-38D4-4133-B6AB-CAB36693E17C}">
      <dsp:nvSpPr>
        <dsp:cNvPr id="0" name=""/>
        <dsp:cNvSpPr/>
      </dsp:nvSpPr>
      <dsp:spPr>
        <a:xfrm>
          <a:off x="0" y="3617761"/>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D7C9F-4503-4394-A6CE-8DD61A1B0A1B}">
      <dsp:nvSpPr>
        <dsp:cNvPr id="0" name=""/>
        <dsp:cNvSpPr/>
      </dsp:nvSpPr>
      <dsp:spPr>
        <a:xfrm>
          <a:off x="218771" y="3780483"/>
          <a:ext cx="397767" cy="397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DC3B3B-AD02-4B62-843B-C1A4D9006E7E}">
      <dsp:nvSpPr>
        <dsp:cNvPr id="0" name=""/>
        <dsp:cNvSpPr/>
      </dsp:nvSpPr>
      <dsp:spPr>
        <a:xfrm>
          <a:off x="835310" y="3617761"/>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GUI Configuration:</a:t>
          </a:r>
          <a:endParaRPr lang="en-US" sz="1900" kern="1200"/>
        </a:p>
      </dsp:txBody>
      <dsp:txXfrm>
        <a:off x="835310" y="3617761"/>
        <a:ext cx="2876073" cy="723212"/>
      </dsp:txXfrm>
    </dsp:sp>
    <dsp:sp modelId="{48CD9C2E-9135-4A98-BD3E-2C4E91C2F422}">
      <dsp:nvSpPr>
        <dsp:cNvPr id="0" name=""/>
        <dsp:cNvSpPr/>
      </dsp:nvSpPr>
      <dsp:spPr>
        <a:xfrm>
          <a:off x="3711384" y="3617761"/>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Set up the main window with buttons and labels. </a:t>
          </a:r>
          <a:endParaRPr lang="en-US" sz="1500" kern="1200"/>
        </a:p>
      </dsp:txBody>
      <dsp:txXfrm>
        <a:off x="3711384" y="3617761"/>
        <a:ext cx="2679890" cy="723212"/>
      </dsp:txXfrm>
    </dsp:sp>
    <dsp:sp modelId="{B6E27458-2EDA-4E6B-892B-7857877C4D0A}">
      <dsp:nvSpPr>
        <dsp:cNvPr id="0" name=""/>
        <dsp:cNvSpPr/>
      </dsp:nvSpPr>
      <dsp:spPr>
        <a:xfrm>
          <a:off x="0" y="452177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91ED6-E0CF-454B-A315-983B5DF10EB2}">
      <dsp:nvSpPr>
        <dsp:cNvPr id="0" name=""/>
        <dsp:cNvSpPr/>
      </dsp:nvSpPr>
      <dsp:spPr>
        <a:xfrm>
          <a:off x="218771" y="4684499"/>
          <a:ext cx="397767" cy="397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0DECA4-4A3C-4E18-9D8A-95031A1A556C}">
      <dsp:nvSpPr>
        <dsp:cNvPr id="0" name=""/>
        <dsp:cNvSpPr/>
      </dsp:nvSpPr>
      <dsp:spPr>
        <a:xfrm>
          <a:off x="835310" y="4521777"/>
          <a:ext cx="2876073"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en-US" sz="1900" b="1" i="0" kern="1200" baseline="0"/>
            <a:t>Main Loop:</a:t>
          </a:r>
          <a:endParaRPr lang="en-US" sz="1900" kern="1200"/>
        </a:p>
      </dsp:txBody>
      <dsp:txXfrm>
        <a:off x="835310" y="4521777"/>
        <a:ext cx="2876073" cy="723212"/>
      </dsp:txXfrm>
    </dsp:sp>
    <dsp:sp modelId="{4175A1D3-93D6-433F-9A00-0CCF268BD00E}">
      <dsp:nvSpPr>
        <dsp:cNvPr id="0" name=""/>
        <dsp:cNvSpPr/>
      </dsp:nvSpPr>
      <dsp:spPr>
        <a:xfrm>
          <a:off x="3711384" y="4521777"/>
          <a:ext cx="2679890"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666750">
            <a:lnSpc>
              <a:spcPct val="100000"/>
            </a:lnSpc>
            <a:spcBef>
              <a:spcPct val="0"/>
            </a:spcBef>
            <a:spcAft>
              <a:spcPct val="35000"/>
            </a:spcAft>
            <a:buNone/>
          </a:pPr>
          <a:r>
            <a:rPr lang="en-US" sz="1500" b="0" i="0" kern="1200" baseline="0"/>
            <a:t>Run the GUI loop to enable user interaction. </a:t>
          </a:r>
          <a:endParaRPr lang="en-US" sz="1500" kern="1200"/>
        </a:p>
      </dsp:txBody>
      <dsp:txXfrm>
        <a:off x="3711384" y="4521777"/>
        <a:ext cx="2679890" cy="723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BB656-DDB1-47AF-818B-D1362E792291}">
      <dsp:nvSpPr>
        <dsp:cNvPr id="0" name=""/>
        <dsp:cNvSpPr/>
      </dsp:nvSpPr>
      <dsp:spPr>
        <a:xfrm>
          <a:off x="0" y="39285"/>
          <a:ext cx="9625383"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Code Review:</a:t>
          </a:r>
          <a:r>
            <a:rPr lang="en-US" sz="1900" b="0" i="0" kern="1200" baseline="0" dirty="0"/>
            <a:t> Check for bugs and correct file paths. </a:t>
          </a:r>
          <a:endParaRPr lang="en-US" sz="1900" kern="1200" dirty="0"/>
        </a:p>
      </dsp:txBody>
      <dsp:txXfrm>
        <a:off x="22246" y="61531"/>
        <a:ext cx="9580891" cy="411223"/>
      </dsp:txXfrm>
    </dsp:sp>
    <dsp:sp modelId="{F6D689D9-0BDB-423F-8CC6-5EF9594D2A8F}">
      <dsp:nvSpPr>
        <dsp:cNvPr id="0" name=""/>
        <dsp:cNvSpPr/>
      </dsp:nvSpPr>
      <dsp:spPr>
        <a:xfrm>
          <a:off x="0" y="549720"/>
          <a:ext cx="9625383" cy="45571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Packaging:</a:t>
          </a:r>
          <a:r>
            <a:rPr lang="en-US" sz="1900" b="0" i="0" kern="1200" baseline="0"/>
            <a:t> Convert the script to an executable. </a:t>
          </a:r>
          <a:endParaRPr lang="en-US" sz="1900" kern="1200"/>
        </a:p>
      </dsp:txBody>
      <dsp:txXfrm>
        <a:off x="22246" y="571966"/>
        <a:ext cx="9580891" cy="411223"/>
      </dsp:txXfrm>
    </dsp:sp>
    <dsp:sp modelId="{961B3BA4-6502-4980-9700-4EEDA41BC1F5}">
      <dsp:nvSpPr>
        <dsp:cNvPr id="0" name=""/>
        <dsp:cNvSpPr/>
      </dsp:nvSpPr>
      <dsp:spPr>
        <a:xfrm>
          <a:off x="0" y="1060155"/>
          <a:ext cx="9625383" cy="45571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Deployment:</a:t>
          </a:r>
          <a:r>
            <a:rPr lang="en-US" sz="1900" b="0" i="0" kern="1200" baseline="0"/>
            <a:t> Place the executable on the target machine. </a:t>
          </a:r>
          <a:endParaRPr lang="en-US" sz="1900" kern="1200"/>
        </a:p>
      </dsp:txBody>
      <dsp:txXfrm>
        <a:off x="22246" y="1082401"/>
        <a:ext cx="9580891" cy="411223"/>
      </dsp:txXfrm>
    </dsp:sp>
    <dsp:sp modelId="{37034CAF-0059-4C03-A901-505B7160BB19}">
      <dsp:nvSpPr>
        <dsp:cNvPr id="0" name=""/>
        <dsp:cNvSpPr/>
      </dsp:nvSpPr>
      <dsp:spPr>
        <a:xfrm>
          <a:off x="0" y="1570590"/>
          <a:ext cx="9625383" cy="45571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AutoStart Setup:</a:t>
          </a:r>
          <a:r>
            <a:rPr lang="en-US" sz="1900" b="0" i="0" kern="1200" baseline="0" dirty="0"/>
            <a:t> Configure startup execution if needed. </a:t>
          </a:r>
          <a:endParaRPr lang="en-US" sz="1900" kern="1200" dirty="0"/>
        </a:p>
      </dsp:txBody>
      <dsp:txXfrm>
        <a:off x="22246" y="1592836"/>
        <a:ext cx="9580891" cy="411223"/>
      </dsp:txXfrm>
    </dsp:sp>
    <dsp:sp modelId="{C094A37C-7C18-489B-8D5C-EC68400BF150}">
      <dsp:nvSpPr>
        <dsp:cNvPr id="0" name=""/>
        <dsp:cNvSpPr/>
      </dsp:nvSpPr>
      <dsp:spPr>
        <a:xfrm>
          <a:off x="0" y="2081025"/>
          <a:ext cx="9625383" cy="455715"/>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Execution:</a:t>
          </a:r>
          <a:r>
            <a:rPr lang="en-US" sz="1900" b="0" i="0" kern="1200" baseline="0"/>
            <a:t> Run the keylogger and monitor its output. </a:t>
          </a:r>
          <a:endParaRPr lang="en-US" sz="1900" kern="1200"/>
        </a:p>
      </dsp:txBody>
      <dsp:txXfrm>
        <a:off x="22246" y="2103271"/>
        <a:ext cx="9580891" cy="411223"/>
      </dsp:txXfrm>
    </dsp:sp>
    <dsp:sp modelId="{EDC1107A-9D0E-4F0D-ADC8-5E638019B4C0}">
      <dsp:nvSpPr>
        <dsp:cNvPr id="0" name=""/>
        <dsp:cNvSpPr/>
      </dsp:nvSpPr>
      <dsp:spPr>
        <a:xfrm>
          <a:off x="0" y="2591460"/>
          <a:ext cx="9625383"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Maintenance:</a:t>
          </a:r>
          <a:r>
            <a:rPr lang="en-US" sz="1900" b="0" i="0" kern="1200" baseline="0" dirty="0"/>
            <a:t> Update as needed and back up data.</a:t>
          </a:r>
          <a:endParaRPr lang="en-US" sz="1900" kern="1200" dirty="0"/>
        </a:p>
      </dsp:txBody>
      <dsp:txXfrm>
        <a:off x="22246" y="2613706"/>
        <a:ext cx="9580891" cy="411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9E1A4-487F-4359-BD08-1F48914D85C4}">
      <dsp:nvSpPr>
        <dsp:cNvPr id="0" name=""/>
        <dsp:cNvSpPr/>
      </dsp:nvSpPr>
      <dsp:spPr>
        <a:xfrm>
          <a:off x="8459" y="531813"/>
          <a:ext cx="5057085" cy="2022834"/>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100000"/>
            </a:lnSpc>
            <a:spcBef>
              <a:spcPct val="0"/>
            </a:spcBef>
            <a:spcAft>
              <a:spcPct val="35000"/>
            </a:spcAft>
            <a:buNone/>
          </a:pPr>
          <a:r>
            <a:rPr lang="en-US" sz="1600" b="0" i="0" kern="1200"/>
            <a:t>Enhancing the keylogger application could involve adding secure user authentication, data encryption, customizable controls, and compliance with privacy laws. </a:t>
          </a:r>
          <a:endParaRPr lang="en-US" sz="1600" kern="1200"/>
        </a:p>
      </dsp:txBody>
      <dsp:txXfrm>
        <a:off x="1019876" y="531813"/>
        <a:ext cx="3034251" cy="2022834"/>
      </dsp:txXfrm>
    </dsp:sp>
    <dsp:sp modelId="{022CC618-B031-41A7-B75E-88D244511F3B}">
      <dsp:nvSpPr>
        <dsp:cNvPr id="0" name=""/>
        <dsp:cNvSpPr/>
      </dsp:nvSpPr>
      <dsp:spPr>
        <a:xfrm>
          <a:off x="4559837" y="531813"/>
          <a:ext cx="5057085" cy="2022834"/>
        </a:xfrm>
        <a:prstGeom prst="chevron">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100000"/>
            </a:lnSpc>
            <a:spcBef>
              <a:spcPct val="0"/>
            </a:spcBef>
            <a:spcAft>
              <a:spcPct val="35000"/>
            </a:spcAft>
            <a:buNone/>
          </a:pPr>
          <a:r>
            <a:rPr lang="en-US" sz="1600" b="0" i="0" kern="1200" dirty="0"/>
            <a:t>Future versions might also feature network capabilities for remote monitoring and integration with other software for expanded functionality. Always prioritize ethical use and user consent.</a:t>
          </a:r>
          <a:endParaRPr lang="en-US" sz="1600" kern="1200" dirty="0"/>
        </a:p>
      </dsp:txBody>
      <dsp:txXfrm>
        <a:off x="5571254" y="531813"/>
        <a:ext cx="3034251" cy="202283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36318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42994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31631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43006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11319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22051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75400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164655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4399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62067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90039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03848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30348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4B9E8-E272-4C8C-BE8B-6D6518B8742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10339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4B9E8-E272-4C8C-BE8B-6D6518B8742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81205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01044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62618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F484FE-2941-422A-9FFB-BC78E5700517}" type="slidenum">
              <a:rPr lang="en-IN" smtClean="0"/>
              <a:t>‹#›</a:t>
            </a:fld>
            <a:endParaRPr lang="en-IN"/>
          </a:p>
        </p:txBody>
      </p:sp>
    </p:spTree>
    <p:extLst>
      <p:ext uri="{BB962C8B-B14F-4D97-AF65-F5344CB8AC3E}">
        <p14:creationId xmlns:p14="http://schemas.microsoft.com/office/powerpoint/2010/main" val="396527708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9" name="Rectangle 10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0" name="Oval 10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1" name="Oval 1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Oval 1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3" name="Oval 1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4" name="Oval 1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8" name="Rectangle 117">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19" name="Rectangle 1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1" name="Group 12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86" name="Rectangle 8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0CD3CEC0-658E-FF0A-1D72-B26E5DAC8C18}"/>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r"/>
            <a:br>
              <a:rPr lang="en-US" sz="3200" dirty="0">
                <a:solidFill>
                  <a:schemeClr val="tx1"/>
                </a:solidFill>
              </a:rPr>
            </a:br>
            <a:r>
              <a:rPr lang="en-US" sz="3200" dirty="0">
                <a:solidFill>
                  <a:schemeClr val="tx1"/>
                </a:solidFill>
              </a:rPr>
              <a:t>Naan </a:t>
            </a:r>
            <a:r>
              <a:rPr lang="en-US" sz="3200" dirty="0" err="1">
                <a:solidFill>
                  <a:schemeClr val="tx1"/>
                </a:solidFill>
              </a:rPr>
              <a:t>Mudhalvan</a:t>
            </a:r>
            <a:r>
              <a:rPr lang="en-US" sz="3200" dirty="0">
                <a:solidFill>
                  <a:schemeClr val="tx1"/>
                </a:solidFill>
              </a:rPr>
              <a:t> Project :</a:t>
            </a:r>
            <a:br>
              <a:rPr lang="en-US" sz="3200" dirty="0">
                <a:solidFill>
                  <a:schemeClr val="tx1"/>
                </a:solidFill>
              </a:rPr>
            </a:br>
            <a:r>
              <a:rPr lang="en-US" sz="3200" dirty="0">
                <a:solidFill>
                  <a:schemeClr val="tx1"/>
                </a:solidFill>
              </a:rPr>
              <a:t>Keyloggers</a:t>
            </a:r>
          </a:p>
        </p:txBody>
      </p:sp>
      <p:cxnSp>
        <p:nvCxnSpPr>
          <p:cNvPr id="89" name="Straight Connector 8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4D683DC-59A2-AC62-2A54-294B617660B7}"/>
              </a:ext>
            </a:extLst>
          </p:cNvPr>
          <p:cNvSpPr txBox="1"/>
          <p:nvPr/>
        </p:nvSpPr>
        <p:spPr>
          <a:xfrm>
            <a:off x="4678424" y="1059025"/>
            <a:ext cx="5302189" cy="473995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t>Name: MD SADAN FUZAIL S</a:t>
            </a:r>
          </a:p>
          <a:p>
            <a:pPr>
              <a:spcBef>
                <a:spcPts val="1000"/>
              </a:spcBef>
              <a:buClr>
                <a:schemeClr val="accent1"/>
              </a:buClr>
              <a:buSzPct val="80000"/>
              <a:buFont typeface="Wingdings 3" charset="2"/>
              <a:buChar char=""/>
            </a:pPr>
            <a:r>
              <a:rPr lang="en-US" dirty="0"/>
              <a:t>Dept: Computer Science And Engineering</a:t>
            </a:r>
          </a:p>
          <a:p>
            <a:pPr>
              <a:spcBef>
                <a:spcPts val="1000"/>
              </a:spcBef>
              <a:buClr>
                <a:schemeClr val="accent1"/>
              </a:buClr>
              <a:buSzPct val="80000"/>
              <a:buFont typeface="Wingdings 3" charset="2"/>
              <a:buChar char=""/>
            </a:pPr>
            <a:r>
              <a:rPr lang="en-US" dirty="0"/>
              <a:t>College: </a:t>
            </a:r>
            <a:r>
              <a:rPr lang="en-US" dirty="0" err="1"/>
              <a:t>Aalim</a:t>
            </a:r>
            <a:r>
              <a:rPr lang="en-US" dirty="0"/>
              <a:t> Muhammed </a:t>
            </a:r>
            <a:r>
              <a:rPr lang="en-US" dirty="0" err="1"/>
              <a:t>Salegh</a:t>
            </a:r>
            <a:r>
              <a:rPr lang="en-US" dirty="0"/>
              <a:t> College Of Engineering</a:t>
            </a:r>
          </a:p>
          <a:p>
            <a:pPr>
              <a:spcBef>
                <a:spcPts val="1000"/>
              </a:spcBef>
              <a:buClr>
                <a:schemeClr val="accent1"/>
              </a:buClr>
              <a:buSzPct val="80000"/>
              <a:buFont typeface="Wingdings 3" charset="2"/>
              <a:buChar char=""/>
            </a:pPr>
            <a:r>
              <a:rPr lang="en-US" dirty="0"/>
              <a:t>Email Id: fuzailahmed20962@gmail.com</a:t>
            </a:r>
          </a:p>
          <a:p>
            <a:pPr>
              <a:spcBef>
                <a:spcPts val="1000"/>
              </a:spcBef>
              <a:buClr>
                <a:schemeClr val="accent1"/>
              </a:buClr>
              <a:buSzPct val="80000"/>
              <a:buFont typeface="Wingdings 3" charset="2"/>
              <a:buChar char=""/>
            </a:pPr>
            <a:r>
              <a:rPr lang="en-US" dirty="0"/>
              <a:t>Subject: Cybersecurity</a:t>
            </a:r>
          </a:p>
        </p:txBody>
      </p:sp>
      <p:sp>
        <p:nvSpPr>
          <p:cNvPr id="3" name="Subtitle 2">
            <a:extLst>
              <a:ext uri="{FF2B5EF4-FFF2-40B4-BE49-F238E27FC236}">
                <a16:creationId xmlns:a16="http://schemas.microsoft.com/office/drawing/2014/main" id="{8BCE0E1B-85C7-0A23-16ED-4A11EA526A51}"/>
              </a:ext>
            </a:extLst>
          </p:cNvPr>
          <p:cNvSpPr>
            <a:spLocks/>
          </p:cNvSpPr>
          <p:nvPr/>
        </p:nvSpPr>
        <p:spPr>
          <a:xfrm>
            <a:off x="5194300" y="2788157"/>
            <a:ext cx="1032045" cy="1286448"/>
          </a:xfrm>
          <a:prstGeom prst="rect">
            <a:avLst/>
          </a:prstGeom>
        </p:spPr>
        <p:txBody>
          <a:bodyPr>
            <a:normAutofit/>
          </a:bodyPr>
          <a:lstStyle/>
          <a:p>
            <a:pPr defTabSz="301752">
              <a:lnSpc>
                <a:spcPct val="90000"/>
              </a:lnSpc>
              <a:spcBef>
                <a:spcPts val="132"/>
              </a:spcBef>
            </a:pPr>
            <a:br>
              <a:rPr lang="en-US" sz="1700" kern="1200">
                <a:solidFill>
                  <a:srgbClr val="185B79"/>
                </a:solidFill>
                <a:latin typeface="+mn-lt"/>
                <a:ea typeface="+mn-ea"/>
                <a:cs typeface="+mn-cs"/>
              </a:rPr>
            </a:br>
            <a:br>
              <a:rPr lang="en-US" sz="1700" kern="1200">
                <a:solidFill>
                  <a:srgbClr val="185B79"/>
                </a:solidFill>
                <a:latin typeface="+mn-lt"/>
                <a:ea typeface="+mn-ea"/>
                <a:cs typeface="+mn-cs"/>
              </a:rPr>
            </a:br>
            <a:br>
              <a:rPr lang="en-US" sz="1700" kern="1200">
                <a:solidFill>
                  <a:srgbClr val="185B79"/>
                </a:solidFill>
                <a:latin typeface="+mn-lt"/>
                <a:ea typeface="+mn-ea"/>
                <a:cs typeface="+mn-cs"/>
              </a:rPr>
            </a:br>
            <a:br>
              <a:rPr lang="en-US" sz="1700" kern="1200">
                <a:solidFill>
                  <a:srgbClr val="185B79"/>
                </a:solidFill>
                <a:latin typeface="+mn-lt"/>
                <a:ea typeface="+mn-ea"/>
                <a:cs typeface="+mn-cs"/>
              </a:rPr>
            </a:br>
            <a:endParaRPr lang="en-US" sz="1700"/>
          </a:p>
        </p:txBody>
      </p:sp>
    </p:spTree>
    <p:extLst>
      <p:ext uri="{BB962C8B-B14F-4D97-AF65-F5344CB8AC3E}">
        <p14:creationId xmlns:p14="http://schemas.microsoft.com/office/powerpoint/2010/main" val="12012387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7E93-0FCB-16FD-3DBE-B80FAADBCA7B}"/>
              </a:ext>
            </a:extLst>
          </p:cNvPr>
          <p:cNvSpPr>
            <a:spLocks noGrp="1"/>
          </p:cNvSpPr>
          <p:nvPr>
            <p:ph type="title"/>
          </p:nvPr>
        </p:nvSpPr>
        <p:spPr>
          <a:xfrm>
            <a:off x="1154954" y="973668"/>
            <a:ext cx="8761413" cy="706964"/>
          </a:xfrm>
        </p:spPr>
        <p:txBody>
          <a:bodyPr>
            <a:normAutofit/>
          </a:bodyPr>
          <a:lstStyle/>
          <a:p>
            <a:r>
              <a:rPr lang="en-US" b="1">
                <a:solidFill>
                  <a:srgbClr val="EBEBEB"/>
                </a:solidFill>
              </a:rPr>
              <a:t>Index:</a:t>
            </a:r>
            <a:endParaRPr lang="en-IN" b="1">
              <a:solidFill>
                <a:srgbClr val="EBEBEB"/>
              </a:solidFill>
            </a:endParaRPr>
          </a:p>
        </p:txBody>
      </p:sp>
      <p:graphicFrame>
        <p:nvGraphicFramePr>
          <p:cNvPr id="5" name="Content Placeholder 2">
            <a:extLst>
              <a:ext uri="{FF2B5EF4-FFF2-40B4-BE49-F238E27FC236}">
                <a16:creationId xmlns:a16="http://schemas.microsoft.com/office/drawing/2014/main" id="{5AB5C2C9-4B80-35C5-79B2-45E34E28F255}"/>
              </a:ext>
            </a:extLst>
          </p:cNvPr>
          <p:cNvGraphicFramePr>
            <a:graphicFrameLocks noGrp="1"/>
          </p:cNvGraphicFramePr>
          <p:nvPr>
            <p:ph idx="1"/>
            <p:extLst>
              <p:ext uri="{D42A27DB-BD31-4B8C-83A1-F6EECF244321}">
                <p14:modId xmlns:p14="http://schemas.microsoft.com/office/powerpoint/2010/main" val="27839014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5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4048-81D1-B312-C781-AFDAEA71785A}"/>
              </a:ext>
            </a:extLst>
          </p:cNvPr>
          <p:cNvSpPr>
            <a:spLocks noGrp="1"/>
          </p:cNvSpPr>
          <p:nvPr>
            <p:ph type="title"/>
          </p:nvPr>
        </p:nvSpPr>
        <p:spPr>
          <a:xfrm>
            <a:off x="1154954" y="973668"/>
            <a:ext cx="8761413" cy="706964"/>
          </a:xfrm>
        </p:spPr>
        <p:txBody>
          <a:bodyPr>
            <a:normAutofit/>
          </a:bodyPr>
          <a:lstStyle/>
          <a:p>
            <a:r>
              <a:rPr lang="en-US">
                <a:solidFill>
                  <a:srgbClr val="EBEBEB"/>
                </a:solidFill>
              </a:rPr>
              <a:t>Problem Statement:</a:t>
            </a:r>
            <a:endParaRPr lang="en-IN">
              <a:solidFill>
                <a:srgbClr val="EBEBEB"/>
              </a:solidFill>
            </a:endParaRPr>
          </a:p>
        </p:txBody>
      </p:sp>
      <p:graphicFrame>
        <p:nvGraphicFramePr>
          <p:cNvPr id="5" name="Content Placeholder 2">
            <a:extLst>
              <a:ext uri="{FF2B5EF4-FFF2-40B4-BE49-F238E27FC236}">
                <a16:creationId xmlns:a16="http://schemas.microsoft.com/office/drawing/2014/main" id="{40E131C3-767E-0B83-1C08-70EF862B4238}"/>
              </a:ext>
            </a:extLst>
          </p:cNvPr>
          <p:cNvGraphicFramePr>
            <a:graphicFrameLocks noGrp="1"/>
          </p:cNvGraphicFramePr>
          <p:nvPr>
            <p:ph idx="1"/>
            <p:extLst>
              <p:ext uri="{D42A27DB-BD31-4B8C-83A1-F6EECF244321}">
                <p14:modId xmlns:p14="http://schemas.microsoft.com/office/powerpoint/2010/main" val="425186372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15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5A31-392D-117C-9F72-6DB1AE878231}"/>
              </a:ext>
            </a:extLst>
          </p:cNvPr>
          <p:cNvSpPr>
            <a:spLocks noGrp="1"/>
          </p:cNvSpPr>
          <p:nvPr>
            <p:ph type="title"/>
          </p:nvPr>
        </p:nvSpPr>
        <p:spPr>
          <a:xfrm>
            <a:off x="1154954" y="973668"/>
            <a:ext cx="8761413" cy="706964"/>
          </a:xfrm>
        </p:spPr>
        <p:txBody>
          <a:bodyPr>
            <a:normAutofit/>
          </a:bodyPr>
          <a:lstStyle/>
          <a:p>
            <a:r>
              <a:rPr lang="en-US">
                <a:solidFill>
                  <a:srgbClr val="EBEBEB"/>
                </a:solidFill>
              </a:rPr>
              <a:t>Solution:</a:t>
            </a:r>
            <a:endParaRPr lang="en-IN">
              <a:solidFill>
                <a:srgbClr val="EBEBEB"/>
              </a:solidFill>
            </a:endParaRPr>
          </a:p>
        </p:txBody>
      </p:sp>
      <p:graphicFrame>
        <p:nvGraphicFramePr>
          <p:cNvPr id="6" name="Content Placeholder 2">
            <a:extLst>
              <a:ext uri="{FF2B5EF4-FFF2-40B4-BE49-F238E27FC236}">
                <a16:creationId xmlns:a16="http://schemas.microsoft.com/office/drawing/2014/main" id="{66188655-E15B-C424-48AC-3323DC9766E9}"/>
              </a:ext>
            </a:extLst>
          </p:cNvPr>
          <p:cNvGraphicFramePr>
            <a:graphicFrameLocks noGrp="1"/>
          </p:cNvGraphicFramePr>
          <p:nvPr>
            <p:ph idx="1"/>
            <p:extLst>
              <p:ext uri="{D42A27DB-BD31-4B8C-83A1-F6EECF244321}">
                <p14:modId xmlns:p14="http://schemas.microsoft.com/office/powerpoint/2010/main" val="2074101213"/>
              </p:ext>
            </p:extLst>
          </p:nvPr>
        </p:nvGraphicFramePr>
        <p:xfrm>
          <a:off x="704538" y="2578308"/>
          <a:ext cx="10777928" cy="3433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8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Oval 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194C94B8-6CF6-D290-E137-B4F73A116CB7}"/>
              </a:ext>
            </a:extLst>
          </p:cNvPr>
          <p:cNvSpPr>
            <a:spLocks noGrp="1"/>
          </p:cNvSpPr>
          <p:nvPr>
            <p:ph type="title"/>
          </p:nvPr>
        </p:nvSpPr>
        <p:spPr>
          <a:xfrm>
            <a:off x="1154955" y="973667"/>
            <a:ext cx="2942210" cy="4833745"/>
          </a:xfrm>
        </p:spPr>
        <p:txBody>
          <a:bodyPr>
            <a:normAutofit/>
          </a:bodyPr>
          <a:lstStyle/>
          <a:p>
            <a:r>
              <a:rPr lang="en-US">
                <a:solidFill>
                  <a:srgbClr val="EBEBEB"/>
                </a:solidFill>
              </a:rPr>
              <a:t>Algorithm:</a:t>
            </a:r>
            <a:endParaRPr lang="en-IN">
              <a:solidFill>
                <a:srgbClr val="EBEBEB"/>
              </a:solidFill>
            </a:endParaRPr>
          </a:p>
        </p:txBody>
      </p:sp>
      <p:sp>
        <p:nvSpPr>
          <p:cNvPr id="25" name="Rectangle 2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Rectangle 1">
            <a:extLst>
              <a:ext uri="{FF2B5EF4-FFF2-40B4-BE49-F238E27FC236}">
                <a16:creationId xmlns:a16="http://schemas.microsoft.com/office/drawing/2014/main" id="{0661FC47-D7F5-F710-5744-0F296075E85A}"/>
              </a:ext>
            </a:extLst>
          </p:cNvPr>
          <p:cNvGraphicFramePr>
            <a:graphicFrameLocks noGrp="1"/>
          </p:cNvGraphicFramePr>
          <p:nvPr>
            <p:ph idx="1"/>
            <p:extLst>
              <p:ext uri="{D42A27DB-BD31-4B8C-83A1-F6EECF244321}">
                <p14:modId xmlns:p14="http://schemas.microsoft.com/office/powerpoint/2010/main" val="304245571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C410-D035-6428-2C0B-45F2FCEB98AA}"/>
              </a:ext>
            </a:extLst>
          </p:cNvPr>
          <p:cNvSpPr>
            <a:spLocks noGrp="1"/>
          </p:cNvSpPr>
          <p:nvPr>
            <p:ph type="title"/>
          </p:nvPr>
        </p:nvSpPr>
        <p:spPr>
          <a:xfrm>
            <a:off x="1154954" y="973668"/>
            <a:ext cx="8761413" cy="706964"/>
          </a:xfrm>
        </p:spPr>
        <p:txBody>
          <a:bodyPr>
            <a:normAutofit/>
          </a:bodyPr>
          <a:lstStyle/>
          <a:p>
            <a:r>
              <a:rPr lang="en-US">
                <a:solidFill>
                  <a:srgbClr val="EBEBEB"/>
                </a:solidFill>
              </a:rPr>
              <a:t>Deployment:</a:t>
            </a:r>
            <a:endParaRPr lang="en-IN">
              <a:solidFill>
                <a:srgbClr val="EBEBEB"/>
              </a:solidFill>
            </a:endParaRPr>
          </a:p>
        </p:txBody>
      </p:sp>
      <p:graphicFrame>
        <p:nvGraphicFramePr>
          <p:cNvPr id="8" name="Rectangle 3">
            <a:extLst>
              <a:ext uri="{FF2B5EF4-FFF2-40B4-BE49-F238E27FC236}">
                <a16:creationId xmlns:a16="http://schemas.microsoft.com/office/drawing/2014/main" id="{413A0F09-91FF-58E1-61EE-C2D89439D6B3}"/>
              </a:ext>
            </a:extLst>
          </p:cNvPr>
          <p:cNvGraphicFramePr>
            <a:graphicFrameLocks noGrp="1"/>
          </p:cNvGraphicFramePr>
          <p:nvPr>
            <p:ph idx="1"/>
            <p:extLst>
              <p:ext uri="{D42A27DB-BD31-4B8C-83A1-F6EECF244321}">
                <p14:modId xmlns:p14="http://schemas.microsoft.com/office/powerpoint/2010/main" val="396585156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95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BF81C860-29E1-DD4B-225F-B2755BF2572C}"/>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Conclusion:</a:t>
            </a:r>
            <a:endParaRPr lang="en-IN" sz="32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A1D24F-6053-132B-F191-59D19D14A004}"/>
              </a:ext>
            </a:extLst>
          </p:cNvPr>
          <p:cNvSpPr>
            <a:spLocks noGrp="1"/>
          </p:cNvSpPr>
          <p:nvPr>
            <p:ph idx="1"/>
          </p:nvPr>
        </p:nvSpPr>
        <p:spPr>
          <a:xfrm>
            <a:off x="4678424" y="1059025"/>
            <a:ext cx="5302189" cy="4739950"/>
          </a:xfrm>
        </p:spPr>
        <p:txBody>
          <a:bodyPr anchor="ctr">
            <a:normAutofit/>
          </a:bodyPr>
          <a:lstStyle/>
          <a:p>
            <a:pPr marL="0" indent="0">
              <a:buNone/>
            </a:pPr>
            <a:r>
              <a:rPr lang="en-US">
                <a:solidFill>
                  <a:schemeClr val="tx1"/>
                </a:solidFill>
              </a:rPr>
              <a:t>	The Python application provides a keylogger with a GUI for easy control. It records keystrokes, saves them in text and JSON formats, and offers start/stop functionality. It is essential to use such tools responsibly and with consent due to privacy and ethical considerations.</a:t>
            </a:r>
            <a:endParaRPr lang="en-IN">
              <a:solidFill>
                <a:schemeClr val="tx1"/>
              </a:solidFill>
            </a:endParaRPr>
          </a:p>
        </p:txBody>
      </p:sp>
    </p:spTree>
    <p:extLst>
      <p:ext uri="{BB962C8B-B14F-4D97-AF65-F5344CB8AC3E}">
        <p14:creationId xmlns:p14="http://schemas.microsoft.com/office/powerpoint/2010/main" val="12725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2EB8-4F2D-D22A-E739-3AFC2336163E}"/>
              </a:ext>
            </a:extLst>
          </p:cNvPr>
          <p:cNvSpPr>
            <a:spLocks noGrp="1"/>
          </p:cNvSpPr>
          <p:nvPr>
            <p:ph type="title"/>
          </p:nvPr>
        </p:nvSpPr>
        <p:spPr>
          <a:xfrm>
            <a:off x="1154954" y="973668"/>
            <a:ext cx="8761413" cy="706964"/>
          </a:xfrm>
        </p:spPr>
        <p:txBody>
          <a:bodyPr>
            <a:normAutofit/>
          </a:bodyPr>
          <a:lstStyle/>
          <a:p>
            <a:r>
              <a:rPr lang="en-US">
                <a:solidFill>
                  <a:srgbClr val="EBEBEB"/>
                </a:solidFill>
              </a:rPr>
              <a:t>Future scope:</a:t>
            </a:r>
            <a:endParaRPr lang="en-IN">
              <a:solidFill>
                <a:srgbClr val="EBEBEB"/>
              </a:solidFill>
            </a:endParaRPr>
          </a:p>
        </p:txBody>
      </p:sp>
      <p:graphicFrame>
        <p:nvGraphicFramePr>
          <p:cNvPr id="22" name="Content Placeholder 2">
            <a:extLst>
              <a:ext uri="{FF2B5EF4-FFF2-40B4-BE49-F238E27FC236}">
                <a16:creationId xmlns:a16="http://schemas.microsoft.com/office/drawing/2014/main" id="{9EC08B30-3DF3-00F6-A4EA-6435F2ECCBEA}"/>
              </a:ext>
            </a:extLst>
          </p:cNvPr>
          <p:cNvGraphicFramePr>
            <a:graphicFrameLocks noGrp="1"/>
          </p:cNvGraphicFramePr>
          <p:nvPr>
            <p:ph idx="1"/>
            <p:extLst>
              <p:ext uri="{D42A27DB-BD31-4B8C-83A1-F6EECF244321}">
                <p14:modId xmlns:p14="http://schemas.microsoft.com/office/powerpoint/2010/main" val="8792111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419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140</TotalTime>
  <Words>509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 Naan Mudhalvan Project : Keyloggers</vt:lpstr>
      <vt:lpstr>Index:</vt:lpstr>
      <vt:lpstr>Problem Statement:</vt:lpstr>
      <vt:lpstr>Solution:</vt:lpstr>
      <vt:lpstr>Algorithm:</vt:lpstr>
      <vt:lpstr>Deployment: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Mudalvan Project Keyloggers</dc:title>
  <dc:creator>MD SADAN FUZAIL S</dc:creator>
  <cp:lastModifiedBy>MD SADAN FUZAIL S</cp:lastModifiedBy>
  <cp:revision>10</cp:revision>
  <dcterms:created xsi:type="dcterms:W3CDTF">2024-04-02T18:37:07Z</dcterms:created>
  <dcterms:modified xsi:type="dcterms:W3CDTF">2024-04-03T14:36:44Z</dcterms:modified>
</cp:coreProperties>
</file>