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1" r:id="rId5"/>
    <p:sldId id="268" r:id="rId6"/>
    <p:sldId id="265" r:id="rId7"/>
    <p:sldId id="299" r:id="rId8"/>
    <p:sldId id="270" r:id="rId9"/>
    <p:sldId id="273" r:id="rId10"/>
    <p:sldId id="274" r:id="rId11"/>
    <p:sldId id="300" r:id="rId12"/>
    <p:sldId id="262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16" d="100"/>
          <a:sy n="116" d="100"/>
        </p:scale>
        <p:origin x="566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BC4D-D223-46BC-B78D-9DDC641E4A65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BB084-A47E-441E-997D-3EA600218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31840" y="915566"/>
            <a:ext cx="5310336" cy="1440160"/>
          </a:xfrm>
        </p:spPr>
        <p:txBody>
          <a:bodyPr/>
          <a:lstStyle/>
          <a:p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맑은 고딕" pitchFamily="50" charset="-127"/>
              </a:rPr>
              <a:t>Project Name: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ea typeface="맑은 고딕" pitchFamily="50" charset="-127"/>
              </a:rPr>
              <a:t>“Student Association Fund Management System”</a:t>
            </a:r>
            <a:endParaRPr lang="en-US" altLang="ko-KR" sz="2400" b="1" dirty="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75856" y="26749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As-</a:t>
            </a:r>
            <a:r>
              <a:rPr lang="en-US" dirty="0" err="1" smtClean="0"/>
              <a:t>Salamualikum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784" y="2762364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Supervisor: </a:t>
            </a:r>
          </a:p>
          <a:p>
            <a:pPr algn="ctr"/>
            <a:r>
              <a:rPr lang="en-US" dirty="0" smtClean="0"/>
              <a:t> </a:t>
            </a:r>
            <a:r>
              <a:rPr lang="en-US" b="1" dirty="0" smtClean="0"/>
              <a:t>Dr. </a:t>
            </a:r>
            <a:r>
              <a:rPr lang="en-US" b="1" dirty="0" err="1" smtClean="0"/>
              <a:t>Mrinal</a:t>
            </a:r>
            <a:r>
              <a:rPr lang="en-US" b="1" dirty="0" smtClean="0"/>
              <a:t> </a:t>
            </a:r>
            <a:r>
              <a:rPr lang="en-US" b="1" dirty="0" err="1" smtClean="0"/>
              <a:t>Kanti</a:t>
            </a:r>
            <a:r>
              <a:rPr lang="en-US" b="1" dirty="0" smtClean="0"/>
              <a:t> </a:t>
            </a:r>
            <a:r>
              <a:rPr lang="en-US" b="1" dirty="0" err="1" smtClean="0"/>
              <a:t>Baowaly</a:t>
            </a:r>
            <a:endParaRPr lang="en-US" b="1" dirty="0" smtClean="0"/>
          </a:p>
          <a:p>
            <a:pPr algn="ctr"/>
            <a:r>
              <a:rPr lang="en-US" dirty="0" smtClean="0"/>
              <a:t>Assistant Professor,</a:t>
            </a:r>
          </a:p>
          <a:p>
            <a:pPr algn="ctr"/>
            <a:r>
              <a:rPr lang="en-US" dirty="0" smtClean="0"/>
              <a:t>Department Of CSE</a:t>
            </a:r>
          </a:p>
          <a:p>
            <a:pPr algn="ctr"/>
            <a:r>
              <a:rPr lang="en-US" dirty="0" smtClean="0"/>
              <a:t>BSMRSTU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2762364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Submitted by:</a:t>
            </a:r>
          </a:p>
          <a:p>
            <a:pPr algn="ctr"/>
            <a:r>
              <a:rPr lang="en-US" b="1" dirty="0" smtClean="0"/>
              <a:t>Md </a:t>
            </a:r>
            <a:r>
              <a:rPr lang="en-US" b="1" dirty="0" err="1" smtClean="0"/>
              <a:t>Sharifuzzaman</a:t>
            </a:r>
            <a:r>
              <a:rPr lang="en-US" b="1" dirty="0" smtClean="0"/>
              <a:t> Shajib</a:t>
            </a:r>
          </a:p>
          <a:p>
            <a:pPr algn="ctr"/>
            <a:r>
              <a:rPr lang="en-US" dirty="0" smtClean="0"/>
              <a:t>ID: 18CSE032</a:t>
            </a:r>
          </a:p>
          <a:p>
            <a:pPr algn="ctr"/>
            <a:r>
              <a:rPr lang="en-US" dirty="0" smtClean="0"/>
              <a:t>Department Of CSE</a:t>
            </a:r>
          </a:p>
          <a:p>
            <a:pPr algn="ctr"/>
            <a:r>
              <a:rPr lang="en-US" dirty="0" smtClean="0"/>
              <a:t>BSMRSTU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167516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Presentation Outline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55776" y="980877"/>
            <a:ext cx="5111741" cy="517899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55775" y="2142443"/>
            <a:ext cx="5111742" cy="552992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59003" y="2746008"/>
            <a:ext cx="5108514" cy="569563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70901" y="3407432"/>
            <a:ext cx="5096616" cy="53247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1560" y="466581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55776" y="1544766"/>
            <a:ext cx="5111741" cy="517899"/>
            <a:chOff x="3131840" y="1491630"/>
            <a:chExt cx="5256584" cy="576064"/>
          </a:xfrm>
        </p:grpSpPr>
        <p:sp>
          <p:nvSpPr>
            <p:cNvPr id="33" name="Rectangle 3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Right Triangle 3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55936" y="1061112"/>
            <a:ext cx="4411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5936" y="1624026"/>
            <a:ext cx="426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The process of my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5936" y="2234242"/>
            <a:ext cx="396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Using Language &amp; tools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68990" y="2787173"/>
            <a:ext cx="367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Advantage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8990" y="3494846"/>
            <a:ext cx="382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5.Limitation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2552756" y="4030780"/>
            <a:ext cx="5111741" cy="517899"/>
            <a:chOff x="3131840" y="1491630"/>
            <a:chExt cx="5256584" cy="576064"/>
          </a:xfrm>
        </p:grpSpPr>
        <p:sp>
          <p:nvSpPr>
            <p:cNvPr id="49" name="Rectangle 4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Right Triangle 4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52917" y="41050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6.Future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504" y="510512"/>
            <a:ext cx="9144000" cy="288032"/>
          </a:xfrm>
        </p:spPr>
        <p:txBody>
          <a:bodyPr/>
          <a:lstStyle/>
          <a:p>
            <a:pPr lvl="0"/>
            <a:r>
              <a:rPr lang="en-US" altLang="ko-KR" sz="2000" b="1" dirty="0" smtClean="0"/>
              <a:t>Introduction:</a:t>
            </a:r>
            <a:endParaRPr lang="en-US" altLang="ko-KR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0239" y="410501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596336" y="2067796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975" y="1036744"/>
            <a:ext cx="65527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name of my project is “Student Association Fund Management System”. It is a desktop application. Fund Management System is a simple yet powerful one joint integrated platform that manage the entire operations of fund management of an Association. By this project an admin can easily maintained their </a:t>
            </a:r>
            <a:r>
              <a:rPr lang="en-US" sz="1400" dirty="0" smtClean="0"/>
              <a:t>fund. </a:t>
            </a:r>
            <a:r>
              <a:rPr lang="en-US" sz="1400" dirty="0"/>
              <a:t>It </a:t>
            </a:r>
            <a:r>
              <a:rPr lang="en-US" sz="1400" dirty="0" smtClean="0"/>
              <a:t>enabled </a:t>
            </a:r>
            <a:r>
              <a:rPr lang="en-US" sz="1400" dirty="0"/>
              <a:t>the user to store, modify, manipulate and retrieve information using select menus of the students of an Association. Student Association Fund Management System is also a utilitarian tool which enables the user to access all the opened ID fro details like as date of birth, hometown, phone-number, student id no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008" y="-17410"/>
            <a:ext cx="9144000" cy="4968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2" y="1677175"/>
            <a:ext cx="3991971" cy="2314763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4139952" y="915566"/>
            <a:ext cx="864096" cy="360040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644008" y="987574"/>
            <a:ext cx="1656184" cy="2088232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283968" y="2726544"/>
            <a:ext cx="360040" cy="21602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47" y="1677175"/>
            <a:ext cx="4035244" cy="231476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74213" y="998995"/>
            <a:ext cx="384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Login Page: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26460" y="1087173"/>
            <a:ext cx="406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password is wrong: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08520" y="-17410"/>
            <a:ext cx="9324528" cy="5253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ight Arrow 38"/>
          <p:cNvSpPr/>
          <p:nvPr/>
        </p:nvSpPr>
        <p:spPr>
          <a:xfrm>
            <a:off x="4139952" y="915566"/>
            <a:ext cx="864096" cy="360040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644008" y="987574"/>
            <a:ext cx="1656184" cy="2088232"/>
          </a:xfrm>
          <a:prstGeom prst="right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283968" y="2726544"/>
            <a:ext cx="360040" cy="216024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39" y="195486"/>
            <a:ext cx="6715297" cy="3883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3848" y="427259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Home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Which Language and tools I used</a:t>
            </a:r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259632" y="3435846"/>
            <a:ext cx="1734772" cy="854577"/>
            <a:chOff x="2063141" y="911712"/>
            <a:chExt cx="1734772" cy="854577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Coding I only used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codeblocks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911712"/>
              <a:ext cx="1734772" cy="3334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20072" y="3420437"/>
            <a:ext cx="1957834" cy="1039243"/>
            <a:chOff x="1889768" y="911712"/>
            <a:chExt cx="1957834" cy="1039243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making video I used “fast stone capture”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89768" y="911712"/>
              <a:ext cx="1957834" cy="3334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59791" y="3420437"/>
            <a:ext cx="173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Coding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39331" y="3384532"/>
            <a:ext cx="197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making video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994404" y="1541896"/>
            <a:ext cx="1957834" cy="3334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82436" y="1505991"/>
            <a:ext cx="19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94404" y="189073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Check the Details of Existing ID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Advantage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                          Transaction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Remove Existing ID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View Student List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Add New Student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Edit Existing ID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5517908" y="204486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Limitation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4316824" y="1485292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4425659" y="-4802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 rot="1556824">
            <a:off x="7483073" y="2192207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8224" y="2636653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rot="5181708">
            <a:off x="7854809" y="2211818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088958" y="2775152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197004" y="124130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46233" y="1278418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 rot="16200000">
            <a:off x="4362259" y="74541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3146634" y="2047075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4307136" y="2218292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/>
          <p:cNvSpPr/>
          <p:nvPr/>
        </p:nvSpPr>
        <p:spPr>
          <a:xfrm>
            <a:off x="3095219" y="3526425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64874" y="2047075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3505" y="2826314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98368" y="3557418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rapezoid 45"/>
          <p:cNvSpPr/>
          <p:nvPr/>
        </p:nvSpPr>
        <p:spPr>
          <a:xfrm rot="16420482">
            <a:off x="928047" y="1985885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/>
          <p:cNvSpPr/>
          <p:nvPr/>
        </p:nvSpPr>
        <p:spPr>
          <a:xfrm rot="12577306">
            <a:off x="539788" y="213125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915283" y="2284309"/>
            <a:ext cx="480665" cy="1023698"/>
            <a:chOff x="6777274" y="1831284"/>
            <a:chExt cx="552841" cy="1177414"/>
          </a:xfrm>
        </p:grpSpPr>
        <p:grpSp>
          <p:nvGrpSpPr>
            <p:cNvPr id="49" name="Group 48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25040" y="1285615"/>
            <a:ext cx="228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Windows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32286" y="2120657"/>
            <a:ext cx="240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Name without Spacing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640759" y="2821534"/>
            <a:ext cx="20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Clickable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659099" y="3570658"/>
            <a:ext cx="194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Responsive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5517908" y="204486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Future Plan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 rot="16200000">
            <a:off x="4316824" y="1485292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4425659" y="-48026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 rot="1556824">
            <a:off x="7483073" y="2192207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8224" y="2636653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 rot="5181708">
            <a:off x="7854809" y="2211818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088958" y="2775152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197004" y="124130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46233" y="1278418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 rot="16200000">
            <a:off x="4362259" y="74541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3146634" y="2047075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4307136" y="2218292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8"/>
          <p:cNvSpPr/>
          <p:nvPr/>
        </p:nvSpPr>
        <p:spPr>
          <a:xfrm>
            <a:off x="3095219" y="3526425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864874" y="2047075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3505" y="2826314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98368" y="3557418"/>
            <a:ext cx="97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rapezoid 45"/>
          <p:cNvSpPr/>
          <p:nvPr/>
        </p:nvSpPr>
        <p:spPr>
          <a:xfrm rot="16420482">
            <a:off x="928047" y="1985885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46"/>
          <p:cNvSpPr/>
          <p:nvPr/>
        </p:nvSpPr>
        <p:spPr>
          <a:xfrm rot="12577306">
            <a:off x="539788" y="213125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Group 47"/>
          <p:cNvGrpSpPr/>
          <p:nvPr/>
        </p:nvGrpSpPr>
        <p:grpSpPr>
          <a:xfrm rot="16200000">
            <a:off x="915283" y="2284309"/>
            <a:ext cx="480665" cy="1023698"/>
            <a:chOff x="6777274" y="1831284"/>
            <a:chExt cx="552841" cy="1177414"/>
          </a:xfrm>
        </p:grpSpPr>
        <p:grpSp>
          <p:nvGrpSpPr>
            <p:cNvPr id="49" name="Group 48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51" name="Freeform 50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Freeform 49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648620" y="1196921"/>
            <a:ext cx="240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Developed by High level Language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03303" y="2120530"/>
            <a:ext cx="2404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Hole device frankly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560074" y="2691085"/>
            <a:ext cx="172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Interface Developed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573251" y="3570613"/>
            <a:ext cx="218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279</Words>
  <Application>Microsoft Office PowerPoint</Application>
  <PresentationFormat>On-screen Show (16:9)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Shajib</cp:lastModifiedBy>
  <cp:revision>90</cp:revision>
  <dcterms:created xsi:type="dcterms:W3CDTF">2016-12-05T23:26:54Z</dcterms:created>
  <dcterms:modified xsi:type="dcterms:W3CDTF">2020-11-30T02:46:51Z</dcterms:modified>
</cp:coreProperties>
</file>