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7" r:id="rId3"/>
    <p:sldId id="264" r:id="rId4"/>
    <p:sldId id="259" r:id="rId5"/>
    <p:sldId id="260" r:id="rId6"/>
    <p:sldId id="265" r:id="rId7"/>
    <p:sldId id="266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4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04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6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3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6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995390" y="1572768"/>
            <a:ext cx="12984480" cy="18018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8010"/>
              </a:lnSpc>
              <a:buNone/>
            </a:pPr>
            <a:r>
              <a:rPr lang="en-US" sz="641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indent="0" algn="ctr">
              <a:lnSpc>
                <a:spcPts val="8010"/>
              </a:lnSpc>
              <a:buNone/>
            </a:pPr>
            <a:endParaRPr lang="en-US" sz="641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832104" y="3374571"/>
            <a:ext cx="12984480" cy="303537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70"/>
              </a:lnSpc>
              <a:buNone/>
            </a:pPr>
            <a:r>
              <a:rPr lang="en-US" sz="3000" dirty="0" smtClean="0">
                <a:solidFill>
                  <a:srgbClr val="252851"/>
                </a:solidFill>
                <a:latin typeface="Times New Roman" panose="02020603050405020304" pitchFamily="18" charset="0"/>
                <a:ea typeface="思源宋体-思源宋体-SemiBold" pitchFamily="34" charset="-122"/>
                <a:cs typeface="Times New Roman" panose="02020603050405020304" pitchFamily="18" charset="0"/>
              </a:rPr>
              <a:t>Name: Md.Shamim Khandakar</a:t>
            </a:r>
          </a:p>
          <a:p>
            <a:pPr marL="0" indent="0" algn="l">
              <a:lnSpc>
                <a:spcPts val="2970"/>
              </a:lnSpc>
              <a:buNone/>
            </a:pPr>
            <a:r>
              <a:rPr lang="en-US" sz="3000" dirty="0" smtClean="0">
                <a:solidFill>
                  <a:srgbClr val="252851"/>
                </a:solidFill>
                <a:latin typeface="Times New Roman" panose="02020603050405020304" pitchFamily="18" charset="0"/>
                <a:ea typeface="思源宋体-思源宋体-SemiBold" pitchFamily="34" charset="-122"/>
                <a:cs typeface="Times New Roman" panose="02020603050405020304" pitchFamily="18" charset="0"/>
              </a:rPr>
              <a:t>Department: Computer Science and Engineering</a:t>
            </a:r>
          </a:p>
          <a:p>
            <a:pPr marL="0" indent="0" algn="l">
              <a:lnSpc>
                <a:spcPts val="2970"/>
              </a:lnSpc>
              <a:buNone/>
            </a:pPr>
            <a:r>
              <a:rPr lang="en-US" sz="3000" dirty="0" smtClean="0">
                <a:solidFill>
                  <a:srgbClr val="252851"/>
                </a:solidFill>
                <a:latin typeface="Times New Roman" panose="02020603050405020304" pitchFamily="18" charset="0"/>
                <a:ea typeface="思源宋体-思源宋体-SemiBold" pitchFamily="34" charset="-122"/>
                <a:cs typeface="Times New Roman" panose="02020603050405020304" pitchFamily="18" charset="0"/>
              </a:rPr>
              <a:t>Student ID:20CSE013</a:t>
            </a:r>
          </a:p>
          <a:p>
            <a:pPr marL="0" indent="0" algn="l">
              <a:lnSpc>
                <a:spcPts val="2970"/>
              </a:lnSpc>
              <a:buNone/>
            </a:pPr>
            <a:r>
              <a:rPr lang="en-US" sz="3000" dirty="0" smtClean="0">
                <a:solidFill>
                  <a:srgbClr val="252851"/>
                </a:solidFill>
                <a:latin typeface="Times New Roman" panose="02020603050405020304" pitchFamily="18" charset="0"/>
                <a:ea typeface="思源宋体-思源宋体-SemiBold" pitchFamily="34" charset="-122"/>
                <a:cs typeface="Times New Roman" panose="02020603050405020304" pitchFamily="18" charset="0"/>
              </a:rPr>
              <a:t>Session:2020-2021</a:t>
            </a:r>
          </a:p>
        </p:txBody>
      </p:sp>
    </p:spTree>
    <p:extLst>
      <p:ext uri="{BB962C8B-B14F-4D97-AF65-F5344CB8AC3E}">
        <p14:creationId xmlns:p14="http://schemas.microsoft.com/office/powerpoint/2010/main" val="341215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" y="12628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404104" y="4690872"/>
            <a:ext cx="3831336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970"/>
              </a:lnSpc>
            </a:pPr>
            <a:r>
              <a:rPr lang="en-US" sz="1850" dirty="0">
                <a:solidFill>
                  <a:srgbClr val="252851"/>
                </a:solidFill>
                <a:latin typeface="思源宋体-思源宋体-SemiBold" pitchFamily="34" charset="0"/>
                <a:ea typeface="思源宋体-思源宋体-SemiBold" pitchFamily="34" charset="-122"/>
                <a:cs typeface="思源宋体-思源宋体-SemiBold" pitchFamily="34" charset="-120"/>
              </a:rPr>
              <a:t>Users </a:t>
            </a:r>
            <a:r>
              <a:rPr lang="en-US" sz="1850" dirty="0" smtClean="0">
                <a:solidFill>
                  <a:srgbClr val="252851"/>
                </a:solidFill>
                <a:latin typeface="思源宋体-思源宋体-SemiBold" pitchFamily="34" charset="0"/>
                <a:ea typeface="思源宋体-思源宋体-SemiBold" pitchFamily="34" charset="-122"/>
                <a:cs typeface="思源宋体-思源宋体-SemiBold" pitchFamily="34" charset="-120"/>
              </a:rPr>
              <a:t>switch </a:t>
            </a:r>
            <a:r>
              <a:rPr lang="en-US" sz="1850" dirty="0">
                <a:solidFill>
                  <a:srgbClr val="252851"/>
                </a:solidFill>
                <a:latin typeface="思源宋体-思源宋体-SemiBold" pitchFamily="34" charset="0"/>
                <a:ea typeface="思源宋体-思源宋体-SemiBold" pitchFamily="34" charset="-122"/>
                <a:cs typeface="思源宋体-思源宋体-SemiBold" pitchFamily="34" charset="-120"/>
              </a:rPr>
              <a:t>between who frequently Telegram and Discord.</a:t>
            </a:r>
            <a:endParaRPr lang="en-US" sz="1850" dirty="0"/>
          </a:p>
        </p:txBody>
      </p:sp>
      <p:sp>
        <p:nvSpPr>
          <p:cNvPr id="5" name="Text 1"/>
          <p:cNvSpPr/>
          <p:nvPr/>
        </p:nvSpPr>
        <p:spPr>
          <a:xfrm>
            <a:off x="9729216" y="4178808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252851"/>
                </a:solidFill>
                <a:latin typeface="思源宋体-思源宋体-Bold" pitchFamily="34" charset="0"/>
                <a:ea typeface="思源宋体-思源宋体-Bold" pitchFamily="34" charset="-122"/>
                <a:cs typeface="思源宋体-思源宋体-Bold" pitchFamily="34" charset="-120"/>
              </a:rPr>
              <a:t>User Experience Focus</a:t>
            </a:r>
            <a:endParaRPr lang="en-US" sz="2320" dirty="0"/>
          </a:p>
        </p:txBody>
      </p:sp>
      <p:sp>
        <p:nvSpPr>
          <p:cNvPr id="6" name="Text 2"/>
          <p:cNvSpPr/>
          <p:nvPr/>
        </p:nvSpPr>
        <p:spPr>
          <a:xfrm>
            <a:off x="9729216" y="4690872"/>
            <a:ext cx="3831336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970"/>
              </a:lnSpc>
            </a:pPr>
            <a:r>
              <a:rPr lang="en-US" sz="2000" dirty="0" smtClean="0"/>
              <a:t>Making one simple interface to improve the user experience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078992" y="4690872"/>
            <a:ext cx="3831336" cy="11338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970"/>
              </a:lnSpc>
            </a:pPr>
            <a:r>
              <a:rPr lang="en-US" sz="2000" dirty="0" smtClean="0"/>
              <a:t>Making communication easier by combining Telegram and Discord in one app."</a:t>
            </a: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5404104" y="4178808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252851"/>
                </a:solidFill>
                <a:latin typeface="思源宋体-思源宋体-Bold" pitchFamily="34" charset="0"/>
                <a:ea typeface="思源宋体-思源宋体-Bold" pitchFamily="34" charset="-122"/>
                <a:cs typeface="思源宋体-思源宋体-Bold" pitchFamily="34" charset="-120"/>
              </a:rPr>
              <a:t>Target Audience</a:t>
            </a:r>
            <a:endParaRPr lang="en-US" sz="2320" dirty="0"/>
          </a:p>
        </p:txBody>
      </p:sp>
      <p:sp>
        <p:nvSpPr>
          <p:cNvPr id="9" name="Text 5"/>
          <p:cNvSpPr/>
          <p:nvPr/>
        </p:nvSpPr>
        <p:spPr>
          <a:xfrm>
            <a:off x="1078992" y="4178808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252851"/>
                </a:solidFill>
                <a:latin typeface="思源宋体-思源宋体-Bold" pitchFamily="34" charset="0"/>
                <a:ea typeface="思源宋体-思源宋体-Bold" pitchFamily="34" charset="-122"/>
                <a:cs typeface="思源宋体-思源宋体-Bold" pitchFamily="34" charset="-120"/>
              </a:rPr>
              <a:t>Purpose of the App</a:t>
            </a:r>
            <a:endParaRPr lang="en-US" sz="2320" dirty="0"/>
          </a:p>
        </p:txBody>
      </p:sp>
      <p:sp>
        <p:nvSpPr>
          <p:cNvPr id="10" name="Text 6"/>
          <p:cNvSpPr/>
          <p:nvPr/>
        </p:nvSpPr>
        <p:spPr>
          <a:xfrm>
            <a:off x="500743" y="2020824"/>
            <a:ext cx="13315841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537BE7"/>
                </a:solidFill>
                <a:latin typeface="Times New Roman" panose="02020603050405020304" pitchFamily="18" charset="0"/>
                <a:ea typeface="思源宋体-思源宋体-Bold" pitchFamily="34" charset="-122"/>
                <a:cs typeface="Times New Roman" panose="02020603050405020304" pitchFamily="18" charset="0"/>
              </a:rPr>
              <a:t>Introduction to the Communication </a:t>
            </a:r>
            <a:r>
              <a:rPr lang="en-US" sz="4640" dirty="0" smtClean="0">
                <a:solidFill>
                  <a:srgbClr val="537BE7"/>
                </a:solidFill>
                <a:latin typeface="Times New Roman" panose="02020603050405020304" pitchFamily="18" charset="0"/>
                <a:ea typeface="思源宋体-思源宋体-Bold" pitchFamily="34" charset="-122"/>
                <a:cs typeface="Times New Roman" panose="02020603050405020304" pitchFamily="18" charset="0"/>
              </a:rPr>
              <a:t>App(ChatBredge)</a:t>
            </a:r>
            <a:endParaRPr lang="en-US" sz="46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832104" y="3026664"/>
            <a:ext cx="12984480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70"/>
              </a:lnSpc>
              <a:buNone/>
            </a:pPr>
            <a:r>
              <a:rPr lang="en-US" sz="1850" dirty="0">
                <a:solidFill>
                  <a:srgbClr val="252851"/>
                </a:solidFill>
                <a:latin typeface="Times New Roman" panose="02020603050405020304" pitchFamily="18" charset="0"/>
                <a:ea typeface="思源宋体-思源宋体-SemiBold" pitchFamily="34" charset="-122"/>
                <a:cs typeface="Times New Roman" panose="02020603050405020304" pitchFamily="18" charset="0"/>
              </a:rPr>
              <a:t>This app aims to integrate the best communication features of Telegram and Discord, making it easier and more efficient for users who juggle between the two platforms.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1628" y="-261256"/>
            <a:ext cx="14630400" cy="938174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626096" y="7333488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960120" y="4133088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9" name="Text 2"/>
          <p:cNvSpPr/>
          <p:nvPr/>
        </p:nvSpPr>
        <p:spPr>
          <a:xfrm>
            <a:off x="960120" y="7333488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832104" y="3793235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1" name="Text 4"/>
          <p:cNvSpPr/>
          <p:nvPr/>
        </p:nvSpPr>
        <p:spPr>
          <a:xfrm>
            <a:off x="7626096" y="7845552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2" name="Text 5"/>
          <p:cNvSpPr/>
          <p:nvPr/>
        </p:nvSpPr>
        <p:spPr>
          <a:xfrm>
            <a:off x="-446531" y="3347139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3" name="Text 6"/>
          <p:cNvSpPr/>
          <p:nvPr/>
        </p:nvSpPr>
        <p:spPr>
          <a:xfrm>
            <a:off x="960120" y="3621024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4" name="Text 7"/>
          <p:cNvSpPr/>
          <p:nvPr/>
        </p:nvSpPr>
        <p:spPr>
          <a:xfrm>
            <a:off x="832104" y="64922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5800"/>
              </a:lnSpc>
            </a:pPr>
            <a:r>
              <a:rPr lang="en-US" sz="4640" dirty="0" smtClean="0">
                <a:solidFill>
                  <a:srgbClr val="537BE7"/>
                </a:solidFill>
                <a:latin typeface="思源宋体-思源宋体-Bold" pitchFamily="34" charset="0"/>
                <a:ea typeface="思源宋体-思源宋体-Bold" pitchFamily="34" charset="-122"/>
                <a:cs typeface="思源宋体-思源宋体-Bold" pitchFamily="34" charset="-120"/>
              </a:rPr>
              <a:t>Reasons for Developing This App</a:t>
            </a:r>
            <a:endParaRPr lang="en-US" sz="4640" dirty="0"/>
          </a:p>
        </p:txBody>
      </p:sp>
      <p:sp>
        <p:nvSpPr>
          <p:cNvPr id="15" name="Text 8"/>
          <p:cNvSpPr/>
          <p:nvPr/>
        </p:nvSpPr>
        <p:spPr>
          <a:xfrm>
            <a:off x="960120" y="7845552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8" name="Rectangle 17"/>
          <p:cNvSpPr/>
          <p:nvPr/>
        </p:nvSpPr>
        <p:spPr>
          <a:xfrm>
            <a:off x="832104" y="2382012"/>
            <a:ext cx="11251039" cy="38663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Apps to Switch Between :Users often have to jump between Telegram and Discord to check messages.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Place for Both Platforms: ChatBridge makes it easier by showing both Telegram and Discord messages in one app.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Time-Saving: It saves time by reducing the need to open and manage two separate apps.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Bot Communication: Helpful for developers who use bots on both platforms and want to test or monitor them quickly.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3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33" y="-58059"/>
            <a:ext cx="14779695" cy="8322816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9887494" y="3273551"/>
            <a:ext cx="3654770" cy="76669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1" name="Text 2"/>
          <p:cNvSpPr/>
          <p:nvPr/>
        </p:nvSpPr>
        <p:spPr>
          <a:xfrm>
            <a:off x="9887494" y="2386584"/>
            <a:ext cx="3654770" cy="74822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3" name="Text 4"/>
          <p:cNvSpPr/>
          <p:nvPr/>
        </p:nvSpPr>
        <p:spPr>
          <a:xfrm>
            <a:off x="5489230" y="2386584"/>
            <a:ext cx="3654770" cy="37873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4" name="Text 5"/>
          <p:cNvSpPr/>
          <p:nvPr/>
        </p:nvSpPr>
        <p:spPr>
          <a:xfrm>
            <a:off x="7674429" y="5065775"/>
            <a:ext cx="5867835" cy="387967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7" name="Text 8"/>
          <p:cNvSpPr/>
          <p:nvPr/>
        </p:nvSpPr>
        <p:spPr>
          <a:xfrm>
            <a:off x="1081822" y="2386584"/>
            <a:ext cx="3654770" cy="37873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8" name="Text 9"/>
          <p:cNvSpPr/>
          <p:nvPr/>
        </p:nvSpPr>
        <p:spPr>
          <a:xfrm>
            <a:off x="776951" y="1243584"/>
            <a:ext cx="13039633" cy="74822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537BE7"/>
                </a:solidFill>
                <a:latin typeface="思源宋体-思源宋体-Bold" pitchFamily="34" charset="0"/>
                <a:ea typeface="思源宋体-思源宋体-Bold" pitchFamily="34" charset="-122"/>
                <a:cs typeface="思源宋体-思源宋体-Bold" pitchFamily="34" charset="-120"/>
              </a:rPr>
              <a:t>About the App</a:t>
            </a:r>
            <a:endParaRPr lang="en-US" sz="464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57" y="2756916"/>
            <a:ext cx="3450939" cy="232780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79" y="2667260"/>
            <a:ext cx="4039879" cy="2448877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083757" y="5943600"/>
            <a:ext cx="4021643" cy="12627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Telegram side, users enter their Bot Token, then tap ‘Fetch Telegram Messages’ to load messages from their Telegram bot.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67174" y="5825066"/>
            <a:ext cx="3914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83" y="2667260"/>
            <a:ext cx="3793331" cy="271047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81731" y="5671458"/>
            <a:ext cx="3766526" cy="1534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Discord side, users input both their Bot Token and the Channel ID they want to fetch messages from. Then they tap ‘Fetch Discord Messages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514" y="-283028"/>
            <a:ext cx="14630400" cy="938174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626096" y="7333488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960120" y="4133088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9" name="Text 2"/>
          <p:cNvSpPr/>
          <p:nvPr/>
        </p:nvSpPr>
        <p:spPr>
          <a:xfrm>
            <a:off x="960120" y="7333488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832104" y="3793235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1" name="Text 4"/>
          <p:cNvSpPr/>
          <p:nvPr/>
        </p:nvSpPr>
        <p:spPr>
          <a:xfrm>
            <a:off x="7626096" y="7845552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2" name="Text 5"/>
          <p:cNvSpPr/>
          <p:nvPr/>
        </p:nvSpPr>
        <p:spPr>
          <a:xfrm>
            <a:off x="-446531" y="3347139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3" name="Text 6"/>
          <p:cNvSpPr/>
          <p:nvPr/>
        </p:nvSpPr>
        <p:spPr>
          <a:xfrm>
            <a:off x="960120" y="3621024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4" name="Text 7"/>
          <p:cNvSpPr/>
          <p:nvPr/>
        </p:nvSpPr>
        <p:spPr>
          <a:xfrm>
            <a:off x="832104" y="64922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537BE7"/>
                </a:solidFill>
                <a:latin typeface="思源宋体-思源宋体-Bold" pitchFamily="34" charset="0"/>
                <a:ea typeface="思源宋体-思源宋体-Bold" pitchFamily="34" charset="-122"/>
                <a:cs typeface="思源宋体-思源宋体-Bold" pitchFamily="34" charset="-120"/>
              </a:rPr>
              <a:t>The Drawbacks of My App</a:t>
            </a:r>
            <a:endParaRPr lang="en-US" sz="4640" dirty="0"/>
          </a:p>
        </p:txBody>
      </p:sp>
      <p:sp>
        <p:nvSpPr>
          <p:cNvPr id="15" name="Text 8"/>
          <p:cNvSpPr/>
          <p:nvPr/>
        </p:nvSpPr>
        <p:spPr>
          <a:xfrm>
            <a:off x="960120" y="7845552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8" name="Rectangle 17"/>
          <p:cNvSpPr/>
          <p:nvPr/>
        </p:nvSpPr>
        <p:spPr>
          <a:xfrm>
            <a:off x="1022603" y="2382012"/>
            <a:ext cx="9209967" cy="2510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API Limitations : The app depends heavily on the Telegram and Discord APIs, which may have rate limits, permission restrictions, or future policy changes that could affect functionality.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 Security Risk : Manual entry of bot tokens may pose security concerns.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End-to-End Encryption : While WhatsApp uses strong encryption for privacy, ChatBridge doesn’t have built-in encryption yet.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22514" y="-315686"/>
            <a:ext cx="14630400" cy="938174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626096" y="7333488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960120" y="4133088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9" name="Text 2"/>
          <p:cNvSpPr/>
          <p:nvPr/>
        </p:nvSpPr>
        <p:spPr>
          <a:xfrm>
            <a:off x="960120" y="7333488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832104" y="3793235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1" name="Text 4"/>
          <p:cNvSpPr/>
          <p:nvPr/>
        </p:nvSpPr>
        <p:spPr>
          <a:xfrm>
            <a:off x="7626096" y="7845552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2" name="Text 5"/>
          <p:cNvSpPr/>
          <p:nvPr/>
        </p:nvSpPr>
        <p:spPr>
          <a:xfrm>
            <a:off x="-446531" y="3347139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3" name="Text 6"/>
          <p:cNvSpPr/>
          <p:nvPr/>
        </p:nvSpPr>
        <p:spPr>
          <a:xfrm>
            <a:off x="960120" y="3621024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4" name="Text 7"/>
          <p:cNvSpPr/>
          <p:nvPr/>
        </p:nvSpPr>
        <p:spPr>
          <a:xfrm>
            <a:off x="832104" y="64922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5800"/>
              </a:lnSpc>
            </a:pPr>
            <a:r>
              <a:rPr lang="en-US" sz="4640" dirty="0" smtClean="0">
                <a:solidFill>
                  <a:srgbClr val="537BE7"/>
                </a:solidFill>
                <a:latin typeface="思源宋体-思源宋体-Bold" pitchFamily="34" charset="0"/>
                <a:ea typeface="思源宋体-思源宋体-Bold" pitchFamily="34" charset="-122"/>
                <a:cs typeface="思源宋体-思源宋体-Bold" pitchFamily="34" charset="-120"/>
              </a:rPr>
              <a:t>Conclusion</a:t>
            </a:r>
            <a:endParaRPr lang="en-US" sz="4640" dirty="0"/>
          </a:p>
        </p:txBody>
      </p:sp>
      <p:sp>
        <p:nvSpPr>
          <p:cNvPr id="15" name="Text 8"/>
          <p:cNvSpPr/>
          <p:nvPr/>
        </p:nvSpPr>
        <p:spPr>
          <a:xfrm>
            <a:off x="960120" y="7845552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8" name="Rectangle 17"/>
          <p:cNvSpPr/>
          <p:nvPr/>
        </p:nvSpPr>
        <p:spPr>
          <a:xfrm>
            <a:off x="832104" y="2382012"/>
            <a:ext cx="11251039" cy="25100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ChatBridge brings Telegram and Discord together in one easy app.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see messages from both places without switching apps.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now, it works with bots and has some limits, but it’s a good start.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it can become even better with more features and real-time updates.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99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9974"/>
            <a:ext cx="14630400" cy="938174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614807" y="7333488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8" name="Text 1"/>
          <p:cNvSpPr/>
          <p:nvPr/>
        </p:nvSpPr>
        <p:spPr>
          <a:xfrm>
            <a:off x="948831" y="4133088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9" name="Text 2"/>
          <p:cNvSpPr/>
          <p:nvPr/>
        </p:nvSpPr>
        <p:spPr>
          <a:xfrm>
            <a:off x="948831" y="7333488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820815" y="3793235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1" name="Text 4"/>
          <p:cNvSpPr/>
          <p:nvPr/>
        </p:nvSpPr>
        <p:spPr>
          <a:xfrm>
            <a:off x="7614807" y="7845552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  <p:sp>
        <p:nvSpPr>
          <p:cNvPr id="12" name="Text 5"/>
          <p:cNvSpPr/>
          <p:nvPr/>
        </p:nvSpPr>
        <p:spPr>
          <a:xfrm>
            <a:off x="-457820" y="3347139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3" name="Text 6"/>
          <p:cNvSpPr/>
          <p:nvPr/>
        </p:nvSpPr>
        <p:spPr>
          <a:xfrm>
            <a:off x="948831" y="3621024"/>
            <a:ext cx="605332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4" name="Text 7"/>
          <p:cNvSpPr/>
          <p:nvPr/>
        </p:nvSpPr>
        <p:spPr>
          <a:xfrm>
            <a:off x="820815" y="345995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>
              <a:lnSpc>
                <a:spcPts val="5800"/>
              </a:lnSpc>
            </a:pPr>
            <a:r>
              <a:rPr lang="en-US" sz="464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464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 8"/>
          <p:cNvSpPr/>
          <p:nvPr/>
        </p:nvSpPr>
        <p:spPr>
          <a:xfrm>
            <a:off x="948831" y="7845552"/>
            <a:ext cx="6053328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70"/>
              </a:lnSpc>
              <a:buNone/>
            </a:pP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73670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324</Words>
  <Application>Microsoft Office PowerPoint</Application>
  <PresentationFormat>Custom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思源宋体-思源宋体-Bold</vt:lpstr>
      <vt:lpstr>思源宋体-思源宋体-SemiBold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account</cp:lastModifiedBy>
  <cp:revision>16</cp:revision>
  <dcterms:created xsi:type="dcterms:W3CDTF">2025-07-12T19:46:11Z</dcterms:created>
  <dcterms:modified xsi:type="dcterms:W3CDTF">2025-07-13T08:07:44Z</dcterms:modified>
</cp:coreProperties>
</file>