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6" r:id="rId3"/>
    <p:sldId id="274" r:id="rId4"/>
    <p:sldId id="275" r:id="rId5"/>
    <p:sldId id="278" r:id="rId6"/>
    <p:sldId id="266" r:id="rId7"/>
    <p:sldId id="268" r:id="rId8"/>
    <p:sldId id="273" r:id="rId9"/>
    <p:sldId id="27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84" d="100"/>
          <a:sy n="84" d="100"/>
        </p:scale>
        <p:origin x="140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Relationship Id="rId22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rray_data_structure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6205" y="492698"/>
            <a:ext cx="7808976" cy="1088136"/>
          </a:xfrm>
        </p:spPr>
        <p:txBody>
          <a:bodyPr>
            <a:noAutofit/>
          </a:bodyPr>
          <a:lstStyle/>
          <a:p>
            <a:r>
              <a:rPr lang="en-US" sz="3800" dirty="0" smtClean="0"/>
              <a:t>Applications of Stack &amp; Queue</a:t>
            </a:r>
            <a:endParaRPr lang="en-US" sz="3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80834"/>
            <a:ext cx="2789509" cy="484632"/>
          </a:xfrm>
        </p:spPr>
        <p:txBody>
          <a:bodyPr/>
          <a:lstStyle/>
          <a:p>
            <a:r>
              <a:rPr lang="en-US" dirty="0"/>
              <a:t>Course Code</a:t>
            </a:r>
            <a:r>
              <a:rPr lang="en-US" dirty="0" smtClean="0"/>
              <a:t>: </a:t>
            </a:r>
            <a:r>
              <a:rPr lang="en-US" smtClean="0"/>
              <a:t>CSC 2107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719562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95821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Data Structure </a:t>
            </a:r>
            <a:r>
              <a:rPr lang="en-US" dirty="0" smtClean="0"/>
              <a:t>(</a:t>
            </a:r>
            <a:r>
              <a:rPr lang="en-US" dirty="0" smtClean="0"/>
              <a:t>Lab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Rules &amp; Guidelines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Lab Tasks</a:t>
            </a:r>
          </a:p>
          <a:p>
            <a:pPr marL="971550" lvl="1" indent="-514350" algn="l">
              <a:buFont typeface="+mj-lt"/>
              <a:buAutoNum type="romanLcPeriod"/>
            </a:pPr>
            <a:r>
              <a:rPr lang="en-US" sz="1600" dirty="0" smtClean="0">
                <a:solidFill>
                  <a:schemeClr val="tx1"/>
                </a:solidFill>
              </a:rPr>
              <a:t>Instructions to Follow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Prerequisites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Objectives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Books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References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45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Rules &amp; Guidelines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fontAlgn="base"/>
            <a:r>
              <a:rPr lang="en-US" dirty="0">
                <a:solidFill>
                  <a:schemeClr val="tx1"/>
                </a:solidFill>
              </a:rPr>
              <a:t>Write your own rules to evaluate lab tasks.</a:t>
            </a:r>
            <a:r>
              <a:rPr lang="en-US" dirty="0" smtClean="0">
                <a:solidFill>
                  <a:schemeClr val="tx1"/>
                </a:solidFill>
              </a:rPr>
              <a:t>​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72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Tasks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828642"/>
          </a:xfrm>
        </p:spPr>
        <p:txBody>
          <a:bodyPr>
            <a:normAutofit fontScale="92500" lnSpcReduction="10000"/>
          </a:bodyPr>
          <a:lstStyle/>
          <a:p>
            <a:pPr marL="342900" indent="-342900" algn="just" fontAlgn="base">
              <a:buClrTx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Write C++ code to convert </a:t>
            </a:r>
            <a:r>
              <a:rPr lang="en-US" dirty="0" smtClean="0">
                <a:solidFill>
                  <a:schemeClr val="tx1"/>
                </a:solidFill>
              </a:rPr>
              <a:t>an infix algebraic expression to a postfix one using the help of Stack &amp; Queue.</a:t>
            </a:r>
          </a:p>
          <a:p>
            <a:pPr marL="342900" indent="-342900" algn="just" fontAlgn="base">
              <a:buClrTx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Write C++ code to evaluate </a:t>
            </a:r>
            <a:r>
              <a:rPr lang="en-US" dirty="0" smtClean="0">
                <a:solidFill>
                  <a:schemeClr val="tx1"/>
                </a:solidFill>
              </a:rPr>
              <a:t>a given postfix algebraic expression using the help of Stack &amp; Queue.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 algn="just" fontAlgn="base">
              <a:buClrTx/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algn="just" fontAlgn="base">
              <a:buClrTx/>
            </a:pPr>
            <a:r>
              <a:rPr lang="en-US" dirty="0" smtClean="0">
                <a:solidFill>
                  <a:schemeClr val="tx1"/>
                </a:solidFill>
              </a:rPr>
              <a:t>For both of these problems, an operand is assumed to be a single digit. And an operator is limited to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+’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‘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-’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‘*’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‘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/’</a:t>
            </a:r>
            <a:r>
              <a:rPr lang="en-US" dirty="0" smtClean="0">
                <a:solidFill>
                  <a:schemeClr val="tx1"/>
                </a:solidFill>
              </a:rPr>
              <a:t> (these 4 types). Also, for usage of parentheses, use only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‘(‘</a:t>
            </a:r>
            <a:r>
              <a:rPr lang="en-US" dirty="0" smtClean="0">
                <a:solidFill>
                  <a:schemeClr val="tx1"/>
                </a:solidFill>
              </a:rPr>
              <a:t> for opening and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‘)’</a:t>
            </a:r>
            <a:r>
              <a:rPr lang="en-US" dirty="0" smtClean="0">
                <a:solidFill>
                  <a:schemeClr val="tx1"/>
                </a:solidFill>
              </a:rPr>
              <a:t> for closing.</a:t>
            </a:r>
          </a:p>
          <a:p>
            <a:pPr algn="just" fontAlgn="base">
              <a:buClrTx/>
            </a:pPr>
            <a:endParaRPr lang="en-US" dirty="0">
              <a:solidFill>
                <a:schemeClr val="tx1"/>
              </a:solidFill>
            </a:endParaRPr>
          </a:p>
          <a:p>
            <a:pPr algn="just" fontAlgn="base">
              <a:buClrTx/>
            </a:pPr>
            <a:r>
              <a:rPr lang="en-US" dirty="0" smtClean="0">
                <a:solidFill>
                  <a:schemeClr val="tx1"/>
                </a:solidFill>
              </a:rPr>
              <a:t>In light of these remarks, an algebraic expression for example can be written like below:</a:t>
            </a:r>
          </a:p>
          <a:p>
            <a:pPr algn="just" fontAlgn="base">
              <a:buClrTx/>
            </a:pPr>
            <a:endParaRPr lang="en-US" dirty="0" smtClean="0">
              <a:solidFill>
                <a:schemeClr val="tx1"/>
              </a:solidFill>
            </a:endParaRPr>
          </a:p>
          <a:p>
            <a:pPr algn="just" fontAlgn="base">
              <a:buClrTx/>
            </a:pP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2*4+(6-3)/3</a:t>
            </a:r>
            <a:endParaRPr lang="en-US" b="1" dirty="0" smtClean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algn="just" fontAlgn="base">
              <a:buClrTx/>
            </a:pP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fontAlgn="base">
              <a:buClrTx/>
            </a:pPr>
            <a:r>
              <a:rPr lang="en-US" dirty="0" smtClean="0">
                <a:solidFill>
                  <a:schemeClr val="tx1"/>
                </a:solidFill>
                <a:cs typeface="Courier New" panose="02070309020205020404" pitchFamily="49" charset="0"/>
              </a:rPr>
              <a:t>Follow the instructions from the next slide regarding how to approach the problems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1</a:t>
            </a:r>
            <a:r>
              <a:rPr lang="en-US" dirty="0" smtClean="0">
                <a:solidFill>
                  <a:schemeClr val="tx1"/>
                </a:solidFill>
                <a:cs typeface="Courier New" panose="02070309020205020404" pitchFamily="49" charset="0"/>
              </a:rPr>
              <a:t> and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2</a:t>
            </a:r>
            <a:r>
              <a:rPr lang="en-US" dirty="0" smtClean="0">
                <a:solidFill>
                  <a:schemeClr val="tx1"/>
                </a:solidFill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821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658474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Instructions to Follow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5494" y="1620569"/>
            <a:ext cx="80027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You are provided with the implementations of Stack and Queue as </a:t>
            </a:r>
            <a:r>
              <a:rPr lang="en-US" b="1" dirty="0" smtClean="0"/>
              <a:t>header files</a:t>
            </a:r>
            <a:r>
              <a:rPr lang="en-US" dirty="0" smtClean="0"/>
              <a:t> in your student portal. You will find a </a:t>
            </a:r>
            <a:r>
              <a:rPr lang="en-US" b="1" dirty="0" smtClean="0"/>
              <a:t>zip</a:t>
            </a:r>
            <a:r>
              <a:rPr lang="en-US" dirty="0" smtClean="0"/>
              <a:t> file containing them.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Download the </a:t>
            </a:r>
            <a:r>
              <a:rPr lang="en-US" b="1" dirty="0" smtClean="0"/>
              <a:t>zip</a:t>
            </a:r>
            <a:r>
              <a:rPr lang="en-US" dirty="0" smtClean="0"/>
              <a:t> file and use the </a:t>
            </a:r>
            <a:r>
              <a:rPr lang="en-US" b="1" dirty="0" smtClean="0"/>
              <a:t>header files </a:t>
            </a:r>
            <a:r>
              <a:rPr lang="en-US" dirty="0" smtClean="0"/>
              <a:t>inside for solving problems </a:t>
            </a:r>
            <a:r>
              <a:rPr lang="en-US" b="1" dirty="0" smtClean="0"/>
              <a:t>1</a:t>
            </a:r>
            <a:r>
              <a:rPr lang="en-US" dirty="0" smtClean="0"/>
              <a:t> &amp; </a:t>
            </a:r>
            <a:r>
              <a:rPr lang="en-US" b="1" dirty="0" smtClean="0"/>
              <a:t>2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Use the help of the pseudo codes with simulations for both the infix to postfix conversion and postfix evaluation stated in Theory Lecture 4.2.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Hint: Algebraic expressions in your program can be written as a string.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u="sng" dirty="0" smtClean="0">
                <a:solidFill>
                  <a:schemeClr val="bg2">
                    <a:lumMod val="50000"/>
                  </a:schemeClr>
                </a:solidFill>
              </a:rPr>
              <a:t>Home Task:</a:t>
            </a:r>
          </a:p>
          <a:p>
            <a:pPr algn="just"/>
            <a:endParaRPr lang="en-US" u="sng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Use a stack to reverse a string input by the user. Output the reversed string.</a:t>
            </a:r>
          </a:p>
        </p:txBody>
      </p:sp>
    </p:spTree>
    <p:extLst>
      <p:ext uri="{BB962C8B-B14F-4D97-AF65-F5344CB8AC3E}">
        <p14:creationId xmlns:p14="http://schemas.microsoft.com/office/powerpoint/2010/main" val="4290128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5293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 smtClean="0"/>
              <a:t>Have a clear and full understanding of the implementation of Stack &amp; Queue in C++.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 smtClean="0"/>
              <a:t>Theory Lecture 4.2.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 smtClean="0"/>
              <a:t>To learn how to approach a problem in order to solve it using stack &amp; queue.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 smtClean="0"/>
              <a:t>To recognize the need of </a:t>
            </a:r>
            <a:r>
              <a:rPr lang="en-US" b="1" dirty="0" smtClean="0"/>
              <a:t>LIFO</a:t>
            </a:r>
            <a:r>
              <a:rPr lang="en-US" dirty="0" smtClean="0"/>
              <a:t> (</a:t>
            </a:r>
            <a:r>
              <a:rPr lang="en-US" b="1" dirty="0" smtClean="0"/>
              <a:t>L</a:t>
            </a:r>
            <a:r>
              <a:rPr lang="en-US" dirty="0" smtClean="0"/>
              <a:t>ast </a:t>
            </a:r>
            <a:r>
              <a:rPr lang="en-US" b="1" dirty="0" smtClean="0"/>
              <a:t>I</a:t>
            </a:r>
            <a:r>
              <a:rPr lang="en-US" dirty="0" smtClean="0"/>
              <a:t>n </a:t>
            </a:r>
            <a:r>
              <a:rPr lang="en-US" b="1" dirty="0" smtClean="0"/>
              <a:t>F</a:t>
            </a:r>
            <a:r>
              <a:rPr lang="en-US" dirty="0" smtClean="0"/>
              <a:t>irst </a:t>
            </a:r>
            <a:r>
              <a:rPr lang="en-US" b="1" dirty="0" smtClean="0"/>
              <a:t>O</a:t>
            </a:r>
            <a:r>
              <a:rPr lang="en-US" dirty="0" smtClean="0"/>
              <a:t>ut) and/or </a:t>
            </a:r>
            <a:r>
              <a:rPr lang="en-US" b="1" dirty="0" smtClean="0"/>
              <a:t>FIFO</a:t>
            </a:r>
            <a:r>
              <a:rPr lang="en-US" dirty="0" smtClean="0"/>
              <a:t> (</a:t>
            </a:r>
            <a:r>
              <a:rPr lang="en-US" b="1" dirty="0" smtClean="0"/>
              <a:t>F</a:t>
            </a:r>
            <a:r>
              <a:rPr lang="en-US" dirty="0" smtClean="0"/>
              <a:t>irst </a:t>
            </a:r>
            <a:r>
              <a:rPr lang="en-US" b="1" dirty="0" smtClean="0"/>
              <a:t>I</a:t>
            </a:r>
            <a:r>
              <a:rPr lang="en-US" dirty="0" smtClean="0"/>
              <a:t>n </a:t>
            </a:r>
            <a:r>
              <a:rPr lang="en-US" b="1" dirty="0" smtClean="0"/>
              <a:t>F</a:t>
            </a:r>
            <a:r>
              <a:rPr lang="en-US" dirty="0" smtClean="0"/>
              <a:t>irst </a:t>
            </a:r>
            <a:r>
              <a:rPr lang="en-US" b="1" dirty="0" smtClean="0"/>
              <a:t>O</a:t>
            </a:r>
            <a:r>
              <a:rPr lang="en-US" dirty="0" smtClean="0"/>
              <a:t>ut) mechanism in a problem.</a:t>
            </a:r>
          </a:p>
        </p:txBody>
      </p:sp>
    </p:spTree>
    <p:extLst>
      <p:ext uri="{BB962C8B-B14F-4D97-AF65-F5344CB8AC3E}">
        <p14:creationId xmlns:p14="http://schemas.microsoft.com/office/powerpoint/2010/main" val="27224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</a:t>
            </a:r>
            <a:r>
              <a:rPr lang="en-US" dirty="0" err="1"/>
              <a:t>Preiss</a:t>
            </a:r>
            <a:r>
              <a:rPr lang="en-US" dirty="0"/>
              <a:t>,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7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691406" y="1291564"/>
            <a:ext cx="365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Theory Lecture 4.2 </a:t>
            </a:r>
            <a:r>
              <a:rPr lang="en-US" dirty="0"/>
              <a:t>of this </a:t>
            </a:r>
            <a:r>
              <a:rPr lang="en-US" dirty="0" smtClean="0"/>
              <a:t>course.</a:t>
            </a:r>
            <a:endParaRPr lang="en-US" dirty="0" smtClean="0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1267759830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2603E820847B4C86F24AFAC628A354" ma:contentTypeVersion="0" ma:contentTypeDescription="Create a new document." ma:contentTypeScope="" ma:versionID="d82cccee7f68abfa6cd1d81a7c45be9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DE48239-F3F6-4987-A3C2-BCFE387C86C0}"/>
</file>

<file path=customXml/itemProps2.xml><?xml version="1.0" encoding="utf-8"?>
<ds:datastoreItem xmlns:ds="http://schemas.openxmlformats.org/officeDocument/2006/customXml" ds:itemID="{A025D5C7-43C5-4ED9-B6F4-9A40CD7D1E93}"/>
</file>

<file path=customXml/itemProps3.xml><?xml version="1.0" encoding="utf-8"?>
<ds:datastoreItem xmlns:ds="http://schemas.openxmlformats.org/officeDocument/2006/customXml" ds:itemID="{50F4F140-022B-430A-B0B1-E1A2DCAE5888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356</TotalTime>
  <Words>504</Words>
  <Application>Microsoft Office PowerPoint</Application>
  <PresentationFormat>On-screen Show (4:3)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Corbel</vt:lpstr>
      <vt:lpstr>Courier New</vt:lpstr>
      <vt:lpstr>Wingdings</vt:lpstr>
      <vt:lpstr>Spectrum</vt:lpstr>
      <vt:lpstr>Applications of Stack &amp; Queue</vt:lpstr>
      <vt:lpstr>Lecture Outline</vt:lpstr>
      <vt:lpstr>Rules &amp; Guidelines</vt:lpstr>
      <vt:lpstr>Lab Tasks</vt:lpstr>
      <vt:lpstr>PowerPoint Presentation</vt:lpstr>
      <vt:lpstr>Prerequisites</vt:lpstr>
      <vt:lpstr>Objectives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Mushfiqur Rahman</cp:lastModifiedBy>
  <cp:revision>221</cp:revision>
  <dcterms:created xsi:type="dcterms:W3CDTF">2018-12-10T17:20:29Z</dcterms:created>
  <dcterms:modified xsi:type="dcterms:W3CDTF">2020-04-28T13:41:51Z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0x010100C82603E820847B4C86F24AFAC628A354</vt:lpwstr>
  </property>
</Properties>
</file>