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8" r:id="rId4"/>
    <p:sldId id="309" r:id="rId5"/>
    <p:sldId id="288" r:id="rId6"/>
    <p:sldId id="297" r:id="rId7"/>
    <p:sldId id="312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432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Inserting, Searching and Traversing in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9.1 &amp; 9.2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Binary Search Tree with its operations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insertion,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searching </a:t>
            </a:r>
            <a:r>
              <a:rPr lang="en-US" dirty="0" smtClean="0"/>
              <a:t>and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traversal.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Write a C++ code to implement Binary Search Tree operations (insertion, traversal and searching)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78510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</a:t>
            </a:r>
            <a:r>
              <a:rPr lang="en-US" sz="2000" b="1" dirty="0" smtClean="0"/>
              <a:t>BST:</a:t>
            </a:r>
            <a:endParaRPr lang="en-US" sz="2000" b="1" dirty="0"/>
          </a:p>
          <a:p>
            <a:pPr lvl="0"/>
            <a:r>
              <a:rPr lang="en-US" sz="2000" dirty="0"/>
              <a:t>To construct a binary search tree of </a:t>
            </a:r>
            <a:r>
              <a:rPr lang="en-US" sz="2000" dirty="0" smtClean="0"/>
              <a:t>integers (</a:t>
            </a:r>
            <a:r>
              <a:rPr lang="en-US" sz="2000" b="1" dirty="0" smtClean="0"/>
              <a:t>insert</a:t>
            </a:r>
            <a:r>
              <a:rPr lang="en-US" sz="2000" dirty="0" smtClean="0"/>
              <a:t> one by one).</a:t>
            </a:r>
            <a:endParaRPr lang="en-US" sz="2000" dirty="0"/>
          </a:p>
          <a:p>
            <a:pPr lvl="0"/>
            <a:r>
              <a:rPr lang="en-US" sz="2000" dirty="0"/>
              <a:t>To </a:t>
            </a:r>
            <a:r>
              <a:rPr lang="en-US" sz="2000" b="1" dirty="0"/>
              <a:t>traverse</a:t>
            </a:r>
            <a:r>
              <a:rPr lang="en-US" sz="2000" dirty="0"/>
              <a:t> the tree using all the methods i.e., in order, preorder and post order.</a:t>
            </a:r>
          </a:p>
          <a:p>
            <a:r>
              <a:rPr lang="en-US" sz="2000" dirty="0" smtClean="0"/>
              <a:t>To </a:t>
            </a:r>
            <a:r>
              <a:rPr lang="en-US" sz="2000" b="1" dirty="0"/>
              <a:t>search</a:t>
            </a:r>
            <a:r>
              <a:rPr lang="en-US" sz="2000" dirty="0"/>
              <a:t> an element on a given BST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938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Implement a program using BST to store information of students with the following details such as id, name and CGPA. You can use </a:t>
            </a:r>
            <a:r>
              <a:rPr lang="en-US" sz="2000" b="1" dirty="0" smtClean="0"/>
              <a:t>unique id </a:t>
            </a:r>
            <a:r>
              <a:rPr lang="en-US" sz="2000" dirty="0" smtClean="0"/>
              <a:t>of a student to search and insert different data.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Note: Each node will contain three information: id, name and CGPA but id will be used for searching data in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7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9.1 and 9.2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1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FE598-D4D7-4F93-B81F-8D77BDA56D8B}"/>
</file>

<file path=customXml/itemProps2.xml><?xml version="1.0" encoding="utf-8"?>
<ds:datastoreItem xmlns:ds="http://schemas.openxmlformats.org/officeDocument/2006/customXml" ds:itemID="{668DB7BC-B26E-4A72-9CFA-BC1D94932E31}"/>
</file>

<file path=customXml/itemProps3.xml><?xml version="1.0" encoding="utf-8"?>
<ds:datastoreItem xmlns:ds="http://schemas.openxmlformats.org/officeDocument/2006/customXml" ds:itemID="{852104B1-A6E8-4BB2-A020-CAED5A0818E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609</TotalTime>
  <Words>378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Binary Search Tree</vt:lpstr>
      <vt:lpstr>Rules and Guidelines</vt:lpstr>
      <vt:lpstr>Prerequisites</vt:lpstr>
      <vt:lpstr>Objectives</vt:lpstr>
      <vt:lpstr>Lab Tasks</vt:lpstr>
      <vt:lpstr>BST: Implementation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67</cp:revision>
  <dcterms:created xsi:type="dcterms:W3CDTF">2018-12-10T17:20:29Z</dcterms:created>
  <dcterms:modified xsi:type="dcterms:W3CDTF">2020-04-29T05:27:13Z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