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724"/>
  </p:normalViewPr>
  <p:slideViewPr>
    <p:cSldViewPr snapToGrid="0" snapToObjects="1">
      <p:cViewPr>
        <p:scale>
          <a:sx n="76" d="100"/>
          <a:sy n="76" d="100"/>
        </p:scale>
        <p:origin x="-121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/>
              <a:t>Heap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540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4. Write </a:t>
            </a:r>
            <a:r>
              <a:rPr lang="en-US" dirty="0"/>
              <a:t>a C/C++ Program </a:t>
            </a:r>
            <a:r>
              <a:rPr lang="en-US" dirty="0" smtClean="0"/>
              <a:t>to delete </a:t>
            </a:r>
            <a:r>
              <a:rPr lang="en-US" dirty="0"/>
              <a:t>the root from a Max </a:t>
            </a:r>
            <a:r>
              <a:rPr lang="en-US" dirty="0" smtClean="0"/>
              <a:t> </a:t>
            </a:r>
            <a:r>
              <a:rPr lang="en-US" dirty="0"/>
              <a:t>Heap.</a:t>
            </a:r>
          </a:p>
          <a:p>
            <a:pPr algn="just"/>
            <a:endParaRPr lang="en-US" dirty="0" smtClean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n=11</a:t>
            </a: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13120"/>
              </p:ext>
            </p:extLst>
          </p:nvPr>
        </p:nvGraphicFramePr>
        <p:xfrm>
          <a:off x="1323584" y="3538951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19981"/>
              </p:ext>
            </p:extLst>
          </p:nvPr>
        </p:nvGraphicFramePr>
        <p:xfrm>
          <a:off x="1323584" y="520437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</a:t>
            </a:r>
            <a:r>
              <a:rPr lang="en-US" dirty="0" smtClean="0"/>
              <a:t>course</a:t>
            </a:r>
            <a:endParaRPr lang="en-US" dirty="0" smtClean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en.wikipedia.org/wiki/Array_data_structure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C/C++ code to solve all the problems starting from slide </a:t>
            </a:r>
            <a:r>
              <a:rPr lang="en-US" dirty="0" smtClean="0">
                <a:solidFill>
                  <a:srgbClr val="FF0000"/>
                </a:solidFill>
              </a:rPr>
              <a:t>7 to </a:t>
            </a:r>
            <a:r>
              <a:rPr lang="en-US" dirty="0" smtClean="0">
                <a:solidFill>
                  <a:srgbClr val="FF0000"/>
                </a:solidFill>
              </a:rPr>
              <a:t>10.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Heap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10.2 and 11.1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implement </a:t>
            </a:r>
            <a:r>
              <a:rPr lang="en-US" dirty="0"/>
              <a:t>a priority </a:t>
            </a:r>
            <a:r>
              <a:rPr lang="en-US" dirty="0" smtClean="0"/>
              <a:t>queue by using </a:t>
            </a:r>
            <a:r>
              <a:rPr lang="en-US" dirty="0"/>
              <a:t>the heap data </a:t>
            </a:r>
            <a:r>
              <a:rPr lang="en-US" dirty="0" smtClean="0"/>
              <a:t>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heap operations such as </a:t>
            </a:r>
            <a:r>
              <a:rPr lang="en-US" dirty="0" err="1"/>
              <a:t>heapify</a:t>
            </a:r>
            <a:r>
              <a:rPr lang="en-US" dirty="0"/>
              <a:t>, insertion, deletion and heap sort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Write a C / C++ </a:t>
            </a:r>
            <a:r>
              <a:rPr lang="en-US" sz="2000" dirty="0" smtClean="0"/>
              <a:t>Program to </a:t>
            </a:r>
            <a:r>
              <a:rPr lang="en-US" sz="2000" dirty="0"/>
              <a:t>construct a </a:t>
            </a:r>
            <a:r>
              <a:rPr lang="en-US" sz="2000" dirty="0" smtClean="0"/>
              <a:t>Max </a:t>
            </a:r>
            <a:r>
              <a:rPr lang="en-US" sz="2000" dirty="0"/>
              <a:t>Heap tree using </a:t>
            </a:r>
            <a:r>
              <a:rPr lang="en-US" sz="2000" dirty="0" smtClean="0"/>
              <a:t>array.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n=11</a:t>
            </a: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31523"/>
              </p:ext>
            </p:extLst>
          </p:nvPr>
        </p:nvGraphicFramePr>
        <p:xfrm>
          <a:off x="1361161" y="3483222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57775"/>
              </p:ext>
            </p:extLst>
          </p:nvPr>
        </p:nvGraphicFramePr>
        <p:xfrm>
          <a:off x="1361161" y="523515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3555" y="2185377"/>
            <a:ext cx="8319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2. </a:t>
            </a:r>
            <a:r>
              <a:rPr lang="en-US" sz="2000" dirty="0"/>
              <a:t>Write a C/C++ program to implement the Heap Sort Algorithm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sz="2000" b="1" dirty="0"/>
          </a:p>
          <a:p>
            <a:pPr lv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lv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31454"/>
              </p:ext>
            </p:extLst>
          </p:nvPr>
        </p:nvGraphicFramePr>
        <p:xfrm>
          <a:off x="1260953" y="34637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9607"/>
              </p:ext>
            </p:extLst>
          </p:nvPr>
        </p:nvGraphicFramePr>
        <p:xfrm>
          <a:off x="1260953" y="5217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3. Write a C/C</a:t>
            </a:r>
            <a:r>
              <a:rPr lang="en-US" dirty="0"/>
              <a:t>++ Program </a:t>
            </a:r>
            <a:r>
              <a:rPr lang="en-US" dirty="0" smtClean="0"/>
              <a:t>to insert </a:t>
            </a:r>
            <a:r>
              <a:rPr lang="en-US" dirty="0"/>
              <a:t>a new item into </a:t>
            </a:r>
            <a:r>
              <a:rPr lang="en-US" dirty="0" smtClean="0"/>
              <a:t>a </a:t>
            </a:r>
            <a:r>
              <a:rPr lang="en-US" dirty="0" smtClean="0"/>
              <a:t>Max </a:t>
            </a:r>
            <a:r>
              <a:rPr lang="en-US" dirty="0"/>
              <a:t>Heap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element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0"/>
            <a:endParaRPr lang="en-US" dirty="0"/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28948"/>
              </p:ext>
            </p:extLst>
          </p:nvPr>
        </p:nvGraphicFramePr>
        <p:xfrm>
          <a:off x="1386214" y="3583140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809"/>
              </p:ext>
            </p:extLst>
          </p:nvPr>
        </p:nvGraphicFramePr>
        <p:xfrm>
          <a:off x="1386214" y="5117230"/>
          <a:ext cx="554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23DEFD-084A-48A1-9901-2A9189528383}"/>
</file>

<file path=customXml/itemProps2.xml><?xml version="1.0" encoding="utf-8"?>
<ds:datastoreItem xmlns:ds="http://schemas.openxmlformats.org/officeDocument/2006/customXml" ds:itemID="{DD4B1615-80C3-414B-9B97-8E0D2C0482E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1F880C-408B-45D1-B840-1A0C9761E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</TotalTime>
  <Words>499</Words>
  <Application>Microsoft Office PowerPoint</Application>
  <PresentationFormat>On-screen Show (4:3)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Heap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114</cp:revision>
  <dcterms:created xsi:type="dcterms:W3CDTF">2018-12-10T17:20:29Z</dcterms:created>
  <dcterms:modified xsi:type="dcterms:W3CDTF">2020-04-28T15:01:02Z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