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LOOP_(programming_language)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rogramiz.com/cpp-programming/fun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8661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 smtClean="0"/>
              <a:t>Basic Programming on</a:t>
            </a:r>
            <a:br>
              <a:rPr lang="en-US" sz="3600" dirty="0" smtClean="0"/>
            </a:br>
            <a:r>
              <a:rPr lang="en-US" sz="3600" dirty="0" smtClean="0"/>
              <a:t>Loops, Arrays, and Functions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2959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</a:t>
            </a:r>
            <a:r>
              <a:rPr lang="en-US" smtClean="0"/>
              <a:t>(</a:t>
            </a:r>
            <a:r>
              <a:rPr lang="en-US" smtClean="0"/>
              <a:t>Lab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 smtClean="0"/>
              <a:t>Write a program to perform matrix addition between 3 matrices.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Input:</a:t>
            </a:r>
          </a:p>
          <a:p>
            <a:pPr algn="just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12 13 14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1 2 3     101 104 107</a:t>
            </a:r>
          </a:p>
          <a:p>
            <a:pPr algn="just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15 16 17     4 5 6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102 105 108</a:t>
            </a:r>
          </a:p>
          <a:p>
            <a:pPr algn="just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18 19 20     7 8 9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103 106 109</a:t>
            </a:r>
          </a:p>
          <a:p>
            <a:pPr algn="just"/>
            <a:endParaRPr lang="en-U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/>
              <a:t>Output: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114 119 124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121 126 131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128 133 138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 smtClean="0"/>
              <a:t>Write a function to calculate factorial of a given integer number if that number is a prime number. If it is not, it will give an error.</a:t>
            </a:r>
            <a:endParaRPr lang="en-US" dirty="0"/>
          </a:p>
          <a:p>
            <a:pPr marL="342900" indent="-342900" algn="just">
              <a:buFont typeface="+mj-lt"/>
              <a:buAutoNum type="arabicPeriod" startAt="5"/>
            </a:pPr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u="sng" dirty="0" smtClean="0"/>
              <a:t>Scenario 1</a:t>
            </a:r>
          </a:p>
          <a:p>
            <a:pPr algn="just"/>
            <a:r>
              <a:rPr lang="en-US" dirty="0" smtClean="0"/>
              <a:t>Input: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just"/>
            <a:r>
              <a:rPr lang="en-US" dirty="0" smtClean="0"/>
              <a:t>Output: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algn="just"/>
            <a:endParaRPr lang="en-US" dirty="0" smtClean="0"/>
          </a:p>
          <a:p>
            <a:pPr algn="just"/>
            <a:r>
              <a:rPr lang="en-US" u="sng" dirty="0"/>
              <a:t>Scenario 2</a:t>
            </a:r>
            <a:endParaRPr lang="en-US" dirty="0"/>
          </a:p>
          <a:p>
            <a:pPr algn="just"/>
            <a:r>
              <a:rPr lang="en-US" dirty="0" smtClean="0"/>
              <a:t>Input: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just"/>
            <a:r>
              <a:rPr lang="en-US" dirty="0" smtClean="0"/>
              <a:t>Output: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Not a prime number.</a:t>
            </a:r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6367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https://en.wikipedia.org/wiki/LOOP_(programming_language</a:t>
            </a:r>
            <a:r>
              <a:rPr lang="en-US" dirty="0" smtClean="0">
                <a:hlinkClick r:id="rId2"/>
              </a:rPr>
              <a:t>)</a:t>
            </a:r>
            <a:endParaRPr lang="en-US" dirty="0" smtClean="0"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en.wikipedia.org/wiki/Array_data_structure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https://www.programiz.com/cpp-programming/function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remaining problem unsolved will be home task.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0902" y="2435897"/>
            <a:ext cx="618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basic understanding of Loops, Arrays, and Functions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how to solve basic programming problems with Loops, Arrays, and Functions.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basic relationship between the usage of Loops and Arrays.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basic structure of a function and its usage.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Initialize an array of 10 elements and print the array elements both in normal and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Input: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13 3 64 15 53 54 1 43 32 12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 smtClean="0"/>
              <a:t>Initialize an integer array of 10 elements and print how many numbers are odd and how many numbers are even.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Input: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/>
              <a:t>Output: 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numbers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even numbers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 smtClean="0"/>
              <a:t>Write a function that takes TWO parameters to print all the odd numbers between a given range. Input the starting value of the range and ending value of the range. Then, send them as the parameters to your function.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Output: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value: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Ending value: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13 15 17 19 21 23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E66DF6-A677-4636-B3BF-4DD7A97F4355}"/>
</file>

<file path=customXml/itemProps2.xml><?xml version="1.0" encoding="utf-8"?>
<ds:datastoreItem xmlns:ds="http://schemas.openxmlformats.org/officeDocument/2006/customXml" ds:itemID="{7EAECAC6-44CC-4F71-96F0-7A1E75F220BF}"/>
</file>

<file path=customXml/itemProps3.xml><?xml version="1.0" encoding="utf-8"?>
<ds:datastoreItem xmlns:ds="http://schemas.openxmlformats.org/officeDocument/2006/customXml" ds:itemID="{B49D0898-FFF1-4473-973E-08BED649B90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223</TotalTime>
  <Words>566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Basic Programming on Loops, Arrays, and Functions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87</cp:revision>
  <dcterms:created xsi:type="dcterms:W3CDTF">2018-12-10T17:20:29Z</dcterms:created>
  <dcterms:modified xsi:type="dcterms:W3CDTF">2020-04-28T13:39:09Z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