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 smtClean="0"/>
              <a:t>1-D Array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smtClean="0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906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</a:t>
            </a:r>
            <a:r>
              <a:rPr lang="en-US" smtClean="0"/>
              <a:t>(</a:t>
            </a:r>
            <a:r>
              <a:rPr lang="en-US" smtClean="0"/>
              <a:t>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 smtClean="0"/>
              <a:t>Initialize an integer array </a:t>
            </a:r>
            <a:r>
              <a:rPr lang="en-US" b="1" dirty="0" smtClean="0"/>
              <a:t>A</a:t>
            </a:r>
            <a:r>
              <a:rPr lang="en-US" dirty="0" smtClean="0"/>
              <a:t> of size 10. Take an integer as input and print how many times that integer occurs in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Array_1 </a:t>
            </a:r>
            <a:r>
              <a:rPr lang="en-US" dirty="0"/>
              <a:t>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Output: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 smtClean="0"/>
              <a:t>Initialize an integer array of size 10. Print the number of time each element occurs in the array.</a:t>
            </a:r>
            <a:endParaRPr lang="en-US" dirty="0"/>
          </a:p>
          <a:p>
            <a:pPr marL="342900" indent="-342900" algn="just">
              <a:buFont typeface="+mj-lt"/>
              <a:buAutoNum type="arabicPeriod" startAt="5"/>
            </a:pPr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8,4,6,1,6,9,6,1,9,8}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time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2 times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occurs = 2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</a:t>
            </a:r>
            <a:r>
              <a:rPr lang="en-US" dirty="0" smtClean="0"/>
              <a:t>course</a:t>
            </a:r>
            <a:endParaRPr lang="en-US" dirty="0" smtClean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en.wikipedia.org/wiki/Array_data_structure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remaining problem unsolved will be home task.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</a:t>
            </a:r>
            <a:r>
              <a:rPr lang="en-US" smtClean="0"/>
              <a:t>of 1-D Array.</a:t>
            </a: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  <a:endParaRPr lang="en-US" dirty="0"/>
          </a:p>
          <a:p>
            <a:pPr algn="just"/>
            <a:r>
              <a:rPr lang="en-US" dirty="0" smtClean="0"/>
              <a:t>Array_1 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 smtClean="0"/>
              <a:t>Array_2 </a:t>
            </a:r>
            <a:r>
              <a:rPr lang="en-US" dirty="0"/>
              <a:t>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Output: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TWO integer </a:t>
            </a:r>
            <a:r>
              <a:rPr lang="en-US" dirty="0" smtClean="0"/>
              <a:t>arrays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of different sizes</a:t>
            </a:r>
            <a:r>
              <a:rPr lang="en-US" dirty="0" smtClean="0"/>
              <a:t>. Make a new array with the common elements between</a:t>
            </a:r>
            <a:r>
              <a:rPr lang="en-US" b="1" dirty="0"/>
              <a:t> </a:t>
            </a:r>
            <a:r>
              <a:rPr lang="en-US" b="1" dirty="0" smtClean="0"/>
              <a:t>A </a:t>
            </a:r>
            <a:r>
              <a:rPr lang="en-US" dirty="0" smtClean="0"/>
              <a:t>and </a:t>
            </a:r>
            <a:r>
              <a:rPr lang="en-US" b="1" dirty="0" smtClean="0"/>
              <a:t>B</a:t>
            </a:r>
            <a:r>
              <a:rPr lang="en-US" dirty="0" smtClean="0"/>
              <a:t>. Print the new array element(s). If there is no common element, output “No common element!”.</a:t>
            </a:r>
          </a:p>
          <a:p>
            <a:pPr algn="just"/>
            <a:endParaRPr lang="en-US" dirty="0" smtClean="0"/>
          </a:p>
          <a:p>
            <a:pPr algn="just"/>
            <a:r>
              <a:rPr lang="en-US" sz="1600" dirty="0" smtClean="0"/>
              <a:t>For example,</a:t>
            </a:r>
            <a:endParaRPr lang="en-US" sz="1600" dirty="0"/>
          </a:p>
          <a:p>
            <a:pPr algn="just"/>
            <a:r>
              <a:rPr lang="en-US" sz="1400" u="sng" dirty="0" smtClean="0"/>
              <a:t>Scenario 1:</a:t>
            </a:r>
          </a:p>
          <a:p>
            <a:pPr algn="just"/>
            <a:r>
              <a:rPr lang="en-US" sz="1400" dirty="0" smtClean="0"/>
              <a:t>Array_1 =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 smtClean="0"/>
              <a:t>Array_2 </a:t>
            </a:r>
            <a:r>
              <a:rPr lang="en-US" sz="1400" dirty="0"/>
              <a:t>= 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Output: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</a:t>
            </a:r>
            <a:r>
              <a:rPr lang="en-US" sz="1400" u="sng" dirty="0" smtClean="0"/>
              <a:t>2:</a:t>
            </a:r>
            <a:endParaRPr lang="en-US" sz="1400" u="sng" dirty="0"/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 smtClean="0"/>
              <a:t>Array_2 </a:t>
            </a:r>
            <a:r>
              <a:rPr lang="en-US" sz="1400" dirty="0"/>
              <a:t>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5,8,7,12,21,63}</a:t>
            </a:r>
            <a:endParaRPr lang="en-US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400" dirty="0"/>
          </a:p>
          <a:p>
            <a:pPr algn="just"/>
            <a:r>
              <a:rPr lang="en-US" sz="1400" dirty="0" smtClean="0"/>
              <a:t>Output: </a:t>
            </a:r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 smtClean="0"/>
              <a:t>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  <a:endParaRPr lang="en-US" dirty="0"/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1,4,5,3,6,9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B534FE-603C-4C44-B060-6D2E971FA4F0}"/>
</file>

<file path=customXml/itemProps2.xml><?xml version="1.0" encoding="utf-8"?>
<ds:datastoreItem xmlns:ds="http://schemas.openxmlformats.org/officeDocument/2006/customXml" ds:itemID="{A50F4128-4BCC-4B93-B69A-D1FD07A612A9}"/>
</file>

<file path=customXml/itemProps3.xml><?xml version="1.0" encoding="utf-8"?>
<ds:datastoreItem xmlns:ds="http://schemas.openxmlformats.org/officeDocument/2006/customXml" ds:itemID="{5A96404E-4C6B-453C-9256-240D7A0CDF9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636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112</cp:revision>
  <dcterms:created xsi:type="dcterms:W3CDTF">2018-12-10T17:20:29Z</dcterms:created>
  <dcterms:modified xsi:type="dcterms:W3CDTF">2020-04-28T13:40:03Z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