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5" r:id="rId5"/>
    <p:sldId id="266" r:id="rId6"/>
    <p:sldId id="268" r:id="rId7"/>
    <p:sldId id="267" r:id="rId8"/>
    <p:sldId id="269" r:id="rId9"/>
    <p:sldId id="270" r:id="rId10"/>
    <p:sldId id="273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-D Array, String, Pointer, </a:t>
            </a:r>
            <a:br>
              <a:rPr lang="en-US" sz="4000" dirty="0" smtClean="0"/>
            </a:br>
            <a:r>
              <a:rPr lang="en-US" sz="4000" dirty="0" smtClean="0"/>
              <a:t>and Structure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smtClean="0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7599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</a:t>
            </a:r>
            <a:r>
              <a:rPr lang="en-US" smtClean="0"/>
              <a:t>(</a:t>
            </a:r>
            <a:r>
              <a:rPr lang="en-US" smtClean="0"/>
              <a:t>Lab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</a:t>
            </a:r>
            <a:r>
              <a:rPr lang="en-US" dirty="0" smtClean="0"/>
              <a:t>2.1 </a:t>
            </a:r>
            <a:r>
              <a:rPr lang="en-US" dirty="0"/>
              <a:t>&amp; </a:t>
            </a:r>
            <a:r>
              <a:rPr lang="en-US" dirty="0" smtClean="0"/>
              <a:t>2.2 </a:t>
            </a:r>
            <a:r>
              <a:rPr lang="en-US" dirty="0"/>
              <a:t>of this </a:t>
            </a:r>
            <a:r>
              <a:rPr lang="en-US" dirty="0" smtClean="0"/>
              <a:t>course.</a:t>
            </a: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solve all the problems starting from slide 7 to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remaining problem unsolved will be home task.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2-D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2.1 &amp; 2.2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how to solve basic, moderate and complex programming problems using 2-Dimensional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master 2-D Array, String manipulation, usage of Pointer,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Initialize a matrix of minimum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x</a:t>
            </a:r>
            <a:r>
              <a:rPr lang="en-US" dirty="0" smtClean="0">
                <a:solidFill>
                  <a:srgbClr val="7030A0"/>
                </a:solidFill>
              </a:rPr>
              <a:t>4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 x </a:t>
            </a:r>
            <a:r>
              <a:rPr lang="en-US" dirty="0" smtClean="0">
                <a:solidFill>
                  <a:srgbClr val="7030A0"/>
                </a:solidFill>
              </a:rPr>
              <a:t>column</a:t>
            </a:r>
            <a:r>
              <a:rPr lang="en-US" dirty="0" smtClean="0"/>
              <a:t>) size. Output its transpose matrix.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  <a:endParaRPr lang="en-US" dirty="0"/>
          </a:p>
          <a:p>
            <a:pPr algn="just"/>
            <a:r>
              <a:rPr lang="en-US" dirty="0" smtClean="0"/>
              <a:t>Matrix_1: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1 6 7 9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2 4 8 5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3 1 9 4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Output: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6 4 1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9 5 4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Write a code that will create custom ciphers (encoded words) on strings. Follow this procedure</a:t>
            </a:r>
            <a:r>
              <a:rPr lang="en-US" dirty="0" smtClean="0"/>
              <a:t>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Write a function </a:t>
            </a:r>
            <a:r>
              <a:rPr lang="en-US" sz="1600" dirty="0" smtClean="0"/>
              <a:t>named </a:t>
            </a:r>
            <a:r>
              <a:rPr lang="en-US" sz="1600" b="1" i="1" dirty="0" smtClean="0"/>
              <a:t>encode</a:t>
            </a:r>
            <a:r>
              <a:rPr lang="en-US" sz="1600" b="1" dirty="0" smtClean="0"/>
              <a:t> </a:t>
            </a:r>
            <a:r>
              <a:rPr lang="en-US" sz="1600" dirty="0"/>
              <a:t>that takes </a:t>
            </a:r>
            <a:r>
              <a:rPr lang="en-US" sz="1600" dirty="0" smtClean="0"/>
              <a:t>TWO parameters</a:t>
            </a:r>
            <a:r>
              <a:rPr lang="en-US" sz="1600" dirty="0"/>
              <a:t>, a string </a:t>
            </a:r>
            <a:r>
              <a:rPr lang="en-US" sz="1600" b="1" dirty="0"/>
              <a:t>s</a:t>
            </a:r>
            <a:r>
              <a:rPr lang="en-US" sz="1600" dirty="0"/>
              <a:t> and an integer </a:t>
            </a:r>
            <a:r>
              <a:rPr lang="en-US" sz="1600" b="1" dirty="0"/>
              <a:t>j</a:t>
            </a:r>
            <a:r>
              <a:rPr lang="en-US" sz="1600" dirty="0"/>
              <a:t>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 smtClean="0"/>
              <a:t>Skip </a:t>
            </a:r>
            <a:r>
              <a:rPr lang="en-US" sz="1600" b="1" dirty="0"/>
              <a:t>j</a:t>
            </a:r>
            <a:r>
              <a:rPr lang="en-US" sz="1600" dirty="0"/>
              <a:t> number of characters in the string and increase the ASCII value of the next character by </a:t>
            </a:r>
            <a:r>
              <a:rPr lang="en-US" sz="1600" dirty="0" smtClean="0"/>
              <a:t>2.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Perform step </a:t>
            </a:r>
            <a:r>
              <a:rPr lang="en-US" sz="1600" b="1" dirty="0"/>
              <a:t>(ii) </a:t>
            </a:r>
            <a:r>
              <a:rPr lang="en-US" sz="1600" dirty="0"/>
              <a:t>throughout the </a:t>
            </a:r>
            <a:r>
              <a:rPr lang="en-US" sz="1600" dirty="0" smtClean="0"/>
              <a:t>string.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Return the converted string from </a:t>
            </a:r>
            <a:r>
              <a:rPr lang="en-US" sz="1600" b="1" dirty="0" smtClean="0"/>
              <a:t>encode</a:t>
            </a:r>
            <a:r>
              <a:rPr lang="en-US" sz="1600" dirty="0" smtClean="0"/>
              <a:t> function.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21341" y="4608214"/>
            <a:ext cx="70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</a:t>
            </a:r>
          </a:p>
          <a:p>
            <a:r>
              <a:rPr lang="en-US" b="1" dirty="0" smtClean="0"/>
              <a:t>Sample String (s):</a:t>
            </a:r>
            <a:r>
              <a:rPr lang="en-US" dirty="0" smtClean="0"/>
              <a:t> </a:t>
            </a:r>
            <a:r>
              <a:rPr lang="en-US" dirty="0"/>
              <a:t>I am a student</a:t>
            </a:r>
          </a:p>
          <a:p>
            <a:r>
              <a:rPr lang="en-US" b="1" dirty="0"/>
              <a:t>Sample Integer </a:t>
            </a:r>
            <a:r>
              <a:rPr lang="en-US" b="1" dirty="0" smtClean="0"/>
              <a:t>(j):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  <a:p>
            <a:r>
              <a:rPr lang="en-US" b="1" dirty="0" smtClean="0"/>
              <a:t>Converted String:</a:t>
            </a:r>
            <a:r>
              <a:rPr lang="en-US" dirty="0" smtClean="0"/>
              <a:t> </a:t>
            </a:r>
            <a:r>
              <a:rPr lang="en-US" dirty="0"/>
              <a:t>I cm c </a:t>
            </a:r>
            <a:r>
              <a:rPr lang="en-US" dirty="0" err="1"/>
              <a:t>svudgnt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cs typeface="Courier New" panose="02070309020205020404" pitchFamily="49" charset="0"/>
              </a:rPr>
              <a:t>Write a </a:t>
            </a:r>
            <a:r>
              <a:rPr lang="en-US" dirty="0" smtClean="0">
                <a:cs typeface="Courier New" panose="02070309020205020404" pitchFamily="49" charset="0"/>
              </a:rPr>
              <a:t>program with appropriate data structure </a:t>
            </a:r>
            <a:r>
              <a:rPr lang="en-US" dirty="0">
                <a:cs typeface="Courier New" panose="02070309020205020404" pitchFamily="49" charset="0"/>
              </a:rPr>
              <a:t>to keep records of 10 students. Each student will have the following information: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Unique </a:t>
            </a:r>
            <a:r>
              <a:rPr lang="en-US" dirty="0" smtClean="0">
                <a:cs typeface="Courier New" panose="02070309020205020404" pitchFamily="49" charset="0"/>
              </a:rPr>
              <a:t>ID (you can use </a:t>
            </a:r>
            <a:r>
              <a:rPr lang="en-US" i="1" dirty="0" smtClean="0">
                <a:cs typeface="Courier New" panose="02070309020205020404" pitchFamily="49" charset="0"/>
              </a:rPr>
              <a:t>integer</a:t>
            </a:r>
            <a:r>
              <a:rPr lang="en-US" dirty="0" smtClean="0">
                <a:cs typeface="Courier New" panose="02070309020205020404" pitchFamily="49" charset="0"/>
              </a:rPr>
              <a:t> for this)</a:t>
            </a:r>
            <a:endParaRPr lang="en-US" dirty="0">
              <a:cs typeface="Courier New" panose="02070309020205020404" pitchFamily="49" charset="0"/>
            </a:endParaRP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Number of Credits Completed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 smtClean="0">
                <a:cs typeface="Courier New" panose="02070309020205020404" pitchFamily="49" charset="0"/>
              </a:rPr>
              <a:t>CGPA</a:t>
            </a:r>
            <a:endParaRPr lang="en-US" dirty="0"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dirty="0" smtClean="0">
              <a:cs typeface="Courier New" panose="02070309020205020404" pitchFamily="49" charset="0"/>
            </a:endParaRPr>
          </a:p>
          <a:p>
            <a:pPr algn="just"/>
            <a:r>
              <a:rPr lang="en-US" dirty="0" smtClean="0">
                <a:cs typeface="Courier New" panose="02070309020205020404" pitchFamily="49" charset="0"/>
              </a:rPr>
              <a:t>Print all the student’s ID whose CGPA is more than </a:t>
            </a:r>
            <a:r>
              <a:rPr lang="en-US" b="1" dirty="0" smtClean="0">
                <a:cs typeface="Courier New" panose="02070309020205020404" pitchFamily="49" charset="0"/>
              </a:rPr>
              <a:t>3.75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algn="just"/>
            <a:endParaRPr lang="en-US" b="1" dirty="0">
              <a:cs typeface="Courier New" panose="02070309020205020404" pitchFamily="49" charset="0"/>
            </a:endParaRPr>
          </a:p>
          <a:p>
            <a:pPr algn="just"/>
            <a:r>
              <a:rPr lang="en-US" dirty="0" smtClean="0">
                <a:cs typeface="Courier New" panose="02070309020205020404" pitchFamily="49" charset="0"/>
              </a:rPr>
              <a:t>Print all the student’s ID who has completed more than </a:t>
            </a:r>
            <a:r>
              <a:rPr lang="en-US" b="1" dirty="0" smtClean="0">
                <a:cs typeface="Courier New" panose="02070309020205020404" pitchFamily="49" charset="0"/>
              </a:rPr>
              <a:t>50 </a:t>
            </a:r>
            <a:r>
              <a:rPr lang="en-US" dirty="0" smtClean="0">
                <a:cs typeface="Courier New" panose="02070309020205020404" pitchFamily="49" charset="0"/>
              </a:rPr>
              <a:t>credits.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EE55D8-2625-4DF8-8BA7-7287CB34B75E}"/>
</file>

<file path=customXml/itemProps2.xml><?xml version="1.0" encoding="utf-8"?>
<ds:datastoreItem xmlns:ds="http://schemas.openxmlformats.org/officeDocument/2006/customXml" ds:itemID="{AEB7B72C-6329-410C-97D5-DEF123C3425B}"/>
</file>

<file path=customXml/itemProps3.xml><?xml version="1.0" encoding="utf-8"?>
<ds:datastoreItem xmlns:ds="http://schemas.openxmlformats.org/officeDocument/2006/customXml" ds:itemID="{5A9F2CC7-5582-4D18-A535-9857E903616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319</TotalTime>
  <Words>518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Spectrum</vt:lpstr>
      <vt:lpstr>2-D Array, String, Pointer,  and Structure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145</cp:revision>
  <dcterms:created xsi:type="dcterms:W3CDTF">2018-12-10T17:20:29Z</dcterms:created>
  <dcterms:modified xsi:type="dcterms:W3CDTF">2020-04-28T13:40:15Z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