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73" r:id="rId8"/>
    <p:sldId id="277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presProps" Target="presProps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 smtClean="0"/>
              <a:t>Stack and Queue Implementation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195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implement Stack using object orientation.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</a:t>
            </a:r>
            <a:r>
              <a:rPr lang="en-US" smtClean="0">
                <a:solidFill>
                  <a:schemeClr val="tx1"/>
                </a:solidFill>
              </a:rPr>
              <a:t>to convert </a:t>
            </a:r>
            <a:r>
              <a:rPr lang="en-US" dirty="0" smtClean="0">
                <a:solidFill>
                  <a:schemeClr val="tx1"/>
                </a:solidFill>
              </a:rPr>
              <a:t>the Stack implemented in </a:t>
            </a:r>
            <a:r>
              <a:rPr lang="en-US" b="1" dirty="0" smtClean="0">
                <a:solidFill>
                  <a:schemeClr val="tx1"/>
                </a:solidFill>
              </a:rPr>
              <a:t>[1]</a:t>
            </a:r>
            <a:r>
              <a:rPr lang="en-US" dirty="0" smtClean="0">
                <a:solidFill>
                  <a:schemeClr val="tx1"/>
                </a:solidFill>
              </a:rPr>
              <a:t> to a Dynamic Stack with necessary modifications and extensions.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implement </a:t>
            </a:r>
            <a:r>
              <a:rPr lang="en-US" dirty="0" smtClean="0">
                <a:solidFill>
                  <a:schemeClr val="tx1"/>
                </a:solidFill>
              </a:rPr>
              <a:t>Queue </a:t>
            </a:r>
            <a:r>
              <a:rPr lang="en-US" dirty="0">
                <a:solidFill>
                  <a:schemeClr val="tx1"/>
                </a:solidFill>
              </a:rPr>
              <a:t>using object orientation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 fontAlgn="base">
              <a:buClrTx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You may take necessary help from the theory Lecture 3.1 and 3.2 where Stack &amp; Queue, both topics are discussed in detailed manner.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u="sng" dirty="0" smtClean="0">
                <a:solidFill>
                  <a:schemeClr val="tx1"/>
                </a:solidFill>
              </a:rPr>
              <a:t>Home Task:</a:t>
            </a: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1. Implement Generic Stack and Queue in C++.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how Stack &amp; Queue works.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3.1 &amp; 3.2.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learn in details about the structure of stack and queue by implementing them in various ways.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prepare for applying stack and queue to solve different problems by knowing their implementation in details.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30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Lectures 3.1 </a:t>
            </a:r>
            <a:r>
              <a:rPr lang="en-US" dirty="0"/>
              <a:t>&amp; </a:t>
            </a:r>
            <a:r>
              <a:rPr lang="en-US" dirty="0" smtClean="0"/>
              <a:t>3.2 </a:t>
            </a:r>
            <a:r>
              <a:rPr lang="en-US" dirty="0"/>
              <a:t>of this </a:t>
            </a:r>
            <a:r>
              <a:rPr lang="en-US" dirty="0" smtClean="0"/>
              <a:t>course.</a:t>
            </a: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1EB49B-450D-424F-AE31-7419D8565B9E}"/>
</file>

<file path=customXml/itemProps2.xml><?xml version="1.0" encoding="utf-8"?>
<ds:datastoreItem xmlns:ds="http://schemas.openxmlformats.org/officeDocument/2006/customXml" ds:itemID="{0BE25C17-A94E-4E21-A230-DB3647CB4502}"/>
</file>

<file path=customXml/itemProps3.xml><?xml version="1.0" encoding="utf-8"?>
<ds:datastoreItem xmlns:ds="http://schemas.openxmlformats.org/officeDocument/2006/customXml" ds:itemID="{1F10DB78-9C30-4B4E-8A80-083F4007DC1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329</TotalTime>
  <Words>344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Stack and Queue Implementation</vt:lpstr>
      <vt:lpstr>Lecture Outline</vt:lpstr>
      <vt:lpstr>Rules &amp; Guidelines</vt:lpstr>
      <vt:lpstr>Lab Tasks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179</cp:revision>
  <dcterms:created xsi:type="dcterms:W3CDTF">2018-12-10T17:20:29Z</dcterms:created>
  <dcterms:modified xsi:type="dcterms:W3CDTF">2020-04-28T13:42:50Z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