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4" r:id="rId4"/>
    <p:sldId id="275" r:id="rId5"/>
    <p:sldId id="278" r:id="rId6"/>
    <p:sldId id="266" r:id="rId7"/>
    <p:sldId id="268" r:id="rId8"/>
    <p:sldId id="273" r:id="rId9"/>
    <p:sldId id="277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rray_data_structure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05" y="492698"/>
            <a:ext cx="7808976" cy="1088136"/>
          </a:xfrm>
        </p:spPr>
        <p:txBody>
          <a:bodyPr>
            <a:noAutofit/>
          </a:bodyPr>
          <a:lstStyle/>
          <a:p>
            <a:r>
              <a:rPr lang="en-US" sz="3800" dirty="0" smtClean="0"/>
              <a:t>Applications of Stack &amp; Queue</a:t>
            </a: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</a:t>
            </a:r>
            <a:r>
              <a:rPr lang="en-US" smtClean="0"/>
              <a:t>CSC 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71956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Structure </a:t>
            </a:r>
            <a:r>
              <a:rPr lang="en-US" dirty="0" smtClean="0"/>
              <a:t>(</a:t>
            </a:r>
            <a:r>
              <a:rPr lang="en-US" dirty="0" smtClean="0"/>
              <a:t>Lab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Rules &amp; Guidelines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Lab Tasks</a:t>
            </a:r>
          </a:p>
          <a:p>
            <a:pPr marL="971550" lvl="1" indent="-514350" algn="l"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Instructions to Follow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Prerequisites</a:t>
            </a:r>
            <a:endParaRPr lang="en-US" sz="16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45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&amp; Guidelines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</a:rPr>
              <a:t>Write your own rules to evaluate lab tasks.</a:t>
            </a:r>
            <a:r>
              <a:rPr lang="en-US" dirty="0" smtClean="0">
                <a:solidFill>
                  <a:schemeClr val="tx1"/>
                </a:solidFill>
              </a:rPr>
              <a:t>​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828642"/>
          </a:xfrm>
        </p:spPr>
        <p:txBody>
          <a:bodyPr>
            <a:normAutofit fontScale="92500" lnSpcReduction="10000"/>
          </a:bodyPr>
          <a:lstStyle/>
          <a:p>
            <a:pPr marL="342900" indent="-342900" algn="just" fontAlgn="base">
              <a:buClrTx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Write C++ code to convert </a:t>
            </a:r>
            <a:r>
              <a:rPr lang="en-US" dirty="0" smtClean="0">
                <a:solidFill>
                  <a:schemeClr val="tx1"/>
                </a:solidFill>
              </a:rPr>
              <a:t>an infix algebraic expression to a postfix one using the help of Stack &amp; Queue.</a:t>
            </a:r>
          </a:p>
          <a:p>
            <a:pPr marL="342900" indent="-342900" algn="just" fontAlgn="base">
              <a:buClrTx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Write C++ code to evaluate </a:t>
            </a:r>
            <a:r>
              <a:rPr lang="en-US" dirty="0" smtClean="0">
                <a:solidFill>
                  <a:schemeClr val="tx1"/>
                </a:solidFill>
              </a:rPr>
              <a:t>a given postfix algebraic expression using the help of Stack &amp; Queue.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 algn="just" fontAlgn="base">
              <a:buClrTx/>
              <a:buAutoNum type="arabicPeriod"/>
            </a:pPr>
            <a:endParaRPr lang="en-US" dirty="0" smtClean="0">
              <a:solidFill>
                <a:schemeClr val="tx1"/>
              </a:solidFill>
            </a:endParaRPr>
          </a:p>
          <a:p>
            <a:pPr algn="just" fontAlgn="base">
              <a:buClrTx/>
            </a:pPr>
            <a:r>
              <a:rPr lang="en-US" dirty="0" smtClean="0">
                <a:solidFill>
                  <a:schemeClr val="tx1"/>
                </a:solidFill>
              </a:rPr>
              <a:t>For both of these problems, an operand is assumed to be a single digit. And an operator is limited to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+’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-’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‘*’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/’</a:t>
            </a:r>
            <a:r>
              <a:rPr lang="en-US" dirty="0" smtClean="0">
                <a:solidFill>
                  <a:schemeClr val="tx1"/>
                </a:solidFill>
              </a:rPr>
              <a:t> (these 4 types). Also, for usage of parentheses, use only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‘(‘</a:t>
            </a:r>
            <a:r>
              <a:rPr lang="en-US" dirty="0" smtClean="0">
                <a:solidFill>
                  <a:schemeClr val="tx1"/>
                </a:solidFill>
              </a:rPr>
              <a:t> for opening and </a:t>
            </a:r>
            <a:r>
              <a:rPr lang="en-US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‘)’</a:t>
            </a:r>
            <a:r>
              <a:rPr lang="en-US" dirty="0" smtClean="0">
                <a:solidFill>
                  <a:schemeClr val="tx1"/>
                </a:solidFill>
              </a:rPr>
              <a:t> for closing.</a:t>
            </a:r>
          </a:p>
          <a:p>
            <a:pPr algn="just" fontAlgn="base">
              <a:buClrTx/>
            </a:pPr>
            <a:endParaRPr lang="en-US" dirty="0">
              <a:solidFill>
                <a:schemeClr val="tx1"/>
              </a:solidFill>
            </a:endParaRPr>
          </a:p>
          <a:p>
            <a:pPr algn="just" fontAlgn="base">
              <a:buClrTx/>
            </a:pPr>
            <a:r>
              <a:rPr lang="en-US" dirty="0" smtClean="0">
                <a:solidFill>
                  <a:schemeClr val="tx1"/>
                </a:solidFill>
              </a:rPr>
              <a:t>In light of these remarks, an algebraic expression for example can be written like below:</a:t>
            </a:r>
          </a:p>
          <a:p>
            <a:pPr algn="just" fontAlgn="base">
              <a:buClrTx/>
            </a:pPr>
            <a:endParaRPr lang="en-US" dirty="0" smtClean="0">
              <a:solidFill>
                <a:schemeClr val="tx1"/>
              </a:solidFill>
            </a:endParaRPr>
          </a:p>
          <a:p>
            <a:pPr algn="just" fontAlgn="base">
              <a:buClrTx/>
            </a:pPr>
            <a:r>
              <a:rPr lang="en-US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2*4+(6-3)/3</a:t>
            </a:r>
            <a:endParaRPr lang="en-US" b="1" dirty="0" smtClean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just" fontAlgn="base">
              <a:buClrTx/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 fontAlgn="base">
              <a:buClrTx/>
            </a:pP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Follow the instructions from the next slide regarding how to approach the problems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1</a:t>
            </a: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 and </a:t>
            </a:r>
            <a:r>
              <a:rPr lang="en-US" b="1" dirty="0" smtClean="0">
                <a:solidFill>
                  <a:schemeClr val="tx1"/>
                </a:solidFill>
                <a:cs typeface="Courier New" panose="02070309020205020404" pitchFamily="49" charset="0"/>
              </a:rPr>
              <a:t>2</a:t>
            </a:r>
            <a:r>
              <a:rPr lang="en-US" dirty="0" smtClean="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82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658474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Instructions to Follow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35494" y="1620569"/>
            <a:ext cx="80027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You are provided with the implementations of Stack and Queue as </a:t>
            </a:r>
            <a:r>
              <a:rPr lang="en-US" b="1" dirty="0" smtClean="0"/>
              <a:t>header files</a:t>
            </a:r>
            <a:r>
              <a:rPr lang="en-US" dirty="0" smtClean="0"/>
              <a:t> in your student portal. You will find a </a:t>
            </a:r>
            <a:r>
              <a:rPr lang="en-US" b="1" dirty="0" smtClean="0"/>
              <a:t>zip</a:t>
            </a:r>
            <a:r>
              <a:rPr lang="en-US" dirty="0" smtClean="0"/>
              <a:t> file containing them.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Download the </a:t>
            </a:r>
            <a:r>
              <a:rPr lang="en-US" b="1" dirty="0" smtClean="0"/>
              <a:t>zip</a:t>
            </a:r>
            <a:r>
              <a:rPr lang="en-US" dirty="0" smtClean="0"/>
              <a:t> file and use the </a:t>
            </a:r>
            <a:r>
              <a:rPr lang="en-US" b="1" dirty="0" smtClean="0"/>
              <a:t>header files </a:t>
            </a:r>
            <a:r>
              <a:rPr lang="en-US" dirty="0" smtClean="0"/>
              <a:t>inside for solving problems </a:t>
            </a:r>
            <a:r>
              <a:rPr lang="en-US" b="1" dirty="0" smtClean="0"/>
              <a:t>1</a:t>
            </a:r>
            <a:r>
              <a:rPr lang="en-US" dirty="0" smtClean="0"/>
              <a:t> &amp; </a:t>
            </a:r>
            <a:r>
              <a:rPr lang="en-US" b="1" dirty="0" smtClean="0"/>
              <a:t>2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Use the help of the pseudo codes with simulations for both the infix to postfix conversion and postfix evaluation stated in Theory Lecture 4.2.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Hint: Algebraic expressions in your program can be written as a string.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u="sng" dirty="0" smtClean="0">
                <a:solidFill>
                  <a:schemeClr val="bg2">
                    <a:lumMod val="50000"/>
                  </a:schemeClr>
                </a:solidFill>
              </a:rPr>
              <a:t>Home Task:</a:t>
            </a:r>
          </a:p>
          <a:p>
            <a:pPr algn="just"/>
            <a:endParaRPr lang="en-US" u="sng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Use a stack to reverse a string input by the user. Output the reversed string.</a:t>
            </a:r>
          </a:p>
        </p:txBody>
      </p:sp>
    </p:spTree>
    <p:extLst>
      <p:ext uri="{BB962C8B-B14F-4D97-AF65-F5344CB8AC3E}">
        <p14:creationId xmlns:p14="http://schemas.microsoft.com/office/powerpoint/2010/main" val="429012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5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Have a clear and full understanding of the implementation of Stack &amp; Queue in C++.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Theory Lecture 4.2.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learn how to approach a problem in order to solve it using stack &amp; queue.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recognize the need of </a:t>
            </a:r>
            <a:r>
              <a:rPr lang="en-US" b="1" dirty="0" smtClean="0"/>
              <a:t>LIFO</a:t>
            </a:r>
            <a:r>
              <a:rPr lang="en-US" dirty="0" smtClean="0"/>
              <a:t> (</a:t>
            </a:r>
            <a:r>
              <a:rPr lang="en-US" b="1" dirty="0" smtClean="0"/>
              <a:t>L</a:t>
            </a:r>
            <a:r>
              <a:rPr lang="en-US" dirty="0" smtClean="0"/>
              <a:t>ast </a:t>
            </a:r>
            <a:r>
              <a:rPr lang="en-US" b="1" dirty="0" smtClean="0"/>
              <a:t>I</a:t>
            </a:r>
            <a:r>
              <a:rPr lang="en-US" dirty="0" smtClean="0"/>
              <a:t>n </a:t>
            </a:r>
            <a:r>
              <a:rPr lang="en-US" b="1" dirty="0" smtClean="0"/>
              <a:t>F</a:t>
            </a:r>
            <a:r>
              <a:rPr lang="en-US" dirty="0" smtClean="0"/>
              <a:t>irst </a:t>
            </a:r>
            <a:r>
              <a:rPr lang="en-US" b="1" dirty="0" smtClean="0"/>
              <a:t>O</a:t>
            </a:r>
            <a:r>
              <a:rPr lang="en-US" dirty="0" smtClean="0"/>
              <a:t>ut) and/or </a:t>
            </a:r>
            <a:r>
              <a:rPr lang="en-US" b="1" dirty="0" smtClean="0"/>
              <a:t>FIFO</a:t>
            </a:r>
            <a:r>
              <a:rPr lang="en-US" dirty="0" smtClean="0"/>
              <a:t> (</a:t>
            </a:r>
            <a:r>
              <a:rPr lang="en-US" b="1" dirty="0" smtClean="0"/>
              <a:t>F</a:t>
            </a:r>
            <a:r>
              <a:rPr lang="en-US" dirty="0" smtClean="0"/>
              <a:t>irst </a:t>
            </a:r>
            <a:r>
              <a:rPr lang="en-US" b="1" dirty="0" smtClean="0"/>
              <a:t>I</a:t>
            </a:r>
            <a:r>
              <a:rPr lang="en-US" dirty="0" smtClean="0"/>
              <a:t>n </a:t>
            </a:r>
            <a:r>
              <a:rPr lang="en-US" b="1" dirty="0" smtClean="0"/>
              <a:t>F</a:t>
            </a:r>
            <a:r>
              <a:rPr lang="en-US" dirty="0" smtClean="0"/>
              <a:t>irst </a:t>
            </a:r>
            <a:r>
              <a:rPr lang="en-US" b="1" dirty="0" smtClean="0"/>
              <a:t>O</a:t>
            </a:r>
            <a:r>
              <a:rPr lang="en-US" dirty="0" smtClean="0"/>
              <a:t>ut) mechanism in a problem.</a:t>
            </a:r>
          </a:p>
        </p:txBody>
      </p:sp>
    </p:spTree>
    <p:extLst>
      <p:ext uri="{BB962C8B-B14F-4D97-AF65-F5344CB8AC3E}">
        <p14:creationId xmlns:p14="http://schemas.microsoft.com/office/powerpoint/2010/main" val="2722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91406" y="1291564"/>
            <a:ext cx="365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Theory Lecture 4.2 </a:t>
            </a:r>
            <a:r>
              <a:rPr lang="en-US" dirty="0"/>
              <a:t>of this </a:t>
            </a:r>
            <a:r>
              <a:rPr lang="en-US" dirty="0" smtClean="0"/>
              <a:t>course.</a:t>
            </a:r>
            <a:endParaRPr lang="en-US" dirty="0" smtClean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26775983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34F36449696C4D9A39A602A84CD659" ma:contentTypeVersion="2" ma:contentTypeDescription="Create a new document." ma:contentTypeScope="" ma:versionID="59d0560e39f12cef339de385b95781a9">
  <xsd:schema xmlns:xsd="http://www.w3.org/2001/XMLSchema" xmlns:xs="http://www.w3.org/2001/XMLSchema" xmlns:p="http://schemas.microsoft.com/office/2006/metadata/properties" xmlns:ns2="d2759a66-45ac-4dcc-97a7-1d1447a6f8ca" targetNamespace="http://schemas.microsoft.com/office/2006/metadata/properties" ma:root="true" ma:fieldsID="9108f46eeb2257c471bc6d348b8541f4" ns2:_="">
    <xsd:import namespace="d2759a66-45ac-4dcc-97a7-1d1447a6f8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59a66-45ac-4dcc-97a7-1d1447a6f8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2684B1-C5D6-4A6F-9755-228BC04FB580}"/>
</file>

<file path=customXml/itemProps2.xml><?xml version="1.0" encoding="utf-8"?>
<ds:datastoreItem xmlns:ds="http://schemas.openxmlformats.org/officeDocument/2006/customXml" ds:itemID="{A025D5C7-43C5-4ED9-B6F4-9A40CD7D1E93}"/>
</file>

<file path=customXml/itemProps3.xml><?xml version="1.0" encoding="utf-8"?>
<ds:datastoreItem xmlns:ds="http://schemas.openxmlformats.org/officeDocument/2006/customXml" ds:itemID="{50F4F140-022B-430A-B0B1-E1A2DCAE5888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356</TotalTime>
  <Words>504</Words>
  <Application>Microsoft Office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Corbel</vt:lpstr>
      <vt:lpstr>Courier New</vt:lpstr>
      <vt:lpstr>Wingdings</vt:lpstr>
      <vt:lpstr>Spectrum</vt:lpstr>
      <vt:lpstr>Applications of Stack &amp; Queue</vt:lpstr>
      <vt:lpstr>Lecture Outline</vt:lpstr>
      <vt:lpstr>Rules &amp; Guidelines</vt:lpstr>
      <vt:lpstr>Lab Tasks</vt:lpstr>
      <vt:lpstr>PowerPoint Presentation</vt:lpstr>
      <vt:lpstr>Prerequisites</vt:lpstr>
      <vt:lpstr>Objectives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Mushfiqur Rahman</cp:lastModifiedBy>
  <cp:revision>221</cp:revision>
  <dcterms:created xsi:type="dcterms:W3CDTF">2018-12-10T17:20:29Z</dcterms:created>
  <dcterms:modified xsi:type="dcterms:W3CDTF">2020-04-28T13:41:51Z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0x010100BE34F36449696C4D9A39A602A84CD659</vt:lpwstr>
  </property>
</Properties>
</file>