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287" r:id="rId5"/>
    <p:sldId id="288" r:id="rId6"/>
    <p:sldId id="297" r:id="rId7"/>
    <p:sldId id="300" r:id="rId8"/>
    <p:sldId id="302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993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Linked List Data Structure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Proper understanding of Linked List operations such as insertion, search, traversal and deletion.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8.1 &amp; 8.2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740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how to implement different linked list operations.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solve more complex problems such as Doubly Linked List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Stack and Queue 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14183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Write a C++ code to implement following Linked List operations: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traversal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Searching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Deletion</a:t>
            </a:r>
          </a:p>
          <a:p>
            <a:pPr lvl="1">
              <a:buClrTx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above program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400657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Single Linked List:</a:t>
            </a:r>
          </a:p>
          <a:p>
            <a:pPr algn="just"/>
            <a:r>
              <a:rPr lang="en-US" sz="2000" dirty="0"/>
              <a:t>Create a singly linked list by </a:t>
            </a:r>
            <a:r>
              <a:rPr lang="en-US" sz="2000" b="1" dirty="0"/>
              <a:t>inserting</a:t>
            </a:r>
            <a:r>
              <a:rPr lang="en-US" sz="2000" dirty="0"/>
              <a:t> node one by one at the end.</a:t>
            </a:r>
          </a:p>
          <a:p>
            <a:pPr algn="just"/>
            <a:r>
              <a:rPr lang="en-US" sz="2000" b="1" dirty="0"/>
              <a:t>Display</a:t>
            </a:r>
            <a:r>
              <a:rPr lang="en-US" sz="2000" dirty="0"/>
              <a:t> your list</a:t>
            </a:r>
          </a:p>
          <a:p>
            <a:pPr algn="just"/>
            <a:r>
              <a:rPr lang="en-US" sz="2000" b="1" dirty="0"/>
              <a:t>Insert</a:t>
            </a:r>
            <a:r>
              <a:rPr lang="en-US" sz="2000" dirty="0"/>
              <a:t> a new item at a specific position (at the beginning and after a given node) </a:t>
            </a:r>
          </a:p>
          <a:p>
            <a:pPr algn="just"/>
            <a:r>
              <a:rPr lang="en-US" sz="2000" b="1" dirty="0"/>
              <a:t>Search</a:t>
            </a:r>
            <a:r>
              <a:rPr lang="en-US" sz="2000" dirty="0"/>
              <a:t> an item into your linked list.</a:t>
            </a:r>
          </a:p>
          <a:p>
            <a:pPr algn="just"/>
            <a:r>
              <a:rPr lang="en-US" sz="2000" b="1" dirty="0"/>
              <a:t>Delete</a:t>
            </a:r>
            <a:r>
              <a:rPr lang="en-US" sz="2000" dirty="0"/>
              <a:t> an item from the list (at beginning, at last and at middle)</a:t>
            </a:r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Tasks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Write a C++ code to implement Doubly Linked List operations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Stack using Linked List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Queue using Linked List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a  program to sort the elements in a Linked List</a:t>
            </a:r>
          </a:p>
        </p:txBody>
      </p:sp>
    </p:spTree>
    <p:extLst>
      <p:ext uri="{BB962C8B-B14F-4D97-AF65-F5344CB8AC3E}">
        <p14:creationId xmlns:p14="http://schemas.microsoft.com/office/powerpoint/2010/main" val="9073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8.1 and 8.2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C68E15-E7A5-49CE-82B6-DE87A5254026}"/>
</file>

<file path=customXml/itemProps2.xml><?xml version="1.0" encoding="utf-8"?>
<ds:datastoreItem xmlns:ds="http://schemas.openxmlformats.org/officeDocument/2006/customXml" ds:itemID="{626EBEDF-9ABC-4C1A-9F0C-F88FC837B278}"/>
</file>

<file path=customXml/itemProps3.xml><?xml version="1.0" encoding="utf-8"?>
<ds:datastoreItem xmlns:ds="http://schemas.openxmlformats.org/officeDocument/2006/customXml" ds:itemID="{D2C1C8C7-F2A5-4E5E-B33C-94779F526D3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590</TotalTime>
  <Words>385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Linked List</vt:lpstr>
      <vt:lpstr>Prerequisites</vt:lpstr>
      <vt:lpstr>Objectives</vt:lpstr>
      <vt:lpstr>Rules and Guidelines</vt:lpstr>
      <vt:lpstr>Lab Tasks</vt:lpstr>
      <vt:lpstr>Linked List: Implementation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62</cp:revision>
  <dcterms:created xsi:type="dcterms:W3CDTF">2018-12-10T17:20:29Z</dcterms:created>
  <dcterms:modified xsi:type="dcterms:W3CDTF">2020-04-29T05:26:36Z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