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7" r:id="rId3"/>
    <p:sldId id="308" r:id="rId4"/>
    <p:sldId id="309" r:id="rId5"/>
    <p:sldId id="288" r:id="rId6"/>
    <p:sldId id="297" r:id="rId7"/>
    <p:sldId id="312" r:id="rId8"/>
    <p:sldId id="310" r:id="rId9"/>
    <p:sldId id="31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100" d="100"/>
          <a:sy n="100" d="100"/>
        </p:scale>
        <p:origin x="-516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7" Type="http://schemas.microsoft.com/office/2015/10/relationships/revisionInfo" Target="revisionInfo.xml"/><Relationship Id="rId30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29-Apr-20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34329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and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Write your own rules to evaluate lab tasks.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Binary Search Tree (BST)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Inserting, Searching and Traversing in BST.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9.1 &amp; 9.2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8707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implement Binary Search Tree with its operations such as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 smtClean="0"/>
              <a:t>insertion,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 smtClean="0"/>
              <a:t>searching </a:t>
            </a:r>
            <a:r>
              <a:rPr lang="en-US" dirty="0" smtClean="0"/>
              <a:t>and </a:t>
            </a:r>
          </a:p>
          <a:p>
            <a:pPr marL="800100" lvl="1" indent="-342900" algn="just">
              <a:buFont typeface="Wingdings" pitchFamily="2" charset="2"/>
              <a:buChar char="v"/>
            </a:pPr>
            <a:r>
              <a:rPr lang="en-US" dirty="0" smtClean="0"/>
              <a:t>traversal.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4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680612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Write a C++ code to implement Binary Search Tree operations (insertion, traversal and searching)</a:t>
            </a:r>
          </a:p>
          <a:p>
            <a:pPr marL="457200" indent="-4572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</a:rPr>
              <a:t>**</a:t>
            </a:r>
            <a:r>
              <a:rPr lang="en-US" sz="2400" dirty="0">
                <a:solidFill>
                  <a:srgbClr val="00B050"/>
                </a:solidFill>
              </a:rPr>
              <a:t>perform </a:t>
            </a:r>
            <a:r>
              <a:rPr lang="en-US" sz="2400" dirty="0" smtClean="0">
                <a:solidFill>
                  <a:srgbClr val="00B050"/>
                </a:solidFill>
              </a:rPr>
              <a:t>time complexity for the above program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BST: Implementation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1785104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Do the following to write program for a </a:t>
            </a:r>
            <a:r>
              <a:rPr lang="en-US" sz="2000" b="1" dirty="0" smtClean="0"/>
              <a:t>BST:</a:t>
            </a:r>
            <a:endParaRPr lang="en-US" sz="2000" b="1" dirty="0"/>
          </a:p>
          <a:p>
            <a:pPr lvl="0"/>
            <a:r>
              <a:rPr lang="en-US" sz="2000" dirty="0"/>
              <a:t>To construct a binary search tree of </a:t>
            </a:r>
            <a:r>
              <a:rPr lang="en-US" sz="2000" dirty="0" smtClean="0"/>
              <a:t>integers (</a:t>
            </a:r>
            <a:r>
              <a:rPr lang="en-US" sz="2000" b="1" dirty="0" smtClean="0"/>
              <a:t>insert</a:t>
            </a:r>
            <a:r>
              <a:rPr lang="en-US" sz="2000" dirty="0" smtClean="0"/>
              <a:t> one by one).</a:t>
            </a:r>
            <a:endParaRPr lang="en-US" sz="2000" dirty="0"/>
          </a:p>
          <a:p>
            <a:pPr lvl="0"/>
            <a:r>
              <a:rPr lang="en-US" sz="2000" dirty="0"/>
              <a:t>To </a:t>
            </a:r>
            <a:r>
              <a:rPr lang="en-US" sz="2000" b="1" dirty="0"/>
              <a:t>traverse</a:t>
            </a:r>
            <a:r>
              <a:rPr lang="en-US" sz="2000" dirty="0"/>
              <a:t> the tree using all the methods i.e., in order, preorder and post order.</a:t>
            </a:r>
          </a:p>
          <a:p>
            <a:r>
              <a:rPr lang="en-US" sz="2000" dirty="0" smtClean="0"/>
              <a:t>To </a:t>
            </a:r>
            <a:r>
              <a:rPr lang="en-US" sz="2000" b="1" dirty="0"/>
              <a:t>search</a:t>
            </a:r>
            <a:r>
              <a:rPr lang="en-US" sz="2000" dirty="0"/>
              <a:t> an element on a given BST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03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 Task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783771" y="2435897"/>
            <a:ext cx="7018317" cy="1938992"/>
          </a:xfrm>
          <a:prstGeom prst="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/>
              <a:t>Implement a program using BST to store information of students with the following details such as id, name and CGPA. You can use </a:t>
            </a:r>
            <a:r>
              <a:rPr lang="en-US" sz="2000" b="1" dirty="0" smtClean="0"/>
              <a:t>unique id </a:t>
            </a:r>
            <a:r>
              <a:rPr lang="en-US" sz="2000" dirty="0" smtClean="0"/>
              <a:t>of a student to search and insert different data.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Note: Each node will contain three information: id, name and CGPA but id will be used for searching data in the BST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673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3523987" cy="936817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640250"/>
            <a:ext cx="8110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Lectures 9.1 and 9.2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en.wikipedia.org/wiki/Binary_search_tree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42112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4C6368-4637-43E4-A6F3-3BEF0E1AE344}"/>
</file>

<file path=customXml/itemProps2.xml><?xml version="1.0" encoding="utf-8"?>
<ds:datastoreItem xmlns:ds="http://schemas.openxmlformats.org/officeDocument/2006/customXml" ds:itemID="{6085EB0B-112B-4A72-9236-04601345885B}"/>
</file>

<file path=customXml/itemProps3.xml><?xml version="1.0" encoding="utf-8"?>
<ds:datastoreItem xmlns:ds="http://schemas.openxmlformats.org/officeDocument/2006/customXml" ds:itemID="{C69BFC55-3429-4E05-903A-E3A68F8CCB4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609</TotalTime>
  <Words>378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Spectrum</vt:lpstr>
      <vt:lpstr>Binary Search Tree</vt:lpstr>
      <vt:lpstr>Rules and Guidelines</vt:lpstr>
      <vt:lpstr>Prerequisites</vt:lpstr>
      <vt:lpstr>Objectives</vt:lpstr>
      <vt:lpstr>Lab Tasks</vt:lpstr>
      <vt:lpstr>BST: Implementation</vt:lpstr>
      <vt:lpstr>Home 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67</cp:revision>
  <dcterms:created xsi:type="dcterms:W3CDTF">2018-12-10T17:20:29Z</dcterms:created>
  <dcterms:modified xsi:type="dcterms:W3CDTF">2020-04-29T05:27:13Z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