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3" r:id="rId4"/>
    <p:sldId id="304" r:id="rId5"/>
    <p:sldId id="288" r:id="rId6"/>
    <p:sldId id="297" r:id="rId7"/>
    <p:sldId id="305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</a:t>
            </a:r>
            <a:r>
              <a:rPr lang="en-US" dirty="0" smtClean="0"/>
              <a:t>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870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Deletion from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10.1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785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Binary Search Tree deletion for all three cases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Deletion of leaf nodes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</a:t>
            </a:r>
            <a:r>
              <a:rPr lang="en-US" dirty="0" smtClean="0"/>
              <a:t>nodes with one child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</a:t>
            </a:r>
            <a:r>
              <a:rPr lang="en-US" dirty="0" smtClean="0"/>
              <a:t>nodes with both children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Extend the code of previous lab task to implement Binary Search Tree deletion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BST: Deletion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70843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</a:t>
            </a:r>
            <a:r>
              <a:rPr lang="en-US" sz="2000" b="1" dirty="0" smtClean="0"/>
              <a:t>BST:</a:t>
            </a:r>
            <a:endParaRPr lang="en-US" sz="2000" b="1" dirty="0"/>
          </a:p>
          <a:p>
            <a:pPr lvl="0"/>
            <a:r>
              <a:rPr lang="en-US" sz="2000" dirty="0" smtClean="0"/>
              <a:t>Extend the previous lab task to implement </a:t>
            </a:r>
            <a:r>
              <a:rPr lang="en-US" sz="2000" b="1" dirty="0" smtClean="0"/>
              <a:t>deletion</a:t>
            </a:r>
            <a:r>
              <a:rPr lang="en-US" sz="2000" dirty="0" smtClean="0"/>
              <a:t> operation</a:t>
            </a:r>
          </a:p>
          <a:p>
            <a:pPr lvl="0"/>
            <a:r>
              <a:rPr lang="en-US" sz="2000" dirty="0" smtClean="0"/>
              <a:t>There are three cases when you delete a node.</a:t>
            </a:r>
          </a:p>
          <a:p>
            <a:pPr lvl="0"/>
            <a:r>
              <a:rPr lang="en-US" sz="2000" dirty="0" smtClean="0"/>
              <a:t>Case 1: Node with zero child (Leaf node)</a:t>
            </a:r>
          </a:p>
          <a:p>
            <a:pPr lvl="0"/>
            <a:r>
              <a:rPr lang="en-US" sz="2000" dirty="0" smtClean="0"/>
              <a:t>Case 2: Node with one child</a:t>
            </a:r>
          </a:p>
          <a:p>
            <a:pPr lvl="0"/>
            <a:r>
              <a:rPr lang="en-US" sz="2000" dirty="0" smtClean="0"/>
              <a:t>Case 3: Node with both children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 smtClean="0"/>
              <a:t>Implement the logic of 3 cases one by 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70788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Extend the home task of previous lab task to implement deletion of student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3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 10.1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9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4A679A-4AB0-48C3-A3F3-321ECDEA9E0C}"/>
</file>

<file path=customXml/itemProps2.xml><?xml version="1.0" encoding="utf-8"?>
<ds:datastoreItem xmlns:ds="http://schemas.openxmlformats.org/officeDocument/2006/customXml" ds:itemID="{32BF48BF-B05E-44D8-A9AB-AEC6D674A073}"/>
</file>

<file path=customXml/itemProps3.xml><?xml version="1.0" encoding="utf-8"?>
<ds:datastoreItem xmlns:ds="http://schemas.openxmlformats.org/officeDocument/2006/customXml" ds:itemID="{AE853EC3-18A8-473F-98A9-9963D28B4A7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607</TotalTime>
  <Words>342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Binary Search Tree</vt:lpstr>
      <vt:lpstr>Rules and Guidelines</vt:lpstr>
      <vt:lpstr>Prerequisites</vt:lpstr>
      <vt:lpstr>Objectives</vt:lpstr>
      <vt:lpstr>Lab Tasks</vt:lpstr>
      <vt:lpstr>BST: Deletion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65</cp:revision>
  <dcterms:created xsi:type="dcterms:W3CDTF">2018-12-10T17:20:29Z</dcterms:created>
  <dcterms:modified xsi:type="dcterms:W3CDTF">2020-04-28T13:27:24Z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