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6" r:id="rId6"/>
    <p:sldId id="274" r:id="rId7"/>
    <p:sldId id="275" r:id="rId8"/>
    <p:sldId id="266" r:id="rId9"/>
    <p:sldId id="268" r:id="rId10"/>
    <p:sldId id="267" r:id="rId11"/>
    <p:sldId id="269" r:id="rId12"/>
    <p:sldId id="270" r:id="rId13"/>
    <p:sldId id="271" r:id="rId14"/>
    <p:sldId id="273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724"/>
  </p:normalViewPr>
  <p:slideViewPr>
    <p:cSldViewPr snapToGrid="0" snapToObjects="1">
      <p:cViewPr>
        <p:scale>
          <a:sx n="76" d="100"/>
          <a:sy n="76" d="100"/>
        </p:scale>
        <p:origin x="-1218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 smtClean="0"/>
              <a:t>Heap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35401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4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4. Write </a:t>
            </a:r>
            <a:r>
              <a:rPr lang="en-US" dirty="0"/>
              <a:t>a C/C++ Program </a:t>
            </a:r>
            <a:r>
              <a:rPr lang="en-US" dirty="0" smtClean="0"/>
              <a:t>to delete </a:t>
            </a:r>
            <a:r>
              <a:rPr lang="en-US" dirty="0"/>
              <a:t>the root from a Max </a:t>
            </a:r>
            <a:r>
              <a:rPr lang="en-US" dirty="0" smtClean="0"/>
              <a:t> </a:t>
            </a:r>
            <a:r>
              <a:rPr lang="en-US" dirty="0"/>
              <a:t>Heap.</a:t>
            </a:r>
          </a:p>
          <a:p>
            <a:pPr algn="just"/>
            <a:endParaRPr lang="en-US" dirty="0" smtClean="0"/>
          </a:p>
          <a:p>
            <a:pPr lvl="0"/>
            <a:r>
              <a:rPr lang="en-US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Input:</a:t>
            </a:r>
          </a:p>
          <a:p>
            <a:pPr lvl="0"/>
            <a:endParaRPr lang="en-US" b="1" dirty="0"/>
          </a:p>
          <a:p>
            <a:pPr lv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  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lv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Size of array,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n=11</a:t>
            </a:r>
          </a:p>
          <a:p>
            <a:pPr lvl="0"/>
            <a:endParaRPr lang="en-US" b="1" u="sng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Output:</a:t>
            </a:r>
          </a:p>
          <a:p>
            <a:pPr lv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lv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Size of array,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n=10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613120"/>
              </p:ext>
            </p:extLst>
          </p:nvPr>
        </p:nvGraphicFramePr>
        <p:xfrm>
          <a:off x="1323584" y="3538951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119981"/>
              </p:ext>
            </p:extLst>
          </p:nvPr>
        </p:nvGraphicFramePr>
        <p:xfrm>
          <a:off x="1323584" y="520437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4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5355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 1.1 &amp; 1.2 of this </a:t>
            </a:r>
            <a:r>
              <a:rPr lang="en-US" dirty="0" smtClean="0"/>
              <a:t>course</a:t>
            </a:r>
            <a:endParaRPr lang="en-US" dirty="0" smtClean="0">
              <a:hlinkClick r:id="rId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en.wikipedia.org/wiki/Array_data_structure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&amp;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Write your own rules to evaluate lab tasks.</a:t>
            </a:r>
            <a:r>
              <a:rPr lang="en-US" dirty="0" smtClean="0">
                <a:solidFill>
                  <a:schemeClr val="tx1"/>
                </a:solidFill>
              </a:rPr>
              <a:t>​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Write C/C++ code to solve all the problems starting from slide </a:t>
            </a:r>
            <a:r>
              <a:rPr lang="en-US" dirty="0" smtClean="0">
                <a:solidFill>
                  <a:srgbClr val="FF0000"/>
                </a:solidFill>
              </a:rPr>
              <a:t>7 to </a:t>
            </a:r>
            <a:r>
              <a:rPr lang="en-US" dirty="0" smtClean="0">
                <a:solidFill>
                  <a:srgbClr val="FF0000"/>
                </a:solidFill>
              </a:rPr>
              <a:t>10.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Any remaining problem unsolved will be home task.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Have a clear and full understanding of Heap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Theory Lectures 10.2 and 11.1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know how to implement </a:t>
            </a:r>
            <a:r>
              <a:rPr lang="en-US" dirty="0"/>
              <a:t>a priority </a:t>
            </a:r>
            <a:r>
              <a:rPr lang="en-US" dirty="0" smtClean="0"/>
              <a:t>queue by using </a:t>
            </a:r>
            <a:r>
              <a:rPr lang="en-US" dirty="0"/>
              <a:t>the heap data </a:t>
            </a:r>
            <a:r>
              <a:rPr lang="en-US" dirty="0" smtClean="0"/>
              <a:t>structure.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master heap operations such as </a:t>
            </a:r>
            <a:r>
              <a:rPr lang="en-US" dirty="0" err="1"/>
              <a:t>heapify</a:t>
            </a:r>
            <a:r>
              <a:rPr lang="en-US" dirty="0"/>
              <a:t>, insertion, deletion and heap sort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000" dirty="0"/>
              <a:t>Write a C / C++ </a:t>
            </a:r>
            <a:r>
              <a:rPr lang="en-US" sz="2000" dirty="0" smtClean="0"/>
              <a:t>Program to </a:t>
            </a:r>
            <a:r>
              <a:rPr lang="en-US" sz="2000" dirty="0"/>
              <a:t>construct a </a:t>
            </a:r>
            <a:r>
              <a:rPr lang="en-US" sz="2000" dirty="0" smtClean="0"/>
              <a:t>Max </a:t>
            </a:r>
            <a:r>
              <a:rPr lang="en-US" sz="2000" dirty="0"/>
              <a:t>Heap tree using </a:t>
            </a:r>
            <a:r>
              <a:rPr lang="en-US" sz="2000" dirty="0" smtClean="0"/>
              <a:t>array.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lvl="0"/>
            <a:r>
              <a:rPr lang="en-US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Input:</a:t>
            </a:r>
          </a:p>
          <a:p>
            <a:pPr lvl="0"/>
            <a:endParaRPr lang="en-US" b="1" dirty="0"/>
          </a:p>
          <a:p>
            <a:pPr lvl="0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 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lv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nd Size of array,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n=11</a:t>
            </a:r>
          </a:p>
          <a:p>
            <a:pPr lvl="0"/>
            <a:endParaRPr lang="en-US" b="1" u="sng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b="1" u="sng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Output:</a:t>
            </a:r>
          </a:p>
          <a:p>
            <a:pPr lvl="0"/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731523"/>
              </p:ext>
            </p:extLst>
          </p:nvPr>
        </p:nvGraphicFramePr>
        <p:xfrm>
          <a:off x="1361161" y="3483222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257775"/>
              </p:ext>
            </p:extLst>
          </p:nvPr>
        </p:nvGraphicFramePr>
        <p:xfrm>
          <a:off x="1361161" y="5235156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283555" y="2185377"/>
            <a:ext cx="83192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2. </a:t>
            </a:r>
            <a:r>
              <a:rPr lang="en-US" sz="2000" dirty="0"/>
              <a:t>Write a C/C++ program to implement the Heap Sort Algorithm</a:t>
            </a:r>
            <a:r>
              <a:rPr lang="en-US" sz="2000" dirty="0" smtClean="0"/>
              <a:t>.</a:t>
            </a:r>
          </a:p>
          <a:p>
            <a:pPr lvl="0"/>
            <a:endParaRPr lang="en-US" sz="2000" dirty="0" smtClean="0"/>
          </a:p>
          <a:p>
            <a:pPr lvl="0"/>
            <a:r>
              <a:rPr lang="en-US" sz="20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Input:</a:t>
            </a:r>
          </a:p>
          <a:p>
            <a:pPr lvl="0"/>
            <a:endParaRPr lang="en-US" sz="2000" b="1" dirty="0"/>
          </a:p>
          <a:p>
            <a:pPr lv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  </a:t>
            </a:r>
          </a:p>
          <a:p>
            <a:pPr marL="342900" lvl="0" indent="-342900">
              <a:buFont typeface="+mj-lt"/>
              <a:buAutoNum type="arabicPeriod"/>
            </a:pPr>
            <a:endParaRPr lang="en-US" sz="2000" dirty="0"/>
          </a:p>
          <a:p>
            <a:pPr lvl="0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Size of array, 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n=5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sz="2000" b="1" u="sng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0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Output:</a:t>
            </a:r>
          </a:p>
          <a:p>
            <a:pPr lvl="0"/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131454"/>
              </p:ext>
            </p:extLst>
          </p:nvPr>
        </p:nvGraphicFramePr>
        <p:xfrm>
          <a:off x="1260953" y="3463794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379607"/>
              </p:ext>
            </p:extLst>
          </p:nvPr>
        </p:nvGraphicFramePr>
        <p:xfrm>
          <a:off x="1260953" y="521743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3. Write a C/C</a:t>
            </a:r>
            <a:r>
              <a:rPr lang="en-US" dirty="0"/>
              <a:t>++ Program </a:t>
            </a:r>
            <a:r>
              <a:rPr lang="en-US" dirty="0" smtClean="0"/>
              <a:t>to insert </a:t>
            </a:r>
            <a:r>
              <a:rPr lang="en-US" dirty="0"/>
              <a:t>a new item into </a:t>
            </a:r>
            <a:r>
              <a:rPr lang="en-US" dirty="0" smtClean="0"/>
              <a:t>a </a:t>
            </a:r>
            <a:r>
              <a:rPr lang="en-US" dirty="0" smtClean="0"/>
              <a:t>Max </a:t>
            </a:r>
            <a:r>
              <a:rPr lang="en-US" dirty="0"/>
              <a:t>Heap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Input:</a:t>
            </a:r>
          </a:p>
          <a:p>
            <a:pPr lvl="0"/>
            <a:endParaRPr lang="en-US" b="1" dirty="0"/>
          </a:p>
          <a:p>
            <a:pPr lv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  </a:t>
            </a:r>
          </a:p>
          <a:p>
            <a:pPr marL="342900" lvl="0" indent="-342900">
              <a:buFont typeface="+mj-lt"/>
              <a:buAutoNum type="arabicPeriod"/>
            </a:pPr>
            <a:endParaRPr lang="en-US" dirty="0"/>
          </a:p>
          <a:p>
            <a:pPr lv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Size of array,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n=9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element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b="1" u="sng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 Output:</a:t>
            </a:r>
          </a:p>
          <a:p>
            <a:pPr lvl="0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lvl="0"/>
            <a:endParaRPr lang="en-US" dirty="0"/>
          </a:p>
          <a:p>
            <a:pPr algn="just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Size of array,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728948"/>
              </p:ext>
            </p:extLst>
          </p:nvPr>
        </p:nvGraphicFramePr>
        <p:xfrm>
          <a:off x="1386214" y="3583140"/>
          <a:ext cx="548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69809"/>
              </p:ext>
            </p:extLst>
          </p:nvPr>
        </p:nvGraphicFramePr>
        <p:xfrm>
          <a:off x="1386214" y="5117230"/>
          <a:ext cx="55418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2" ma:contentTypeDescription="Create a new document." ma:contentTypeScope="" ma:versionID="59d0560e39f12cef339de385b95781a9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9108f46eeb2257c471bc6d348b8541f4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2BD75E-5E1F-4FCE-9DC1-75F8069E85C3}"/>
</file>

<file path=customXml/itemProps2.xml><?xml version="1.0" encoding="utf-8"?>
<ds:datastoreItem xmlns:ds="http://schemas.openxmlformats.org/officeDocument/2006/customXml" ds:itemID="{DD4B1615-80C3-414B-9B97-8E0D2C0482E1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31F880C-408B-45D1-B840-1A0C9761E7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287</TotalTime>
  <Words>499</Words>
  <Application>Microsoft Office PowerPoint</Application>
  <PresentationFormat>On-screen Show (4:3)</PresentationFormat>
  <Paragraphs>178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Spectrum</vt:lpstr>
      <vt:lpstr>Heap</vt:lpstr>
      <vt:lpstr>Lecture Outline</vt:lpstr>
      <vt:lpstr>Rules &amp; Guidelines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114</cp:revision>
  <dcterms:created xsi:type="dcterms:W3CDTF">2018-12-10T17:20:29Z</dcterms:created>
  <dcterms:modified xsi:type="dcterms:W3CDTF">2020-04-28T15:01:02Z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