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0518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20_21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38</a:t>
            </a:r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Node: Just Delete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 Node: Just Delete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with one child: connect the parent to the child and Delete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 with one child: connect the parent to the child and Delete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Replace with the child with the highest value from left sub-tree or with the lowest value from right subtree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the highest 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Delete 47 (leaf node) – </a:t>
            </a:r>
            <a:r>
              <a:rPr lang="en-US" b="1" dirty="0">
                <a:solidFill>
                  <a:srgbClr val="FF0000"/>
                </a:solidFill>
              </a:rPr>
              <a:t>Case 1</a:t>
            </a:r>
          </a:p>
          <a:p>
            <a:r>
              <a:rPr lang="en-US" dirty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>
                <a:solidFill>
                  <a:srgbClr val="FF0000"/>
                </a:solidFill>
              </a:rPr>
              <a:t>Case 2</a:t>
            </a:r>
          </a:p>
          <a:p>
            <a:r>
              <a:rPr lang="en-US" dirty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>
                <a:solidFill>
                  <a:srgbClr val="FF0000"/>
                </a:solidFill>
              </a:rPr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delete 34, 40 and 45 from the BST</a:t>
            </a:r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1233</TotalTime>
  <Words>375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118</cp:revision>
  <dcterms:created xsi:type="dcterms:W3CDTF">2018-12-10T17:20:29Z</dcterms:created>
  <dcterms:modified xsi:type="dcterms:W3CDTF">2020-12-04T17:19:55Z</dcterms:modified>
</cp:coreProperties>
</file>