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65" r:id="rId2"/>
    <p:sldId id="266" r:id="rId3"/>
    <p:sldId id="268" r:id="rId4"/>
    <p:sldId id="270" r:id="rId5"/>
    <p:sldId id="271" r:id="rId6"/>
    <p:sldId id="272" r:id="rId7"/>
    <p:sldId id="274" r:id="rId8"/>
    <p:sldId id="273" r:id="rId9"/>
    <p:sldId id="275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FF0000"/>
    <a:srgbClr val="F8CBAD"/>
    <a:srgbClr val="FF33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9dd9cda-b701-4e54-9d1d-ec89df7ac823" providerId="ADAL" clId="{C3DEC180-F6BD-4F3C-BF00-CF48530D683D}"/>
    <pc:docChg chg="custSel modSld">
      <pc:chgData name=" " userId="79dd9cda-b701-4e54-9d1d-ec89df7ac823" providerId="ADAL" clId="{C3DEC180-F6BD-4F3C-BF00-CF48530D683D}" dt="2018-10-14T07:43:23.499" v="45" actId="478"/>
      <pc:docMkLst>
        <pc:docMk/>
      </pc:docMkLst>
      <pc:sldChg chg="modSp">
        <pc:chgData name=" " userId="79dd9cda-b701-4e54-9d1d-ec89df7ac823" providerId="ADAL" clId="{C3DEC180-F6BD-4F3C-BF00-CF48530D683D}" dt="2018-10-14T07:41:05.853" v="35" actId="20577"/>
        <pc:sldMkLst>
          <pc:docMk/>
          <pc:sldMk cId="2020838197" sldId="265"/>
        </pc:sldMkLst>
        <pc:spChg chg="mod">
          <ac:chgData name=" " userId="79dd9cda-b701-4e54-9d1d-ec89df7ac823" providerId="ADAL" clId="{C3DEC180-F6BD-4F3C-BF00-CF48530D683D}" dt="2018-10-14T07:41:05.853" v="35" actId="20577"/>
          <ac:spMkLst>
            <pc:docMk/>
            <pc:sldMk cId="2020838197" sldId="265"/>
            <ac:spMk id="3" creationId="{00000000-0000-0000-0000-000000000000}"/>
          </ac:spMkLst>
        </pc:spChg>
      </pc:sldChg>
      <pc:sldChg chg="delSp">
        <pc:chgData name=" " userId="79dd9cda-b701-4e54-9d1d-ec89df7ac823" providerId="ADAL" clId="{C3DEC180-F6BD-4F3C-BF00-CF48530D683D}" dt="2018-10-14T07:41:23.332" v="36" actId="478"/>
        <pc:sldMkLst>
          <pc:docMk/>
          <pc:sldMk cId="2564565704" sldId="266"/>
        </pc:sldMkLst>
        <pc:spChg chg="del">
          <ac:chgData name=" " userId="79dd9cda-b701-4e54-9d1d-ec89df7ac823" providerId="ADAL" clId="{C3DEC180-F6BD-4F3C-BF00-CF48530D683D}" dt="2018-10-14T07:41:23.332" v="36" actId="478"/>
          <ac:spMkLst>
            <pc:docMk/>
            <pc:sldMk cId="2564565704" sldId="266"/>
            <ac:spMk id="4" creationId="{00000000-0000-0000-0000-000000000000}"/>
          </ac:spMkLst>
        </pc:spChg>
      </pc:sldChg>
      <pc:sldChg chg="delSp">
        <pc:chgData name=" " userId="79dd9cda-b701-4e54-9d1d-ec89df7ac823" providerId="ADAL" clId="{C3DEC180-F6BD-4F3C-BF00-CF48530D683D}" dt="2018-10-14T07:41:30.989" v="37" actId="478"/>
        <pc:sldMkLst>
          <pc:docMk/>
          <pc:sldMk cId="4050437848" sldId="268"/>
        </pc:sldMkLst>
        <pc:spChg chg="del">
          <ac:chgData name=" " userId="79dd9cda-b701-4e54-9d1d-ec89df7ac823" providerId="ADAL" clId="{C3DEC180-F6BD-4F3C-BF00-CF48530D683D}" dt="2018-10-14T07:41:30.989" v="37" actId="478"/>
          <ac:spMkLst>
            <pc:docMk/>
            <pc:sldMk cId="4050437848" sldId="268"/>
            <ac:spMk id="4" creationId="{00000000-0000-0000-0000-000000000000}"/>
          </ac:spMkLst>
        </pc:spChg>
      </pc:sldChg>
      <pc:sldChg chg="delSp">
        <pc:chgData name=" " userId="79dd9cda-b701-4e54-9d1d-ec89df7ac823" providerId="ADAL" clId="{C3DEC180-F6BD-4F3C-BF00-CF48530D683D}" dt="2018-10-14T07:41:39.924" v="38" actId="478"/>
        <pc:sldMkLst>
          <pc:docMk/>
          <pc:sldMk cId="2493227813" sldId="270"/>
        </pc:sldMkLst>
        <pc:spChg chg="del">
          <ac:chgData name=" " userId="79dd9cda-b701-4e54-9d1d-ec89df7ac823" providerId="ADAL" clId="{C3DEC180-F6BD-4F3C-BF00-CF48530D683D}" dt="2018-10-14T07:41:39.924" v="38" actId="478"/>
          <ac:spMkLst>
            <pc:docMk/>
            <pc:sldMk cId="2493227813" sldId="270"/>
            <ac:spMk id="4" creationId="{00000000-0000-0000-0000-000000000000}"/>
          </ac:spMkLst>
        </pc:spChg>
      </pc:sldChg>
      <pc:sldChg chg="delSp modSp">
        <pc:chgData name=" " userId="79dd9cda-b701-4e54-9d1d-ec89df7ac823" providerId="ADAL" clId="{C3DEC180-F6BD-4F3C-BF00-CF48530D683D}" dt="2018-10-14T07:42:32.165" v="40" actId="478"/>
        <pc:sldMkLst>
          <pc:docMk/>
          <pc:sldMk cId="760480933" sldId="271"/>
        </pc:sldMkLst>
        <pc:spChg chg="del mod">
          <ac:chgData name=" " userId="79dd9cda-b701-4e54-9d1d-ec89df7ac823" providerId="ADAL" clId="{C3DEC180-F6BD-4F3C-BF00-CF48530D683D}" dt="2018-10-14T07:42:32.165" v="40" actId="478"/>
          <ac:spMkLst>
            <pc:docMk/>
            <pc:sldMk cId="760480933" sldId="271"/>
            <ac:spMk id="4" creationId="{00000000-0000-0000-0000-000000000000}"/>
          </ac:spMkLst>
        </pc:spChg>
      </pc:sldChg>
      <pc:sldChg chg="delSp">
        <pc:chgData name=" " userId="79dd9cda-b701-4e54-9d1d-ec89df7ac823" providerId="ADAL" clId="{C3DEC180-F6BD-4F3C-BF00-CF48530D683D}" dt="2018-10-14T07:42:40.976" v="41" actId="478"/>
        <pc:sldMkLst>
          <pc:docMk/>
          <pc:sldMk cId="1623771823" sldId="272"/>
        </pc:sldMkLst>
        <pc:spChg chg="del">
          <ac:chgData name=" " userId="79dd9cda-b701-4e54-9d1d-ec89df7ac823" providerId="ADAL" clId="{C3DEC180-F6BD-4F3C-BF00-CF48530D683D}" dt="2018-10-14T07:42:40.976" v="41" actId="478"/>
          <ac:spMkLst>
            <pc:docMk/>
            <pc:sldMk cId="1623771823" sldId="272"/>
            <ac:spMk id="4" creationId="{00000000-0000-0000-0000-000000000000}"/>
          </ac:spMkLst>
        </pc:spChg>
      </pc:sldChg>
      <pc:sldChg chg="delSp">
        <pc:chgData name=" " userId="79dd9cda-b701-4e54-9d1d-ec89df7ac823" providerId="ADAL" clId="{C3DEC180-F6BD-4F3C-BF00-CF48530D683D}" dt="2018-10-14T07:42:57.027" v="43" actId="478"/>
        <pc:sldMkLst>
          <pc:docMk/>
          <pc:sldMk cId="2130243444" sldId="273"/>
        </pc:sldMkLst>
        <pc:spChg chg="del">
          <ac:chgData name=" " userId="79dd9cda-b701-4e54-9d1d-ec89df7ac823" providerId="ADAL" clId="{C3DEC180-F6BD-4F3C-BF00-CF48530D683D}" dt="2018-10-14T07:42:57.027" v="43" actId="478"/>
          <ac:spMkLst>
            <pc:docMk/>
            <pc:sldMk cId="2130243444" sldId="273"/>
            <ac:spMk id="4" creationId="{00000000-0000-0000-0000-000000000000}"/>
          </ac:spMkLst>
        </pc:spChg>
      </pc:sldChg>
      <pc:sldChg chg="delSp">
        <pc:chgData name=" " userId="79dd9cda-b701-4e54-9d1d-ec89df7ac823" providerId="ADAL" clId="{C3DEC180-F6BD-4F3C-BF00-CF48530D683D}" dt="2018-10-14T07:42:47.504" v="42" actId="478"/>
        <pc:sldMkLst>
          <pc:docMk/>
          <pc:sldMk cId="3451331767" sldId="274"/>
        </pc:sldMkLst>
        <pc:spChg chg="del">
          <ac:chgData name=" " userId="79dd9cda-b701-4e54-9d1d-ec89df7ac823" providerId="ADAL" clId="{C3DEC180-F6BD-4F3C-BF00-CF48530D683D}" dt="2018-10-14T07:42:47.504" v="42" actId="478"/>
          <ac:spMkLst>
            <pc:docMk/>
            <pc:sldMk cId="3451331767" sldId="274"/>
            <ac:spMk id="4" creationId="{00000000-0000-0000-0000-000000000000}"/>
          </ac:spMkLst>
        </pc:spChg>
      </pc:sldChg>
      <pc:sldChg chg="delSp">
        <pc:chgData name=" " userId="79dd9cda-b701-4e54-9d1d-ec89df7ac823" providerId="ADAL" clId="{C3DEC180-F6BD-4F3C-BF00-CF48530D683D}" dt="2018-10-14T07:43:18.196" v="44" actId="478"/>
        <pc:sldMkLst>
          <pc:docMk/>
          <pc:sldMk cId="1023382772" sldId="275"/>
        </pc:sldMkLst>
        <pc:spChg chg="del">
          <ac:chgData name=" " userId="79dd9cda-b701-4e54-9d1d-ec89df7ac823" providerId="ADAL" clId="{C3DEC180-F6BD-4F3C-BF00-CF48530D683D}" dt="2018-10-14T07:43:18.196" v="44" actId="478"/>
          <ac:spMkLst>
            <pc:docMk/>
            <pc:sldMk cId="1023382772" sldId="275"/>
            <ac:spMk id="4" creationId="{00000000-0000-0000-0000-000000000000}"/>
          </ac:spMkLst>
        </pc:spChg>
      </pc:sldChg>
      <pc:sldChg chg="delSp">
        <pc:chgData name=" " userId="79dd9cda-b701-4e54-9d1d-ec89df7ac823" providerId="ADAL" clId="{C3DEC180-F6BD-4F3C-BF00-CF48530D683D}" dt="2018-10-14T07:43:23.499" v="45" actId="478"/>
        <pc:sldMkLst>
          <pc:docMk/>
          <pc:sldMk cId="3197591771" sldId="285"/>
        </pc:sldMkLst>
        <pc:spChg chg="del">
          <ac:chgData name=" " userId="79dd9cda-b701-4e54-9d1d-ec89df7ac823" providerId="ADAL" clId="{C3DEC180-F6BD-4F3C-BF00-CF48530D683D}" dt="2018-10-14T07:43:23.499" v="45" actId="478"/>
          <ac:spMkLst>
            <pc:docMk/>
            <pc:sldMk cId="3197591771" sldId="28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2105::Data Structure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Linked List - Singly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Md. Kishor Morol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Department of Computer Science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Faculty 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kishor@aiub.edu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Coding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48500" y="981828"/>
            <a:ext cx="5016500" cy="400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ja-JP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1514" y="981828"/>
            <a:ext cx="11923485" cy="29696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en-US" altLang="ja-JP" sz="2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Showing All the data sequentially from Head</a:t>
            </a:r>
            <a:endParaRPr lang="en-US" altLang="ja-JP" sz="2500" b="1" dirty="0">
              <a:solidFill>
                <a:srgbClr val="0000B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ShowList(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*Curr = Head;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Curr !=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Curr-&gt;data &lt;&lt; " ";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Curr-&gt;next;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4789714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0" name="Straight Arrow Connector 19"/>
          <p:cNvCxnSpPr>
            <a:stCxn id="3" idx="3"/>
            <a:endCxn id="9" idx="1"/>
          </p:cNvCxnSpPr>
          <p:nvPr/>
        </p:nvCxnSpPr>
        <p:spPr>
          <a:xfrm>
            <a:off x="957943" y="4953000"/>
            <a:ext cx="435428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0"/>
            <a:endCxn id="9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11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0"/>
            <a:endCxn id="13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0"/>
            <a:endCxn id="15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4200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683623" y="1577340"/>
            <a:ext cx="350520" cy="16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744582" y="2156460"/>
            <a:ext cx="350520" cy="16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1478280" y="2452551"/>
            <a:ext cx="350520" cy="16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1478280" y="2732397"/>
            <a:ext cx="350520" cy="16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3" idx="2"/>
            <a:endCxn id="33" idx="1"/>
          </p:cNvCxnSpPr>
          <p:nvPr/>
        </p:nvCxnSpPr>
        <p:spPr>
          <a:xfrm>
            <a:off x="593272" y="5116286"/>
            <a:ext cx="653141" cy="54624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9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54" grpId="0" animBg="1"/>
      <p:bldP spid="54" grpId="1" animBg="1"/>
      <p:bldP spid="55" grpId="0" animBg="1"/>
      <p:bldP spid="64" grpId="0" animBg="1"/>
      <p:bldP spid="64" grpId="1" animBg="1"/>
      <p:bldP spid="66" grpId="0" animBg="1"/>
      <p:bldP spid="66" grpId="1" animBg="1"/>
      <p:bldP spid="66" grpId="2" animBg="1"/>
      <p:bldP spid="66" grpId="3" animBg="1"/>
      <p:bldP spid="66" grpId="4" animBg="1"/>
      <p:bldP spid="66" grpId="5" animBg="1"/>
      <p:bldP spid="66" grpId="6" animBg="1"/>
      <p:bldP spid="66" grpId="7" animBg="1"/>
      <p:bldP spid="66" grpId="8" animBg="1"/>
      <p:bldP spid="66" grpId="9" animBg="1"/>
      <p:bldP spid="67" grpId="0" animBg="1"/>
      <p:bldP spid="67" grpId="1" animBg="1"/>
      <p:bldP spid="67" grpId="2" animBg="1"/>
      <p:bldP spid="67" grpId="3" animBg="1"/>
      <p:bldP spid="67" grpId="4" animBg="1"/>
      <p:bldP spid="67" grpId="5" animBg="1"/>
      <p:bldP spid="67" grpId="6" animBg="1"/>
      <p:bldP spid="67" grpId="7" animBg="1"/>
      <p:bldP spid="67" grpId="8" animBg="1"/>
      <p:bldP spid="67" grpId="9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8" grpId="8" animBg="1"/>
      <p:bldP spid="68" grpId="9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4401005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Linked list is a data structure consisting of a group of memory space which together represent a list i.e. a sequence of data.</a:t>
            </a:r>
          </a:p>
          <a:p>
            <a:r>
              <a:rPr lang="en-US" dirty="0"/>
              <a:t>A sequence of data can also be represented as an array. But in an array, data are stored consecutively in the memory.</a:t>
            </a:r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dirty="0"/>
              <a:t>A linked list is also a sequence of data. But in a linked list the data are not stored consecutively in the memory. </a:t>
            </a:r>
          </a:p>
          <a:p>
            <a:r>
              <a:rPr lang="en-US" dirty="0"/>
              <a:t>Each data is stored in a separate memory space/block (</a:t>
            </a:r>
            <a:r>
              <a:rPr lang="en-US"/>
              <a:t>called cell/node). </a:t>
            </a:r>
            <a:endParaRPr lang="en-US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04" y="2567820"/>
            <a:ext cx="9242425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94706"/>
              </p:ext>
            </p:extLst>
          </p:nvPr>
        </p:nvGraphicFramePr>
        <p:xfrm>
          <a:off x="932575" y="4846085"/>
          <a:ext cx="1028875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55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55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5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55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5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2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72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53727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Linked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39129"/>
              </p:ext>
            </p:extLst>
          </p:nvPr>
        </p:nvGraphicFramePr>
        <p:xfrm>
          <a:off x="4905828" y="447528"/>
          <a:ext cx="2202544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Consecutive Memory</a:t>
                      </a:r>
                      <a:r>
                        <a:rPr lang="en-US" b="1" baseline="0" dirty="0"/>
                        <a:t> Location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Array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55158"/>
              </p:ext>
            </p:extLst>
          </p:nvPr>
        </p:nvGraphicFramePr>
        <p:xfrm>
          <a:off x="8726715" y="218922"/>
          <a:ext cx="3258457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 Consecutive Memory</a:t>
                      </a:r>
                      <a:r>
                        <a:rPr lang="en-US" b="1" baseline="0" dirty="0"/>
                        <a:t> Location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FF1F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88431"/>
              </p:ext>
            </p:extLst>
          </p:nvPr>
        </p:nvGraphicFramePr>
        <p:xfrm>
          <a:off x="7420432" y="2526694"/>
          <a:ext cx="12895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02771" y="1349829"/>
            <a:ext cx="1110343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 </a:t>
            </a:r>
            <a:r>
              <a:rPr lang="en-US" dirty="0"/>
              <a:t>1 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31313" y="2373086"/>
            <a:ext cx="664029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5339" y="2373086"/>
            <a:ext cx="1197429" cy="522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 </a:t>
            </a:r>
            <a:r>
              <a:rPr lang="en-US" dirty="0"/>
              <a:t>2 Location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40429" y="3668483"/>
            <a:ext cx="664029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04458" y="3668483"/>
            <a:ext cx="1197429" cy="522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79371" y="5540831"/>
            <a:ext cx="664029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400" y="5540831"/>
            <a:ext cx="1197429" cy="522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 </a:t>
            </a:r>
            <a:r>
              <a:rPr lang="en-US" dirty="0"/>
              <a:t>5 Location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20413" y="4380780"/>
            <a:ext cx="664029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86248" y="4380622"/>
            <a:ext cx="1197429" cy="522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 </a:t>
            </a:r>
            <a:r>
              <a:rPr lang="en-US" dirty="0"/>
              <a:t>3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906500" y="4026659"/>
            <a:ext cx="664029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70530" y="4026817"/>
            <a:ext cx="1197429" cy="522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 </a:t>
            </a:r>
            <a:r>
              <a:rPr lang="en-US" dirty="0"/>
              <a:t>4 Location</a:t>
            </a:r>
          </a:p>
        </p:txBody>
      </p:sp>
      <p:cxnSp>
        <p:nvCxnSpPr>
          <p:cNvPr id="33" name="Elbow Connector 32"/>
          <p:cNvCxnSpPr>
            <a:stCxn id="15" idx="2"/>
            <a:endCxn id="16" idx="1"/>
          </p:cNvCxnSpPr>
          <p:nvPr/>
        </p:nvCxnSpPr>
        <p:spPr>
          <a:xfrm rot="16200000" flipH="1">
            <a:off x="1319071" y="1522101"/>
            <a:ext cx="751115" cy="14733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0" idx="3"/>
            <a:endCxn id="23" idx="1"/>
          </p:cNvCxnSpPr>
          <p:nvPr/>
        </p:nvCxnSpPr>
        <p:spPr>
          <a:xfrm flipH="1">
            <a:off x="3679371" y="4288075"/>
            <a:ext cx="8088588" cy="1514014"/>
          </a:xfrm>
          <a:prstGeom prst="bentConnector5">
            <a:avLst>
              <a:gd name="adj1" fmla="val -2826"/>
              <a:gd name="adj2" fmla="val 50000"/>
              <a:gd name="adj3" fmla="val 120625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4" idx="3"/>
            <a:endCxn id="20" idx="1"/>
          </p:cNvCxnSpPr>
          <p:nvPr/>
        </p:nvCxnSpPr>
        <p:spPr>
          <a:xfrm flipH="1" flipV="1">
            <a:off x="2340429" y="3929741"/>
            <a:ext cx="3200400" cy="1872348"/>
          </a:xfrm>
          <a:prstGeom prst="bentConnector5">
            <a:avLst>
              <a:gd name="adj1" fmla="val -7143"/>
              <a:gd name="adj2" fmla="val -24391"/>
              <a:gd name="adj3" fmla="val 142691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3282" y="925286"/>
            <a:ext cx="1970318" cy="3374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 Node/Head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095342" y="2373086"/>
            <a:ext cx="1197429" cy="522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FFF1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43400" y="5540833"/>
            <a:ext cx="1197429" cy="522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FF0X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70530" y="4026659"/>
            <a:ext cx="1197429" cy="52251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83353" y="4380779"/>
            <a:ext cx="1197429" cy="52251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FFFF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04457" y="3668482"/>
            <a:ext cx="1197429" cy="52251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08414" y="1349829"/>
            <a:ext cx="1262742" cy="5333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FF1F</a:t>
            </a:r>
          </a:p>
        </p:txBody>
      </p:sp>
      <p:cxnSp>
        <p:nvCxnSpPr>
          <p:cNvPr id="52" name="Straight Arrow Connector 51"/>
          <p:cNvCxnSpPr>
            <a:stCxn id="50" idx="1"/>
            <a:endCxn id="15" idx="3"/>
          </p:cNvCxnSpPr>
          <p:nvPr/>
        </p:nvCxnSpPr>
        <p:spPr>
          <a:xfrm flipH="1">
            <a:off x="1513114" y="1616529"/>
            <a:ext cx="495300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851" y="2198789"/>
            <a:ext cx="1861458" cy="40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Memory FF1F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80364" y="4256550"/>
            <a:ext cx="1861458" cy="40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Memory FFF1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23385" y="4250821"/>
            <a:ext cx="1861458" cy="40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Memory FFFF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17912" y="5423734"/>
            <a:ext cx="1861458" cy="40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Memory FF00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2659" y="3552105"/>
            <a:ext cx="1861458" cy="40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Memory FF0X</a:t>
            </a:r>
          </a:p>
        </p:txBody>
      </p:sp>
      <p:cxnSp>
        <p:nvCxnSpPr>
          <p:cNvPr id="35" name="Elbow Connector 34"/>
          <p:cNvCxnSpPr>
            <a:endCxn id="26" idx="1"/>
          </p:cNvCxnSpPr>
          <p:nvPr/>
        </p:nvCxnSpPr>
        <p:spPr>
          <a:xfrm>
            <a:off x="4011385" y="2634344"/>
            <a:ext cx="2209028" cy="2007694"/>
          </a:xfrm>
          <a:prstGeom prst="bentConnector3">
            <a:avLst>
              <a:gd name="adj1" fmla="val 29303"/>
            </a:avLst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29" idx="1"/>
          </p:cNvCxnSpPr>
          <p:nvPr/>
        </p:nvCxnSpPr>
        <p:spPr>
          <a:xfrm flipV="1">
            <a:off x="7909560" y="4287917"/>
            <a:ext cx="1996940" cy="374696"/>
          </a:xfrm>
          <a:prstGeom prst="bentConnector3">
            <a:avLst>
              <a:gd name="adj1" fmla="val 24815"/>
            </a:avLst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" idx="3"/>
          </p:cNvCxnSpPr>
          <p:nvPr/>
        </p:nvCxnSpPr>
        <p:spPr>
          <a:xfrm flipH="1">
            <a:off x="11460480" y="4288075"/>
            <a:ext cx="307479" cy="0"/>
          </a:xfrm>
          <a:prstGeom prst="line">
            <a:avLst/>
          </a:prstGeom>
          <a:ln w="31750"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3"/>
          </p:cNvCxnSpPr>
          <p:nvPr/>
        </p:nvCxnSpPr>
        <p:spPr>
          <a:xfrm flipH="1" flipV="1">
            <a:off x="5257800" y="5802088"/>
            <a:ext cx="283029" cy="1"/>
          </a:xfrm>
          <a:prstGeom prst="line">
            <a:avLst/>
          </a:prstGeom>
          <a:ln w="31750">
            <a:headEnd type="non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3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/>
      <p:bldP spid="36" grpId="0"/>
      <p:bldP spid="38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</a:t>
            </a:r>
            <a:r>
              <a:rPr lang="en-US"/>
              <a:t>–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477" y="2351291"/>
            <a:ext cx="7351807" cy="1836791"/>
          </a:xfrm>
        </p:spPr>
        <p:txBody>
          <a:bodyPr>
            <a:normAutofit/>
          </a:bodyPr>
          <a:lstStyle/>
          <a:p>
            <a:r>
              <a:rPr lang="en-US"/>
              <a:t>Each NODE </a:t>
            </a:r>
            <a:r>
              <a:rPr lang="en-US" dirty="0"/>
              <a:t>of the list contains – </a:t>
            </a:r>
          </a:p>
          <a:p>
            <a:pPr lvl="1"/>
            <a:r>
              <a:rPr lang="en-US" dirty="0"/>
              <a:t>The DATA item</a:t>
            </a:r>
          </a:p>
          <a:p>
            <a:pPr lvl="1"/>
            <a:r>
              <a:rPr lang="en-US" dirty="0"/>
              <a:t>A LINK/POINTER to store the next NODE’s address.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48500" y="912963"/>
            <a:ext cx="2336588" cy="1045030"/>
            <a:chOff x="1201270" y="1850571"/>
            <a:chExt cx="2336588" cy="1045030"/>
          </a:xfrm>
        </p:grpSpPr>
        <p:sp>
          <p:nvSpPr>
            <p:cNvPr id="8" name="Rectangle 7"/>
            <p:cNvSpPr/>
            <p:nvPr/>
          </p:nvSpPr>
          <p:spPr>
            <a:xfrm>
              <a:off x="1201272" y="2373086"/>
              <a:ext cx="1139158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0429" y="2373086"/>
              <a:ext cx="1197429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NODE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4714" y="2351291"/>
            <a:ext cx="50290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</a:t>
            </a:r>
            <a:r>
              <a:rPr lang="en-US" altLang="ja-JP" sz="2200" b="1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a NODE </a:t>
            </a: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in C/C++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node1;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69218" y="3133468"/>
            <a:ext cx="2393601" cy="8844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70591" y="3559074"/>
            <a:ext cx="1392228" cy="1132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90763" y="888076"/>
            <a:ext cx="2336588" cy="1045030"/>
            <a:chOff x="1201270" y="1850571"/>
            <a:chExt cx="2336588" cy="1045030"/>
          </a:xfrm>
        </p:grpSpPr>
        <p:sp>
          <p:nvSpPr>
            <p:cNvPr id="36" name="Rectangle 35"/>
            <p:cNvSpPr/>
            <p:nvPr/>
          </p:nvSpPr>
          <p:spPr>
            <a:xfrm>
              <a:off x="1201272" y="2373086"/>
              <a:ext cx="1139158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40429" y="2373086"/>
              <a:ext cx="1197429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*next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node1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22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-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193" y="119601"/>
            <a:ext cx="7351807" cy="2937749"/>
          </a:xfrm>
        </p:spPr>
        <p:txBody>
          <a:bodyPr>
            <a:normAutofit lnSpcReduction="10000"/>
          </a:bodyPr>
          <a:lstStyle/>
          <a:p>
            <a:pPr marL="514350" indent="-457200">
              <a:lnSpc>
                <a:spcPct val="90000"/>
              </a:lnSpc>
            </a:pPr>
            <a:r>
              <a:rPr lang="en-US" altLang="ja-JP" sz="2400" dirty="0">
                <a:solidFill>
                  <a:srgbClr val="7030A0"/>
                </a:solidFill>
              </a:rPr>
              <a:t>A list must have an entry point called the </a:t>
            </a:r>
            <a:r>
              <a:rPr lang="en-US" altLang="ja-JP" sz="2400" b="1" dirty="0">
                <a:solidFill>
                  <a:srgbClr val="7030A0"/>
                </a:solidFill>
              </a:rPr>
              <a:t>Head</a:t>
            </a:r>
            <a:r>
              <a:rPr lang="en-US" altLang="ja-JP" sz="2400" dirty="0">
                <a:solidFill>
                  <a:srgbClr val="7030A0"/>
                </a:solidFill>
              </a:rPr>
              <a:t> of the list.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400" b="1" dirty="0">
                <a:solidFill>
                  <a:srgbClr val="7030A0"/>
                </a:solidFill>
              </a:rPr>
              <a:t>Head</a:t>
            </a:r>
            <a:r>
              <a:rPr lang="en-US" altLang="ja-JP" sz="2400" dirty="0">
                <a:solidFill>
                  <a:srgbClr val="7030A0"/>
                </a:solidFill>
              </a:rPr>
              <a:t> is </a:t>
            </a:r>
            <a:r>
              <a:rPr lang="en-US" altLang="ja-JP" sz="2400" b="1" dirty="0">
                <a:solidFill>
                  <a:srgbClr val="7030A0"/>
                </a:solidFill>
              </a:rPr>
              <a:t>only a reference to/address</a:t>
            </a:r>
            <a:r>
              <a:rPr lang="en-US" altLang="ja-JP" sz="2400" dirty="0">
                <a:solidFill>
                  <a:srgbClr val="7030A0"/>
                </a:solidFill>
              </a:rPr>
              <a:t> of the first node of the list but not a separate node. So </a:t>
            </a:r>
            <a:r>
              <a:rPr lang="en-US" altLang="ja-JP" sz="2400" b="1" dirty="0">
                <a:solidFill>
                  <a:srgbClr val="7030A0"/>
                </a:solidFill>
              </a:rPr>
              <a:t>head</a:t>
            </a:r>
            <a:r>
              <a:rPr lang="en-US" altLang="ja-JP" sz="2400" dirty="0">
                <a:solidFill>
                  <a:srgbClr val="7030A0"/>
                </a:solidFill>
              </a:rPr>
              <a:t> is generally a pointer variable.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400" dirty="0">
                <a:solidFill>
                  <a:srgbClr val="0070C0"/>
                </a:solidFill>
              </a:rPr>
              <a:t>If the list is </a:t>
            </a:r>
            <a:r>
              <a:rPr lang="en-US" altLang="ja-JP" sz="2400" b="1" dirty="0">
                <a:solidFill>
                  <a:srgbClr val="0070C0"/>
                </a:solidFill>
              </a:rPr>
              <a:t>empty</a:t>
            </a:r>
            <a:r>
              <a:rPr lang="en-US" altLang="ja-JP" sz="2400" dirty="0">
                <a:solidFill>
                  <a:srgbClr val="0070C0"/>
                </a:solidFill>
              </a:rPr>
              <a:t> then the </a:t>
            </a:r>
            <a:r>
              <a:rPr lang="en-US" altLang="ja-JP" sz="2400" b="1" dirty="0">
                <a:solidFill>
                  <a:srgbClr val="0070C0"/>
                </a:solidFill>
              </a:rPr>
              <a:t>head </a:t>
            </a:r>
            <a:r>
              <a:rPr lang="en-US" altLang="ja-JP" sz="2400" dirty="0">
                <a:solidFill>
                  <a:srgbClr val="0070C0"/>
                </a:solidFill>
              </a:rPr>
              <a:t>is a</a:t>
            </a:r>
            <a:r>
              <a:rPr lang="en-US" altLang="ja-JP" sz="2400" b="1" dirty="0">
                <a:solidFill>
                  <a:srgbClr val="0070C0"/>
                </a:solidFill>
              </a:rPr>
              <a:t> NULL </a:t>
            </a:r>
            <a:r>
              <a:rPr lang="en-US" altLang="ja-JP" sz="2400" dirty="0">
                <a:solidFill>
                  <a:srgbClr val="0070C0"/>
                </a:solidFill>
              </a:rPr>
              <a:t>reference.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400" dirty="0">
                <a:solidFill>
                  <a:srgbClr val="00B050"/>
                </a:solidFill>
              </a:rPr>
              <a:t>Creating a list.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400" dirty="0">
                <a:solidFill>
                  <a:srgbClr val="FF0000"/>
                </a:solidFill>
              </a:rPr>
              <a:t>The </a:t>
            </a:r>
            <a:r>
              <a:rPr lang="en-US" altLang="ja-JP" sz="2400" b="1" dirty="0">
                <a:solidFill>
                  <a:srgbClr val="FF0000"/>
                </a:solidFill>
              </a:rPr>
              <a:t>last node </a:t>
            </a:r>
            <a:r>
              <a:rPr lang="en-US" altLang="ja-JP" sz="2400" dirty="0">
                <a:solidFill>
                  <a:srgbClr val="FF0000"/>
                </a:solidFill>
              </a:rPr>
              <a:t>has a reference to </a:t>
            </a:r>
            <a:r>
              <a:rPr lang="en-US" altLang="ja-JP" sz="2400" b="1" dirty="0">
                <a:solidFill>
                  <a:srgbClr val="FF0000"/>
                </a:solidFill>
              </a:rPr>
              <a:t>NULL</a:t>
            </a:r>
            <a:r>
              <a:rPr lang="en-US" altLang="ja-JP" sz="2400" dirty="0">
                <a:solidFill>
                  <a:srgbClr val="FF0000"/>
                </a:solidFill>
              </a:rPr>
              <a:t>.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430" y="833666"/>
            <a:ext cx="50290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</a:t>
            </a:r>
            <a:r>
              <a:rPr lang="en-US" altLang="ja-JP" sz="2200" b="1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a NODE </a:t>
            </a: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in C/C++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*Head;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393" y="4271866"/>
            <a:ext cx="1110343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72481" y="5275689"/>
            <a:ext cx="686303" cy="316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05358" y="5273749"/>
            <a:ext cx="685800" cy="32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91030" y="5277490"/>
            <a:ext cx="685800" cy="32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1" name="Elbow Connector 30"/>
          <p:cNvCxnSpPr>
            <a:stCxn id="42" idx="3"/>
            <a:endCxn id="18" idx="1"/>
          </p:cNvCxnSpPr>
          <p:nvPr/>
        </p:nvCxnSpPr>
        <p:spPr>
          <a:xfrm flipV="1">
            <a:off x="1409459" y="5433774"/>
            <a:ext cx="363022" cy="41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7" idx="3"/>
            <a:endCxn id="26" idx="1"/>
          </p:cNvCxnSpPr>
          <p:nvPr/>
        </p:nvCxnSpPr>
        <p:spPr>
          <a:xfrm flipV="1">
            <a:off x="3200526" y="5433769"/>
            <a:ext cx="304832" cy="6"/>
          </a:xfrm>
          <a:prstGeom prst="bentConnector3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8950" y="5273795"/>
            <a:ext cx="1100509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FF1F</a:t>
            </a:r>
          </a:p>
        </p:txBody>
      </p:sp>
      <p:cxnSp>
        <p:nvCxnSpPr>
          <p:cNvPr id="43" name="Straight Arrow Connector 42"/>
          <p:cNvCxnSpPr>
            <a:stCxn id="17" idx="2"/>
            <a:endCxn id="42" idx="0"/>
          </p:cNvCxnSpPr>
          <p:nvPr/>
        </p:nvCxnSpPr>
        <p:spPr>
          <a:xfrm flipH="1">
            <a:off x="859205" y="4805266"/>
            <a:ext cx="360" cy="468529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10896" y="5276088"/>
            <a:ext cx="1099313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100" y="2855549"/>
            <a:ext cx="257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= NULL;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808" y="2865278"/>
            <a:ext cx="423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en-US" sz="2400" b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Elbow Connector 65"/>
          <p:cNvCxnSpPr>
            <a:stCxn id="68" idx="3"/>
            <a:endCxn id="28" idx="1"/>
          </p:cNvCxnSpPr>
          <p:nvPr/>
        </p:nvCxnSpPr>
        <p:spPr>
          <a:xfrm>
            <a:off x="4947318" y="5433769"/>
            <a:ext cx="343712" cy="3741"/>
          </a:xfrm>
          <a:prstGeom prst="bentConnector3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435139" y="5275690"/>
            <a:ext cx="765387" cy="3161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FFF1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79222" y="5273749"/>
            <a:ext cx="768096" cy="32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FFFF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32304" y="5276088"/>
            <a:ext cx="768096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178808" y="5276088"/>
            <a:ext cx="768096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980176" y="5276088"/>
            <a:ext cx="768096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49665" y="3182183"/>
            <a:ext cx="4469049" cy="14287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Tail-&gt;data = 13;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NULL;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</a:t>
            </a: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 = Tail-&gt;next;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90" y="3263957"/>
            <a:ext cx="4302662" cy="3976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Head;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69488" y="5276088"/>
            <a:ext cx="6858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7889668" y="4072820"/>
            <a:ext cx="1428660" cy="1977"/>
          </a:xfrm>
          <a:prstGeom prst="bentConnector5">
            <a:avLst>
              <a:gd name="adj1" fmla="val -16001"/>
              <a:gd name="adj2" fmla="val 124688973"/>
              <a:gd name="adj3" fmla="val 116001"/>
            </a:avLst>
          </a:prstGeom>
          <a:ln w="317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52691" y="5960339"/>
            <a:ext cx="919393" cy="340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Tail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88561" y="5960339"/>
            <a:ext cx="919393" cy="340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Tail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174233" y="5960339"/>
            <a:ext cx="919393" cy="340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Tail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25683" y="5967888"/>
            <a:ext cx="919393" cy="340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Tail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83455" y="5273781"/>
            <a:ext cx="768096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FF00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142488" y="5266463"/>
            <a:ext cx="685800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81" name="Elbow Connector 80"/>
          <p:cNvCxnSpPr>
            <a:stCxn id="71" idx="3"/>
            <a:endCxn id="101" idx="1"/>
          </p:cNvCxnSpPr>
          <p:nvPr/>
        </p:nvCxnSpPr>
        <p:spPr>
          <a:xfrm flipV="1">
            <a:off x="6748272" y="5426483"/>
            <a:ext cx="396086" cy="9625"/>
          </a:xfrm>
          <a:prstGeom prst="bentConnector3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834913" y="5266463"/>
            <a:ext cx="768096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</a:p>
        </p:txBody>
      </p:sp>
      <p:cxnSp>
        <p:nvCxnSpPr>
          <p:cNvPr id="53" name="Straight Arrow Connector 52"/>
          <p:cNvCxnSpPr>
            <a:stCxn id="75" idx="0"/>
            <a:endCxn id="18" idx="2"/>
          </p:cNvCxnSpPr>
          <p:nvPr/>
        </p:nvCxnSpPr>
        <p:spPr>
          <a:xfrm flipV="1">
            <a:off x="2112388" y="5591858"/>
            <a:ext cx="3245" cy="36848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6" idx="0"/>
            <a:endCxn id="26" idx="2"/>
          </p:cNvCxnSpPr>
          <p:nvPr/>
        </p:nvCxnSpPr>
        <p:spPr>
          <a:xfrm flipV="1">
            <a:off x="3848258" y="5593789"/>
            <a:ext cx="0" cy="36655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7" idx="0"/>
            <a:endCxn id="28" idx="2"/>
          </p:cNvCxnSpPr>
          <p:nvPr/>
        </p:nvCxnSpPr>
        <p:spPr>
          <a:xfrm flipV="1">
            <a:off x="5633930" y="5597530"/>
            <a:ext cx="0" cy="36280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0"/>
            <a:endCxn id="80" idx="2"/>
          </p:cNvCxnSpPr>
          <p:nvPr/>
        </p:nvCxnSpPr>
        <p:spPr>
          <a:xfrm flipV="1">
            <a:off x="7485380" y="5586503"/>
            <a:ext cx="8" cy="38138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502152" y="5276088"/>
            <a:ext cx="6858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294376" y="5276088"/>
            <a:ext cx="6858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178808" y="5276088"/>
            <a:ext cx="768096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Rectangle 92"/>
          <p:cNvSpPr/>
          <p:nvPr/>
        </p:nvSpPr>
        <p:spPr>
          <a:xfrm>
            <a:off x="2432304" y="5276088"/>
            <a:ext cx="768096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5" name="Rectangle 94"/>
          <p:cNvSpPr/>
          <p:nvPr/>
        </p:nvSpPr>
        <p:spPr>
          <a:xfrm>
            <a:off x="5980176" y="5276088"/>
            <a:ext cx="768096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7834913" y="5266463"/>
            <a:ext cx="768096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9" name="Rectangle 98"/>
          <p:cNvSpPr/>
          <p:nvPr/>
        </p:nvSpPr>
        <p:spPr>
          <a:xfrm>
            <a:off x="6647688" y="3182112"/>
            <a:ext cx="4469049" cy="1428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Tail-&gt;data = 14;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NULL;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</a:t>
            </a: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 = Tail-&gt;next;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47688" y="3182112"/>
            <a:ext cx="4469049" cy="1428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Tail-&gt;data = 11;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NULL;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</a:t>
            </a: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 = Tail-&gt;next;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144358" y="5266463"/>
            <a:ext cx="6858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647688" y="3182112"/>
            <a:ext cx="4469049" cy="1428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Tail-&gt;data = 17;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NULL;</a:t>
            </a:r>
          </a:p>
        </p:txBody>
      </p:sp>
    </p:spTree>
    <p:extLst>
      <p:ext uri="{BB962C8B-B14F-4D97-AF65-F5344CB8AC3E}">
        <p14:creationId xmlns:p14="http://schemas.microsoft.com/office/powerpoint/2010/main" val="76048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8" grpId="0" animBg="1"/>
      <p:bldP spid="42" grpId="0" animBg="1"/>
      <p:bldP spid="59" grpId="0" animBg="1"/>
      <p:bldP spid="59" grpId="1" animBg="1"/>
      <p:bldP spid="60" grpId="0"/>
      <p:bldP spid="60" grpId="1"/>
      <p:bldP spid="61" grpId="0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3" grpId="0" uiExpand="1" build="allAtOnce" animBg="1"/>
      <p:bldP spid="74" grpId="0" animBg="1"/>
      <p:bldP spid="44" grpId="0" animBg="1"/>
      <p:bldP spid="4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2" grpId="0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5" grpId="0" animBg="1"/>
      <p:bldP spid="95" grpId="1" animBg="1"/>
      <p:bldP spid="97" grpId="0" animBg="1"/>
      <p:bldP spid="97" grpId="1" animBg="1"/>
      <p:bldP spid="99" grpId="0" uiExpand="1" build="allAtOnce"/>
      <p:bldP spid="100" grpId="0" uiExpand="1" build="allAtOnce"/>
      <p:bldP spid="101" grpId="0" animBg="1"/>
      <p:bldP spid="10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68477"/>
            <a:ext cx="5378249" cy="61878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*Head =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NULL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GetNewNode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*Node =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new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Node-&gt;next =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NULL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return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GetData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cin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&gt;&gt; data;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return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US" altLang="ja-JP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altLang="ja-JP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altLang="ja-JP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  <a:defRPr/>
            </a:pPr>
            <a:endParaRPr lang="en-US" altLang="ja-JP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9133" y="5062892"/>
            <a:ext cx="1251284" cy="413887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FF01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133" y="4400085"/>
            <a:ext cx="2290812" cy="413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*GetNewNode( </a:t>
            </a:r>
            <a:r>
              <a:rPr lang="en-US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5837" y="5062892"/>
            <a:ext cx="858252" cy="413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4089" y="5062892"/>
            <a:ext cx="858252" cy="413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>
            <a:off x="1530417" y="5269836"/>
            <a:ext cx="845420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34089" y="5060486"/>
            <a:ext cx="858252" cy="4138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9133" y="5758014"/>
            <a:ext cx="1251284" cy="413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  <a:endCxn id="8" idx="2"/>
          </p:cNvCxnSpPr>
          <p:nvPr/>
        </p:nvCxnSpPr>
        <p:spPr>
          <a:xfrm flipV="1">
            <a:off x="904775" y="5476779"/>
            <a:ext cx="0" cy="28123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15774" y="4400085"/>
            <a:ext cx="1251284" cy="413887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FF01</a:t>
            </a:r>
          </a:p>
        </p:txBody>
      </p:sp>
      <p:cxnSp>
        <p:nvCxnSpPr>
          <p:cNvPr id="20" name="Straight Arrow Connector 19"/>
          <p:cNvCxnSpPr>
            <a:stCxn id="18" idx="1"/>
            <a:endCxn id="9" idx="3"/>
          </p:cNvCxnSpPr>
          <p:nvPr/>
        </p:nvCxnSpPr>
        <p:spPr>
          <a:xfrm flipH="1">
            <a:off x="2569945" y="4607029"/>
            <a:ext cx="645829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919537" y="1809549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851180" y="2148373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851181" y="2444820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851182" y="2768567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4" grpId="0" animBg="1"/>
      <p:bldP spid="15" grpId="0" animBg="1"/>
      <p:bldP spid="18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Coding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73438" y="98425"/>
            <a:ext cx="6437028" cy="56633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AddData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*p, 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p-&gt;data = data;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CreateNewNode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GetNewNode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AddData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GetData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) );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return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CreateList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TotalElement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Head =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GetNewNode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AddData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GetData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) );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for(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=1;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&lt;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TotalElement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 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-&gt;next =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CreateNewNode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 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4331" y="2310065"/>
            <a:ext cx="1251284" cy="413887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331" y="1647258"/>
            <a:ext cx="2290812" cy="413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*GetNewNode( </a:t>
            </a:r>
            <a:r>
              <a:rPr lang="en-US" b="1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21035" y="2310065"/>
            <a:ext cx="858252" cy="413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9287" y="2310065"/>
            <a:ext cx="858252" cy="413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475615" y="2517009"/>
            <a:ext cx="845420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79287" y="2307659"/>
            <a:ext cx="858252" cy="4138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4331" y="3005187"/>
            <a:ext cx="1251284" cy="413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  <a:endCxn id="9" idx="2"/>
          </p:cNvCxnSpPr>
          <p:nvPr/>
        </p:nvCxnSpPr>
        <p:spPr>
          <a:xfrm flipV="1">
            <a:off x="849973" y="2723952"/>
            <a:ext cx="0" cy="28123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60972" y="1647258"/>
            <a:ext cx="1251284" cy="413887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FF01</a:t>
            </a:r>
          </a:p>
        </p:txBody>
      </p:sp>
      <p:cxnSp>
        <p:nvCxnSpPr>
          <p:cNvPr id="18" name="Straight Arrow Connector 17"/>
          <p:cNvCxnSpPr>
            <a:stCxn id="17" idx="1"/>
            <a:endCxn id="10" idx="3"/>
          </p:cNvCxnSpPr>
          <p:nvPr/>
        </p:nvCxnSpPr>
        <p:spPr>
          <a:xfrm flipH="1">
            <a:off x="2515143" y="1854202"/>
            <a:ext cx="645829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69662" y="952899"/>
            <a:ext cx="1232969" cy="445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CurNode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0"/>
            <a:endCxn id="19" idx="2"/>
          </p:cNvCxnSpPr>
          <p:nvPr/>
        </p:nvCxnSpPr>
        <p:spPr>
          <a:xfrm flipH="1" flipV="1">
            <a:off x="3786147" y="1398338"/>
            <a:ext cx="467" cy="24892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4331" y="965200"/>
            <a:ext cx="2290812" cy="413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*CreateNewNode( </a:t>
            </a:r>
            <a:r>
              <a:rPr lang="en-US" b="1" dirty="0"/>
              <a:t>)</a:t>
            </a:r>
          </a:p>
        </p:txBody>
      </p:sp>
      <p:cxnSp>
        <p:nvCxnSpPr>
          <p:cNvPr id="24" name="Straight Arrow Connector 23"/>
          <p:cNvCxnSpPr>
            <a:stCxn id="22" idx="3"/>
            <a:endCxn id="19" idx="1"/>
          </p:cNvCxnSpPr>
          <p:nvPr/>
        </p:nvCxnSpPr>
        <p:spPr>
          <a:xfrm>
            <a:off x="2515143" y="1172144"/>
            <a:ext cx="654519" cy="34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10329" y="2995508"/>
            <a:ext cx="3452663" cy="413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AddData</a:t>
            </a:r>
            <a:r>
              <a:rPr lang="en-US" b="1"/>
              <a:t>( CurNode, </a:t>
            </a:r>
            <a:r>
              <a:rPr lang="en-US" b="1" dirty="0" err="1"/>
              <a:t>GetData</a:t>
            </a:r>
            <a:r>
              <a:rPr lang="en-US" b="1" dirty="0"/>
              <a:t>( ) )</a:t>
            </a:r>
          </a:p>
        </p:txBody>
      </p:sp>
      <p:cxnSp>
        <p:nvCxnSpPr>
          <p:cNvPr id="29" name="Elbow Connector 28"/>
          <p:cNvCxnSpPr>
            <a:stCxn id="25" idx="0"/>
            <a:endCxn id="11" idx="2"/>
          </p:cNvCxnSpPr>
          <p:nvPr/>
        </p:nvCxnSpPr>
        <p:spPr>
          <a:xfrm rot="16200000" flipV="1">
            <a:off x="2907633" y="2566480"/>
            <a:ext cx="271556" cy="586500"/>
          </a:xfrm>
          <a:prstGeom prst="bentConnector3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4735098" y="1102893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681780" y="1408603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681780" y="1744615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695418" y="2080627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4393" y="4271866"/>
            <a:ext cx="1110343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2481" y="5275689"/>
            <a:ext cx="686303" cy="316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5358" y="5273749"/>
            <a:ext cx="685800" cy="32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1030" y="5277490"/>
            <a:ext cx="685800" cy="32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8" name="Elbow Connector 37"/>
          <p:cNvCxnSpPr>
            <a:stCxn id="40" idx="3"/>
            <a:endCxn id="35" idx="1"/>
          </p:cNvCxnSpPr>
          <p:nvPr/>
        </p:nvCxnSpPr>
        <p:spPr>
          <a:xfrm flipV="1">
            <a:off x="1409459" y="5433774"/>
            <a:ext cx="363022" cy="41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3" idx="3"/>
            <a:endCxn id="36" idx="1"/>
          </p:cNvCxnSpPr>
          <p:nvPr/>
        </p:nvCxnSpPr>
        <p:spPr>
          <a:xfrm flipV="1">
            <a:off x="3200526" y="5433769"/>
            <a:ext cx="304832" cy="6"/>
          </a:xfrm>
          <a:prstGeom prst="bentConnector3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08950" y="5273795"/>
            <a:ext cx="1100509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FF1F</a:t>
            </a: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 flipH="1">
            <a:off x="859205" y="4805266"/>
            <a:ext cx="360" cy="468529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4" idx="3"/>
            <a:endCxn id="37" idx="1"/>
          </p:cNvCxnSpPr>
          <p:nvPr/>
        </p:nvCxnSpPr>
        <p:spPr>
          <a:xfrm>
            <a:off x="4947318" y="5433769"/>
            <a:ext cx="343712" cy="3741"/>
          </a:xfrm>
          <a:prstGeom prst="bentConnector3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35139" y="5275690"/>
            <a:ext cx="765387" cy="3161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FFF1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9222" y="5273749"/>
            <a:ext cx="768096" cy="32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FFFF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2304" y="5276088"/>
            <a:ext cx="768096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78808" y="5276088"/>
            <a:ext cx="768096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0176" y="5276088"/>
            <a:ext cx="768096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69488" y="5276088"/>
            <a:ext cx="6858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566066" y="5960339"/>
            <a:ext cx="1097470" cy="3754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CurNode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3301935" y="5960339"/>
            <a:ext cx="1097280" cy="374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CurNode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5087607" y="5960339"/>
            <a:ext cx="1097280" cy="374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CurNode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6939057" y="5967888"/>
            <a:ext cx="1097280" cy="374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CurNode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5983455" y="5273781"/>
            <a:ext cx="768096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FF00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142488" y="5266463"/>
            <a:ext cx="685800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55" name="Elbow Connector 54"/>
          <p:cNvCxnSpPr>
            <a:stCxn id="47" idx="3"/>
          </p:cNvCxnSpPr>
          <p:nvPr/>
        </p:nvCxnSpPr>
        <p:spPr>
          <a:xfrm flipV="1">
            <a:off x="6748272" y="5426483"/>
            <a:ext cx="396086" cy="9625"/>
          </a:xfrm>
          <a:prstGeom prst="bentConnector3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834913" y="5266463"/>
            <a:ext cx="768096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</a:p>
        </p:txBody>
      </p:sp>
      <p:cxnSp>
        <p:nvCxnSpPr>
          <p:cNvPr id="57" name="Straight Arrow Connector 56"/>
          <p:cNvCxnSpPr>
            <a:stCxn id="49" idx="0"/>
            <a:endCxn id="35" idx="2"/>
          </p:cNvCxnSpPr>
          <p:nvPr/>
        </p:nvCxnSpPr>
        <p:spPr>
          <a:xfrm flipV="1">
            <a:off x="2114801" y="5591858"/>
            <a:ext cx="832" cy="36848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0"/>
            <a:endCxn id="36" idx="2"/>
          </p:cNvCxnSpPr>
          <p:nvPr/>
        </p:nvCxnSpPr>
        <p:spPr>
          <a:xfrm flipH="1" flipV="1">
            <a:off x="3848258" y="5593789"/>
            <a:ext cx="2317" cy="36655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0"/>
            <a:endCxn id="37" idx="2"/>
          </p:cNvCxnSpPr>
          <p:nvPr/>
        </p:nvCxnSpPr>
        <p:spPr>
          <a:xfrm flipH="1" flipV="1">
            <a:off x="5633930" y="5597530"/>
            <a:ext cx="2317" cy="36280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0"/>
            <a:endCxn id="54" idx="2"/>
          </p:cNvCxnSpPr>
          <p:nvPr/>
        </p:nvCxnSpPr>
        <p:spPr>
          <a:xfrm flipH="1" flipV="1">
            <a:off x="7485388" y="5586503"/>
            <a:ext cx="2309" cy="38138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5212552" y="2700281"/>
            <a:ext cx="347511" cy="24083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5212552" y="3016438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5212553" y="3332799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795658" y="3576754"/>
            <a:ext cx="1810408" cy="4222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CreateList</a:t>
            </a:r>
            <a:r>
              <a:rPr lang="en-US" b="1" dirty="0"/>
              <a:t>( 4 )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4331" y="3598809"/>
            <a:ext cx="1963870" cy="444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*GetNewNode( </a:t>
            </a:r>
            <a:r>
              <a:rPr lang="en-US" b="1" dirty="0"/>
              <a:t>)</a:t>
            </a:r>
          </a:p>
        </p:txBody>
      </p:sp>
      <p:cxnSp>
        <p:nvCxnSpPr>
          <p:cNvPr id="75" name="Elbow Connector 74"/>
          <p:cNvCxnSpPr>
            <a:stCxn id="73" idx="1"/>
            <a:endCxn id="40" idx="1"/>
          </p:cNvCxnSpPr>
          <p:nvPr/>
        </p:nvCxnSpPr>
        <p:spPr>
          <a:xfrm rot="10800000" flipH="1" flipV="1">
            <a:off x="224330" y="3821065"/>
            <a:ext cx="84619" cy="1612749"/>
          </a:xfrm>
          <a:prstGeom prst="bentConnector3">
            <a:avLst>
              <a:gd name="adj1" fmla="val -133654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414867" y="4726068"/>
            <a:ext cx="3452663" cy="413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AddData</a:t>
            </a:r>
            <a:r>
              <a:rPr lang="en-US" b="1"/>
              <a:t>( CurNode, </a:t>
            </a:r>
            <a:r>
              <a:rPr lang="en-US" b="1" dirty="0" err="1"/>
              <a:t>GetData</a:t>
            </a:r>
            <a:r>
              <a:rPr lang="en-US" b="1" dirty="0"/>
              <a:t>( ) )</a:t>
            </a:r>
          </a:p>
        </p:txBody>
      </p:sp>
      <p:cxnSp>
        <p:nvCxnSpPr>
          <p:cNvPr id="88" name="Elbow Connector 87"/>
          <p:cNvCxnSpPr>
            <a:stCxn id="86" idx="1"/>
            <a:endCxn id="35" idx="0"/>
          </p:cNvCxnSpPr>
          <p:nvPr/>
        </p:nvCxnSpPr>
        <p:spPr>
          <a:xfrm rot="10800000" flipV="1">
            <a:off x="2115633" y="4933011"/>
            <a:ext cx="6299234" cy="342677"/>
          </a:xfrm>
          <a:prstGeom prst="bentConnector2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ight Arrow 88"/>
          <p:cNvSpPr/>
          <p:nvPr/>
        </p:nvSpPr>
        <p:spPr>
          <a:xfrm>
            <a:off x="5869360" y="3976028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5869361" y="4302771"/>
            <a:ext cx="709863" cy="2117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789941" y="4093714"/>
            <a:ext cx="2290812" cy="413887"/>
          </a:xfrm>
          <a:prstGeom prst="rect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*CreateNewNode( </a:t>
            </a:r>
            <a:r>
              <a:rPr lang="en-US" b="1" dirty="0"/>
              <a:t>)</a:t>
            </a:r>
          </a:p>
        </p:txBody>
      </p:sp>
      <p:cxnSp>
        <p:nvCxnSpPr>
          <p:cNvPr id="93" name="Elbow Connector 92"/>
          <p:cNvCxnSpPr>
            <a:stCxn id="91" idx="2"/>
            <a:endCxn id="43" idx="0"/>
          </p:cNvCxnSpPr>
          <p:nvPr/>
        </p:nvCxnSpPr>
        <p:spPr>
          <a:xfrm rot="5400000">
            <a:off x="2992546" y="4332888"/>
            <a:ext cx="768089" cy="1117514"/>
          </a:xfrm>
          <a:prstGeom prst="bentConnector3">
            <a:avLst/>
          </a:prstGeom>
          <a:ln w="31750">
            <a:solidFill>
              <a:srgbClr val="FF339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1" idx="2"/>
            <a:endCxn id="44" idx="0"/>
          </p:cNvCxnSpPr>
          <p:nvPr/>
        </p:nvCxnSpPr>
        <p:spPr>
          <a:xfrm rot="16200000" flipH="1">
            <a:off x="3866234" y="4576713"/>
            <a:ext cx="766148" cy="627923"/>
          </a:xfrm>
          <a:prstGeom prst="bentConnector3">
            <a:avLst/>
          </a:prstGeom>
          <a:ln w="31750">
            <a:solidFill>
              <a:srgbClr val="FF339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1" idx="2"/>
            <a:endCxn id="53" idx="0"/>
          </p:cNvCxnSpPr>
          <p:nvPr/>
        </p:nvCxnSpPr>
        <p:spPr>
          <a:xfrm rot="16200000" flipH="1">
            <a:off x="4768335" y="3674613"/>
            <a:ext cx="766180" cy="2432156"/>
          </a:xfrm>
          <a:prstGeom prst="bentConnector3">
            <a:avLst/>
          </a:prstGeom>
          <a:ln w="31750">
            <a:solidFill>
              <a:srgbClr val="FF339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8900" y="798897"/>
            <a:ext cx="5062525" cy="2697531"/>
          </a:xfrm>
          <a:prstGeom prst="rect">
            <a:avLst/>
          </a:prstGeom>
          <a:solidFill>
            <a:srgbClr val="F8CBAD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7" grpId="0" animBg="1"/>
      <p:bldP spid="19" grpId="0" animBg="1"/>
      <p:bldP spid="22" grpId="0" animBg="1"/>
      <p:bldP spid="25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3" grpId="0" animBg="1"/>
      <p:bldP spid="54" grpId="0" animBg="1"/>
      <p:bldP spid="56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86" grpId="0" animBg="1"/>
      <p:bldP spid="86" grpId="1" animBg="1"/>
      <p:bldP spid="89" grpId="0" animBg="1"/>
      <p:bldP spid="89" grpId="1" animBg="1"/>
      <p:bldP spid="89" grpId="2" animBg="1"/>
      <p:bldP spid="89" grpId="3" animBg="1"/>
      <p:bldP spid="89" grpId="4" animBg="1"/>
      <p:bldP spid="89" grpId="5" animBg="1"/>
      <p:bldP spid="90" grpId="0" animBg="1"/>
      <p:bldP spid="90" grpId="1" animBg="1"/>
      <p:bldP spid="90" grpId="2" animBg="1"/>
      <p:bldP spid="90" grpId="3" animBg="1"/>
      <p:bldP spid="90" grpId="4" animBg="1"/>
      <p:bldP spid="91" grpId="0" animBg="1"/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700" y="197355"/>
            <a:ext cx="6959600" cy="36888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Inserting node after </a:t>
            </a:r>
            <a:r>
              <a:rPr lang="en-US" altLang="ja-JP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</a:t>
            </a:r>
            <a:endParaRPr lang="en-US" altLang="ja-JP" b="1" dirty="0">
              <a:solidFill>
                <a:srgbClr val="0000B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InsertNode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buNone/>
              <a:defRPr/>
            </a:pP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if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==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NULL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inserting a node as head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	Node-&gt;next = Head;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Head = Node;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}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else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	Node-&gt;next =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	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-&gt;next = Node;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US" altLang="ja-JP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altLang="ja-JP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874" y="942945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362" y="2419173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7041" y="2419173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97196" y="2419173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0765" y="2419173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98744" y="2419173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58998" y="2419173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6281" y="2419173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35500" y="2419173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7965" y="1652504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8219" y="1652504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529925" y="1346357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805526" y="2620692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1"/>
          </p:cNvCxnSpPr>
          <p:nvPr/>
        </p:nvCxnSpPr>
        <p:spPr>
          <a:xfrm>
            <a:off x="2090532" y="2620692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9693" y="2620692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08380" y="3119735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17295" y="995339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2580537" y="1386508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</p:cNvCxnSpPr>
          <p:nvPr/>
        </p:nvCxnSpPr>
        <p:spPr>
          <a:xfrm flipV="1">
            <a:off x="1732286" y="2807383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1816395" y="2128347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0"/>
          </p:cNvCxnSpPr>
          <p:nvPr/>
        </p:nvCxnSpPr>
        <p:spPr>
          <a:xfrm flipH="1">
            <a:off x="3027344" y="1950377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5437762" y="2529191"/>
            <a:ext cx="550661" cy="1459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443674" y="2839568"/>
            <a:ext cx="550661" cy="1459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17082" y="1514282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48386" y="3084628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48" name="Straight Arrow Connector 47"/>
          <p:cNvCxnSpPr>
            <a:stCxn id="42" idx="1"/>
          </p:cNvCxnSpPr>
          <p:nvPr/>
        </p:nvCxnSpPr>
        <p:spPr>
          <a:xfrm flipH="1">
            <a:off x="2929756" y="1724485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1"/>
          </p:cNvCxnSpPr>
          <p:nvPr/>
        </p:nvCxnSpPr>
        <p:spPr>
          <a:xfrm flipH="1" flipV="1">
            <a:off x="2052282" y="2690121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0"/>
          </p:cNvCxnSpPr>
          <p:nvPr/>
        </p:nvCxnSpPr>
        <p:spPr>
          <a:xfrm flipH="1" flipV="1">
            <a:off x="3167592" y="2822585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5486402" y="1524000"/>
            <a:ext cx="546847" cy="14508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5486402" y="1825308"/>
            <a:ext cx="546847" cy="14508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/>
          <p:cNvCxnSpPr>
            <a:stCxn id="17" idx="2"/>
            <a:endCxn id="8" idx="0"/>
          </p:cNvCxnSpPr>
          <p:nvPr/>
        </p:nvCxnSpPr>
        <p:spPr>
          <a:xfrm rot="5400000">
            <a:off x="1492763" y="935116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7" idx="2"/>
          </p:cNvCxnSpPr>
          <p:nvPr/>
        </p:nvCxnSpPr>
        <p:spPr>
          <a:xfrm flipV="1">
            <a:off x="2976819" y="1841923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" idx="3"/>
            <a:endCxn id="16" idx="1"/>
          </p:cNvCxnSpPr>
          <p:nvPr/>
        </p:nvCxnSpPr>
        <p:spPr>
          <a:xfrm>
            <a:off x="884051" y="1144651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Coding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LinkList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48500" y="981828"/>
            <a:ext cx="5016500" cy="400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ja-JP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46612" y="226228"/>
            <a:ext cx="4379628" cy="40247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</a:t>
            </a:r>
            <a:r>
              <a:rPr lang="en-US" altLang="ja-JP"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Deleting node 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after </a:t>
            </a:r>
            <a:r>
              <a:rPr lang="en-US" altLang="ja-JP" b="1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</a:t>
            </a:r>
            <a:endParaRPr lang="en-US" altLang="ja-JP" b="1" dirty="0">
              <a:solidFill>
                <a:srgbClr val="0000B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DeleteNode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Curr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if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==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NULL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Deleting the </a:t>
            </a:r>
            <a:r>
              <a:rPr lang="en-US" altLang="ja-JP"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head node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Curr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Head =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Curr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}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else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	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Curr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-&gt;next =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Curr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</a:t>
            </a:r>
            <a:r>
              <a:rPr lang="en-US" altLang="ja-JP" b="1" dirty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delete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Curr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835" y="1084729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835" y="1712259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283" y="1712259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44705" y="1712259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39153" y="1712259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3390" y="1712259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87838" y="1712259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39300" y="1712259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3748" y="1712259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88654" y="1712259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83102" y="1712259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948388" y="1864659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>
            <a:off x="1927411" y="1864659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1"/>
          </p:cNvCxnSpPr>
          <p:nvPr/>
        </p:nvCxnSpPr>
        <p:spPr>
          <a:xfrm>
            <a:off x="2977496" y="1864659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>
            <a:off x="4204262" y="1864659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485031" y="1461247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65548" y="2272554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  <a:endCxn id="11" idx="2"/>
          </p:cNvCxnSpPr>
          <p:nvPr/>
        </p:nvCxnSpPr>
        <p:spPr>
          <a:xfrm flipV="1">
            <a:off x="1537446" y="2026024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47801" y="2272554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0"/>
            <a:endCxn id="13" idx="2"/>
          </p:cNvCxnSpPr>
          <p:nvPr/>
        </p:nvCxnSpPr>
        <p:spPr>
          <a:xfrm flipH="1" flipV="1">
            <a:off x="2586132" y="2026024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26169" y="1013012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828796" y="1389530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13" idx="0"/>
          </p:cNvCxnSpPr>
          <p:nvPr/>
        </p:nvCxnSpPr>
        <p:spPr>
          <a:xfrm>
            <a:off x="1927411" y="1389530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733266" y="2536363"/>
            <a:ext cx="619308" cy="16341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755037" y="2841187"/>
            <a:ext cx="619308" cy="16341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25895" y="1047964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48" name="Straight Arrow Connector 47"/>
          <p:cNvCxnSpPr>
            <a:stCxn id="46" idx="2"/>
            <a:endCxn id="15" idx="0"/>
          </p:cNvCxnSpPr>
          <p:nvPr/>
        </p:nvCxnSpPr>
        <p:spPr>
          <a:xfrm>
            <a:off x="3827137" y="1424482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</p:cNvCxnSpPr>
          <p:nvPr/>
        </p:nvCxnSpPr>
        <p:spPr>
          <a:xfrm flipH="1">
            <a:off x="2976281" y="1424482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1936375" y="1550894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3314931" y="1550894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7271549" y="3397547"/>
            <a:ext cx="470480" cy="1945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905116" y="1864658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7842763" y="1692089"/>
            <a:ext cx="549868" cy="1613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842763" y="1979415"/>
            <a:ext cx="549868" cy="1613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95835" y="2285485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3" idx="0"/>
          </p:cNvCxnSpPr>
          <p:nvPr/>
        </p:nvCxnSpPr>
        <p:spPr>
          <a:xfrm flipH="1" flipV="1">
            <a:off x="622111" y="2045274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326169" y="1047964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>
            <a:off x="810699" y="1218747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0"/>
          </p:cNvCxnSpPr>
          <p:nvPr/>
        </p:nvCxnSpPr>
        <p:spPr>
          <a:xfrm flipH="1">
            <a:off x="1537447" y="1389530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" idx="3"/>
            <a:endCxn id="11" idx="1"/>
          </p:cNvCxnSpPr>
          <p:nvPr/>
        </p:nvCxnSpPr>
        <p:spPr>
          <a:xfrm>
            <a:off x="970799" y="1262529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31" grpId="0" animBg="1"/>
      <p:bldP spid="31" grpId="1" animBg="1"/>
      <p:bldP spid="31" grpId="2" animBg="1"/>
      <p:bldP spid="31" grpId="3" animBg="1"/>
      <p:bldP spid="36" grpId="0" animBg="1"/>
      <p:bldP spid="36" grpId="1" animBg="1"/>
      <p:bldP spid="39" grpId="0" animBg="1"/>
      <p:bldP spid="39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8" grpId="0" animBg="1"/>
      <p:bldP spid="58" grpId="1" animBg="1"/>
      <p:bldP spid="58" grpId="2" animBg="1"/>
      <p:bldP spid="58" grpId="3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6" grpId="0" animBg="1"/>
      <p:bldP spid="66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7802</TotalTime>
  <Words>732</Words>
  <Application>Microsoft Office PowerPoint</Application>
  <PresentationFormat>Widescreen</PresentationFormat>
  <Paragraphs>312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Wingdings 2</vt:lpstr>
      <vt:lpstr>1_Office Theme</vt:lpstr>
      <vt:lpstr>CSC 2105::Data Structure  Linked List - Singly</vt:lpstr>
      <vt:lpstr>Linked List</vt:lpstr>
      <vt:lpstr>Array vs. Linked List</vt:lpstr>
      <vt:lpstr>Representation – node</vt:lpstr>
      <vt:lpstr>Representation - list</vt:lpstr>
      <vt:lpstr>Linked List - Coding</vt:lpstr>
      <vt:lpstr>Linked List - Coding</vt:lpstr>
      <vt:lpstr>Linked List - Coding</vt:lpstr>
      <vt:lpstr>Linked List - Coding</vt:lpstr>
      <vt:lpstr>Linked List - Coding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 </cp:lastModifiedBy>
  <cp:revision>956</cp:revision>
  <dcterms:created xsi:type="dcterms:W3CDTF">2015-01-16T09:30:36Z</dcterms:created>
  <dcterms:modified xsi:type="dcterms:W3CDTF">2018-10-14T07:48:07Z</dcterms:modified>
</cp:coreProperties>
</file>