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65" r:id="rId2"/>
    <p:sldId id="277" r:id="rId3"/>
    <p:sldId id="28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0"/>
    <a:srgbClr val="FF0000"/>
    <a:srgbClr val="F8CBAD"/>
    <a:srgbClr val="FF339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0" autoAdjust="0"/>
    <p:restoredTop sz="94434" autoAdjust="0"/>
  </p:normalViewPr>
  <p:slideViewPr>
    <p:cSldViewPr snapToGrid="0">
      <p:cViewPr varScale="1">
        <p:scale>
          <a:sx n="89" d="100"/>
          <a:sy n="89" d="100"/>
        </p:scale>
        <p:origin x="26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283C5-C346-4454-B58C-E383B7338B51}" type="datetimeFigureOut">
              <a:rPr lang="en-US" smtClean="0"/>
              <a:pPr/>
              <a:t>4/7/2018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B864E2-BD79-4C01-ADA9-D4ADEE919B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4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864E2-BD79-4C01-ADA9-D4ADEE919B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 smtClean="0"/>
              <a:t>Course Code: Title</a:t>
            </a:r>
            <a:br>
              <a:rPr lang="en-US" sz="5400" b="0" dirty="0" smtClean="0"/>
            </a:br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35185152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286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tx1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tx1"/>
              </a:buCl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tx1"/>
              </a:buCl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 smtClean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LinkList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94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3830" y="119270"/>
            <a:ext cx="2628900" cy="62232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330" y="119270"/>
            <a:ext cx="9332843" cy="6223276"/>
          </a:xfrm>
        </p:spPr>
        <p:txBody>
          <a:bodyPr vert="eaVert"/>
          <a:lstStyle>
            <a:lvl1pPr marL="2286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lnSpc>
                <a:spcPct val="100000"/>
              </a:lnSpc>
              <a:buClr>
                <a:schemeClr val="tx1"/>
              </a:buClr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buClr>
                <a:schemeClr val="tx1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buClr>
                <a:schemeClr val="tx1"/>
              </a:buCl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buClr>
                <a:schemeClr val="tx1"/>
              </a:buClr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862013" lvl="1" indent="-40481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1206500" lvl="2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ô"/>
              <a:tabLst>
                <a:tab pos="1258888" algn="l"/>
              </a:tabLst>
            </a:pPr>
            <a:r>
              <a:rPr lang="en-US" dirty="0" smtClean="0"/>
              <a:t>Third level</a:t>
            </a:r>
          </a:p>
          <a:p>
            <a:pPr marL="1655763" lvl="3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2120900" lvl="4" indent="-3444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330" y="6358421"/>
            <a:ext cx="2743200" cy="365125"/>
          </a:xfrm>
        </p:spPr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8421"/>
            <a:ext cx="4114800" cy="365125"/>
          </a:xfrm>
        </p:spPr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LinkList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68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" y="98425"/>
            <a:ext cx="11976100" cy="866775"/>
          </a:xfrm>
        </p:spPr>
        <p:txBody>
          <a:bodyPr/>
          <a:lstStyle>
            <a:lvl1pPr>
              <a:defRPr b="1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63624"/>
            <a:ext cx="11976100" cy="5172075"/>
          </a:xfrm>
        </p:spPr>
        <p:txBody>
          <a:bodyPr/>
          <a:lstStyle>
            <a:lvl1pPr marL="396875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õ"/>
              <a:defRPr 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¯"/>
              <a:defRPr/>
            </a:lvl2pPr>
            <a:lvl3pPr marL="795338" indent="-3317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ô"/>
              <a:defRPr/>
            </a:lvl3pPr>
            <a:lvl4pPr marL="1033463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ò"/>
              <a:defRPr/>
            </a:lvl4pPr>
            <a:lvl5pPr marL="1258888" indent="-344488" algn="just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900" y="6356350"/>
            <a:ext cx="2203726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56000" y="6356350"/>
            <a:ext cx="30734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smtClean="0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8500" y="6356350"/>
            <a:ext cx="5016500" cy="365125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 err="1" smtClean="0"/>
              <a:t>LinkList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474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182880"/>
            <a:ext cx="11643360" cy="3527730"/>
          </a:xfrm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ClrTx/>
              <a:buSzTx/>
              <a:buFontTx/>
              <a:buNone/>
              <a:tabLst/>
              <a:defRPr sz="6000" b="1">
                <a:latin typeface="Book Antiqua" panose="02040602050305030304" pitchFamily="18" charset="0"/>
              </a:defRPr>
            </a:lvl1pPr>
          </a:lstStyle>
          <a:p>
            <a:pPr algn="ctr"/>
            <a:r>
              <a:rPr lang="en-US" sz="5400" b="0" dirty="0" smtClean="0"/>
              <a:t>Course Code: Title</a:t>
            </a:r>
            <a:br>
              <a:rPr lang="en-US" sz="5400" b="0" dirty="0" smtClean="0"/>
            </a:br>
            <a:r>
              <a:rPr lang="en-US" dirty="0" smtClean="0"/>
              <a:t>Chapter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04800" y="3756329"/>
            <a:ext cx="11643360" cy="2379041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Prepared by</a:t>
            </a:r>
          </a:p>
        </p:txBody>
      </p:sp>
    </p:spTree>
    <p:extLst>
      <p:ext uri="{BB962C8B-B14F-4D97-AF65-F5344CB8AC3E}">
        <p14:creationId xmlns:p14="http://schemas.microsoft.com/office/powerpoint/2010/main" val="360328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91" y="179595"/>
            <a:ext cx="11817625" cy="880580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591" y="1196629"/>
            <a:ext cx="5801139" cy="4980333"/>
          </a:xfrm>
        </p:spPr>
        <p:txBody>
          <a:bodyPr/>
          <a:lstStyle>
            <a:lvl1pPr marL="344488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sz="2400"/>
            </a:lvl1pPr>
            <a:lvl2pPr marL="622300" indent="-3302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sz="2200"/>
            </a:lvl2pPr>
            <a:lvl3pPr marL="862013" indent="-2921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sz="2000"/>
            </a:lvl3pPr>
            <a:lvl4pPr marL="1087438" indent="-2921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sz="1900"/>
            </a:lvl4pPr>
            <a:lvl5pPr marL="1311275" indent="-277813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9497" y="1196630"/>
            <a:ext cx="5923720" cy="4980332"/>
          </a:xfrm>
        </p:spPr>
        <p:txBody>
          <a:bodyPr>
            <a:normAutofit/>
          </a:bodyPr>
          <a:lstStyle>
            <a:lvl1pPr marL="344488" indent="-344488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7525" indent="-2921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8238" indent="-34290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 algn="l" defTabSz="914400" rtl="0" eaLnBrk="1" latinLnBrk="0" hangingPunct="1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 smtClean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75591" y="6373468"/>
            <a:ext cx="2743200" cy="365125"/>
          </a:xfrm>
        </p:spPr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50016" y="6364909"/>
            <a:ext cx="2743200" cy="365125"/>
          </a:xfrm>
        </p:spPr>
        <p:txBody>
          <a:bodyPr/>
          <a:lstStyle/>
          <a:p>
            <a:r>
              <a:rPr lang="en-US" dirty="0" err="1" smtClean="0"/>
              <a:t>LinkList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86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79" y="175661"/>
            <a:ext cx="11816038" cy="858009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9" y="1158737"/>
            <a:ext cx="5839308" cy="823912"/>
          </a:xfrm>
        </p:spPr>
        <p:txBody>
          <a:bodyPr anchor="t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7179" y="1982649"/>
            <a:ext cx="5839308" cy="4207014"/>
          </a:xfrm>
        </p:spPr>
        <p:txBody>
          <a:bodyPr/>
          <a:lstStyle>
            <a:lvl1pPr marL="396875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3429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5763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4488" lvl="0" indent="-3444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622300" lvl="1" indent="-330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 smtClean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2261" y="1158737"/>
            <a:ext cx="5830956" cy="823912"/>
          </a:xfrm>
        </p:spPr>
        <p:txBody>
          <a:bodyPr anchor="t"/>
          <a:lstStyle>
            <a:lvl1pPr marL="0" indent="0">
              <a:buNone/>
              <a:defRPr sz="2400" b="1">
                <a:latin typeface="Book Antiqua" panose="0204060205030503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2261" y="1982649"/>
            <a:ext cx="5830956" cy="4207014"/>
          </a:xfrm>
        </p:spPr>
        <p:txBody>
          <a:bodyPr/>
          <a:lstStyle>
            <a:lvl1pPr marL="396875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5000" indent="-3429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2813" indent="-34290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5763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lang="en-US" sz="1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9212" indent="-2857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4488" lvl="0" indent="-3444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622300" lvl="1" indent="-330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862013" lvl="2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ô"/>
            </a:pPr>
            <a:r>
              <a:rPr lang="en-US" dirty="0" smtClean="0"/>
              <a:t>Third level</a:t>
            </a:r>
          </a:p>
          <a:p>
            <a:pPr marL="1087438" lvl="3" indent="-2921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311275" lvl="4" indent="-2778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98783" y="6360216"/>
            <a:ext cx="2743200" cy="365125"/>
          </a:xfrm>
        </p:spPr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9250017" y="6351657"/>
            <a:ext cx="2743200" cy="365125"/>
          </a:xfrm>
        </p:spPr>
        <p:txBody>
          <a:bodyPr/>
          <a:lstStyle/>
          <a:p>
            <a:r>
              <a:rPr lang="en-US" dirty="0" err="1" smtClean="0"/>
              <a:t>LinkList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873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782" y="219351"/>
            <a:ext cx="11794435" cy="854075"/>
          </a:xfrm>
        </p:spPr>
        <p:txBody>
          <a:bodyPr/>
          <a:lstStyle>
            <a:lvl1pPr>
              <a:defRPr b="1" i="0" cap="sm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98782" y="6378161"/>
            <a:ext cx="2743200" cy="365125"/>
          </a:xfrm>
        </p:spPr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250017" y="6356350"/>
            <a:ext cx="2743200" cy="365125"/>
          </a:xfrm>
        </p:spPr>
        <p:txBody>
          <a:bodyPr/>
          <a:lstStyle/>
          <a:p>
            <a:r>
              <a:rPr lang="en-US" dirty="0" err="1" smtClean="0"/>
              <a:t>LinkList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809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LinkList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316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30" y="18732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87324"/>
            <a:ext cx="8034130" cy="6181725"/>
          </a:xfrm>
        </p:spPr>
        <p:txBody>
          <a:bodyPr/>
          <a:lstStyle>
            <a:lvl1pPr marL="463550" indent="-463550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õ"/>
              <a:defRPr sz="3200"/>
            </a:lvl1pPr>
            <a:lvl2pPr marL="741363" indent="-449263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¯"/>
              <a:defRPr sz="2800"/>
            </a:lvl2pPr>
            <a:lvl3pPr marL="966788" indent="-396875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ô"/>
              <a:tabLst>
                <a:tab pos="1258888" algn="l"/>
              </a:tabLst>
              <a:defRPr sz="2400"/>
            </a:lvl3pPr>
            <a:lvl4pPr marL="1139825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ò"/>
              <a:defRPr sz="2000"/>
            </a:lvl4pPr>
            <a:lvl5pPr marL="1377950" indent="-344488">
              <a:lnSpc>
                <a:spcPct val="100000"/>
              </a:lnSpc>
              <a:buClr>
                <a:schemeClr val="tx1"/>
              </a:buClr>
              <a:buFont typeface="Wingdings 2" panose="05020102010507070707" pitchFamily="18" charset="2"/>
              <a:buChar char="ñ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330" y="1787524"/>
            <a:ext cx="3932237" cy="4581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 err="1" smtClean="0"/>
              <a:t>LinkList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113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63" y="195263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8600" y="195263"/>
            <a:ext cx="8034130" cy="61737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363" y="1835218"/>
            <a:ext cx="3932237" cy="453383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330" y="6398177"/>
            <a:ext cx="2743200" cy="365125"/>
          </a:xfrm>
        </p:spPr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98177"/>
            <a:ext cx="4114800" cy="365125"/>
          </a:xfrm>
        </p:spPr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95554"/>
            <a:ext cx="3462130" cy="365125"/>
          </a:xfrm>
        </p:spPr>
        <p:txBody>
          <a:bodyPr/>
          <a:lstStyle/>
          <a:p>
            <a:r>
              <a:rPr lang="en-US" dirty="0" err="1" smtClean="0"/>
              <a:t>LinkList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60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330" y="113335"/>
            <a:ext cx="11963400" cy="814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330" y="954157"/>
            <a:ext cx="11963400" cy="5402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96875" lvl="0" indent="-396875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795338" lvl="1" indent="-33813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1258888" lvl="2" indent="-344488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ô"/>
            </a:pPr>
            <a:r>
              <a:rPr lang="en-US" dirty="0" smtClean="0"/>
              <a:t>Third level</a:t>
            </a:r>
          </a:p>
          <a:p>
            <a:pPr marL="1655763" lvl="3" indent="-284163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2120900" lvl="4" indent="-292100" algn="just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330" y="63849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849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82302"/>
            <a:ext cx="3462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LinkList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6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cap="small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95338" indent="-5699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CSC 2105::Data Structure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Doubly Linked 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36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Mushfiqur Rahman</a:t>
            </a:r>
            <a:endParaRPr lang="en-US" sz="36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Department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of Computer Science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Faculty 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of Science &amp; Information Technology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American International University-Bangladesh (AIUB)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mushfiqur@aiub.edu</a:t>
            </a:r>
            <a:endParaRPr lang="en-US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83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 Representation –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6705" y="2351291"/>
            <a:ext cx="7721579" cy="2327389"/>
          </a:xfrm>
        </p:spPr>
        <p:txBody>
          <a:bodyPr>
            <a:normAutofit/>
          </a:bodyPr>
          <a:lstStyle/>
          <a:p>
            <a:r>
              <a:rPr lang="en-US" dirty="0" smtClean="0"/>
              <a:t>Each NODE of the list contains – </a:t>
            </a:r>
          </a:p>
          <a:p>
            <a:pPr lvl="1"/>
            <a:r>
              <a:rPr lang="en-US" dirty="0" smtClean="0"/>
              <a:t>The DATA item</a:t>
            </a:r>
          </a:p>
          <a:p>
            <a:pPr lvl="1"/>
            <a:r>
              <a:rPr lang="en-US" dirty="0" smtClean="0"/>
              <a:t>A LINK/POINTER to store the previous NODE’s address</a:t>
            </a:r>
          </a:p>
          <a:p>
            <a:pPr lvl="1"/>
            <a:r>
              <a:rPr lang="en-US" dirty="0"/>
              <a:t>A LINK/POINTER to store the next NODE’s </a:t>
            </a:r>
            <a:r>
              <a:rPr lang="en-US" dirty="0" smtClean="0"/>
              <a:t>address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LinkList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048500" y="912963"/>
            <a:ext cx="2336588" cy="1045030"/>
            <a:chOff x="1201270" y="1850571"/>
            <a:chExt cx="2336588" cy="1045030"/>
          </a:xfrm>
        </p:grpSpPr>
        <p:sp>
          <p:nvSpPr>
            <p:cNvPr id="8" name="Rectangle 7"/>
            <p:cNvSpPr/>
            <p:nvPr/>
          </p:nvSpPr>
          <p:spPr>
            <a:xfrm>
              <a:off x="1201272" y="2373086"/>
              <a:ext cx="1139158" cy="522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340429" y="2373086"/>
              <a:ext cx="1197429" cy="52251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LINK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01270" y="1850571"/>
              <a:ext cx="2336587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NODE</a:t>
              </a:r>
              <a:endParaRPr lang="en-US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54714" y="2351291"/>
            <a:ext cx="50290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ja-JP" sz="2200" b="1" dirty="0" smtClean="0">
                <a:solidFill>
                  <a:srgbClr val="0000B0"/>
                </a:solidFill>
                <a:ea typeface="ＭＳ Ｐゴシック" charset="0"/>
                <a:cs typeface="Courier New" panose="02070309020205020404" pitchFamily="49" charset="0"/>
              </a:rPr>
              <a:t>Representation of a NODE in C/C++</a:t>
            </a:r>
          </a:p>
          <a:p>
            <a:pPr>
              <a:defRPr/>
            </a:pPr>
            <a:r>
              <a:rPr lang="en-US" altLang="ja-JP" sz="2200" b="1" dirty="0" err="1" smtClean="0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struct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sz="22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{</a:t>
            </a:r>
            <a:endParaRPr lang="en-US" altLang="ja-JP" sz="2200" b="1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>
                <a:solidFill>
                  <a:srgbClr val="0000B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int</a:t>
            </a: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data;</a:t>
            </a:r>
          </a:p>
          <a:p>
            <a:pPr>
              <a:defRPr/>
            </a:pPr>
            <a:r>
              <a:rPr lang="en-US" altLang="ja-JP" sz="22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*</a:t>
            </a:r>
            <a:r>
              <a:rPr lang="en-US" altLang="ja-JP" sz="2200" b="1" dirty="0" err="1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prev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	</a:t>
            </a:r>
            <a:r>
              <a:rPr lang="en-US" altLang="ja-JP" sz="22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*next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</a:t>
            </a:r>
            <a:endParaRPr lang="en-US" altLang="ja-JP" sz="2200" b="1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};</a:t>
            </a:r>
            <a:endParaRPr lang="en-US" altLang="ja-JP" sz="2200" b="1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altLang="ja-JP" sz="2200" b="1" dirty="0" err="1" smtClean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ListNode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node1</a:t>
            </a:r>
            <a:r>
              <a:rPr lang="en-US" altLang="ja-JP" sz="2200" b="1" dirty="0" smtClean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;</a:t>
            </a:r>
            <a:endParaRPr lang="en-US" sz="22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869220" y="3177692"/>
            <a:ext cx="1931380" cy="44224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870591" y="3570402"/>
            <a:ext cx="1051929" cy="11995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968003" y="888076"/>
            <a:ext cx="2336588" cy="1045030"/>
            <a:chOff x="1201270" y="1850571"/>
            <a:chExt cx="2336588" cy="1045030"/>
          </a:xfrm>
        </p:grpSpPr>
        <p:sp>
          <p:nvSpPr>
            <p:cNvPr id="36" name="Rectangle 35"/>
            <p:cNvSpPr/>
            <p:nvPr/>
          </p:nvSpPr>
          <p:spPr>
            <a:xfrm>
              <a:off x="1201272" y="2373086"/>
              <a:ext cx="1139158" cy="5225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data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40429" y="2373086"/>
              <a:ext cx="1197429" cy="52251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*next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201270" y="1850571"/>
              <a:ext cx="2336587" cy="5225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node1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777240" y="1410597"/>
            <a:ext cx="1190763" cy="5225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59782" y="1433104"/>
            <a:ext cx="1190763" cy="52250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3931551" y="3936162"/>
            <a:ext cx="990969" cy="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06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645920" y="5074920"/>
            <a:ext cx="1722120" cy="7315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41420" y="5059680"/>
            <a:ext cx="1722120" cy="7315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928360" y="5074920"/>
            <a:ext cx="1722120" cy="7315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077200" y="5074920"/>
            <a:ext cx="1722120" cy="7315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210800" y="5059680"/>
            <a:ext cx="1722120" cy="7315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Doubly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" y="1063624"/>
            <a:ext cx="11976100" cy="3630295"/>
          </a:xfrm>
        </p:spPr>
        <p:txBody>
          <a:bodyPr/>
          <a:lstStyle/>
          <a:p>
            <a:r>
              <a:rPr lang="en-US" dirty="0" smtClean="0"/>
              <a:t>The *</a:t>
            </a:r>
            <a:r>
              <a:rPr lang="en-US" dirty="0" err="1" smtClean="0"/>
              <a:t>prev</a:t>
            </a:r>
            <a:r>
              <a:rPr lang="en-US" dirty="0" smtClean="0"/>
              <a:t> link of the head node and the *next link of the last node is NULL.</a:t>
            </a:r>
          </a:p>
          <a:p>
            <a:r>
              <a:rPr lang="en-US" dirty="0" smtClean="0"/>
              <a:t>While creating a list, *</a:t>
            </a:r>
            <a:r>
              <a:rPr lang="en-US" dirty="0" err="1" smtClean="0"/>
              <a:t>prev</a:t>
            </a:r>
            <a:r>
              <a:rPr lang="en-US" dirty="0" smtClean="0"/>
              <a:t> must be assigned to previous created node.</a:t>
            </a:r>
          </a:p>
          <a:p>
            <a:r>
              <a:rPr lang="en-US" dirty="0" err="1" smtClean="0"/>
              <a:t>InsertNode</a:t>
            </a:r>
            <a:r>
              <a:rPr lang="en-US" dirty="0" smtClean="0"/>
              <a:t> and </a:t>
            </a:r>
            <a:r>
              <a:rPr lang="en-US" dirty="0" err="1" smtClean="0"/>
              <a:t>DeleteNode</a:t>
            </a:r>
            <a:r>
              <a:rPr lang="en-US" dirty="0" smtClean="0"/>
              <a:t> parameters will be current node (</a:t>
            </a:r>
            <a:r>
              <a:rPr lang="en-US" i="1" dirty="0" smtClean="0"/>
              <a:t>previous node in single linked list</a:t>
            </a:r>
            <a:r>
              <a:rPr lang="en-US" dirty="0" smtClean="0"/>
              <a:t>). Because, current node contains both previous and next node address.</a:t>
            </a:r>
          </a:p>
          <a:p>
            <a:r>
              <a:rPr lang="en-US" dirty="0" smtClean="0"/>
              <a:t>In Searching, one parameter is sufficient to get both *</a:t>
            </a:r>
            <a:r>
              <a:rPr lang="en-US" dirty="0" err="1" smtClean="0"/>
              <a:t>prev</a:t>
            </a:r>
            <a:r>
              <a:rPr lang="en-US" dirty="0" smtClean="0"/>
              <a:t> and *next values.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LinkList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74320" y="5181600"/>
            <a:ext cx="96012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2600" y="5166360"/>
            <a:ext cx="50292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ym typeface="Symbol"/>
              </a:rPr>
              <a:t>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255520" y="5166360"/>
            <a:ext cx="50292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758440" y="5166360"/>
            <a:ext cx="50292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48100" y="5166360"/>
            <a:ext cx="50292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351020" y="5166360"/>
            <a:ext cx="50292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53940" y="5166360"/>
            <a:ext cx="50292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035040" y="5166360"/>
            <a:ext cx="50292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537960" y="5166360"/>
            <a:ext cx="50292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40880" y="5166360"/>
            <a:ext cx="50292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183880" y="5166360"/>
            <a:ext cx="50292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686800" y="5166360"/>
            <a:ext cx="50292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189720" y="5166360"/>
            <a:ext cx="50292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317480" y="5166360"/>
            <a:ext cx="50292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820400" y="5166360"/>
            <a:ext cx="50292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323320" y="5166360"/>
            <a:ext cx="50292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ym typeface="Symbol"/>
              </a:rPr>
              <a:t></a:t>
            </a:r>
            <a:endParaRPr lang="en-US" b="1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3009900" y="5288280"/>
            <a:ext cx="784860" cy="15240"/>
          </a:xfrm>
          <a:prstGeom prst="straightConnector1">
            <a:avLst/>
          </a:prstGeom>
          <a:ln w="31750"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368040" y="5547360"/>
            <a:ext cx="731520" cy="30480"/>
          </a:xfrm>
          <a:prstGeom prst="straightConnector1">
            <a:avLst/>
          </a:prstGeom>
          <a:ln w="31750"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128260" y="5318760"/>
            <a:ext cx="784860" cy="15240"/>
          </a:xfrm>
          <a:prstGeom prst="straightConnector1">
            <a:avLst/>
          </a:prstGeom>
          <a:ln w="31750"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486400" y="5577840"/>
            <a:ext cx="731520" cy="30480"/>
          </a:xfrm>
          <a:prstGeom prst="straightConnector1">
            <a:avLst/>
          </a:prstGeom>
          <a:ln w="31750"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7315200" y="5303520"/>
            <a:ext cx="784860" cy="15240"/>
          </a:xfrm>
          <a:prstGeom prst="straightConnector1">
            <a:avLst/>
          </a:prstGeom>
          <a:ln w="31750"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673340" y="5562600"/>
            <a:ext cx="731520" cy="30480"/>
          </a:xfrm>
          <a:prstGeom prst="straightConnector1">
            <a:avLst/>
          </a:prstGeom>
          <a:ln w="31750"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9425940" y="5288280"/>
            <a:ext cx="784860" cy="15240"/>
          </a:xfrm>
          <a:prstGeom prst="straightConnector1">
            <a:avLst/>
          </a:prstGeom>
          <a:ln w="31750"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9784080" y="5547360"/>
            <a:ext cx="731520" cy="30480"/>
          </a:xfrm>
          <a:prstGeom prst="straightConnector1">
            <a:avLst/>
          </a:prstGeom>
          <a:ln w="31750"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7" idx="3"/>
            <a:endCxn id="27" idx="1"/>
          </p:cNvCxnSpPr>
          <p:nvPr/>
        </p:nvCxnSpPr>
        <p:spPr>
          <a:xfrm flipV="1">
            <a:off x="1234440" y="5440680"/>
            <a:ext cx="411480" cy="762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417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31750">
          <a:tailEnd type="triangle" w="lg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6903</TotalTime>
  <Words>184</Words>
  <Application>Microsoft Office PowerPoint</Application>
  <PresentationFormat>Widescreen</PresentationFormat>
  <Paragraphs>41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ＭＳ Ｐゴシック</vt:lpstr>
      <vt:lpstr>Arial</vt:lpstr>
      <vt:lpstr>Book Antiqua</vt:lpstr>
      <vt:lpstr>Calibri</vt:lpstr>
      <vt:lpstr>Calibri Light</vt:lpstr>
      <vt:lpstr>Courier New</vt:lpstr>
      <vt:lpstr>Symbol</vt:lpstr>
      <vt:lpstr>Times New Roman</vt:lpstr>
      <vt:lpstr>Wingdings</vt:lpstr>
      <vt:lpstr>Wingdings 2</vt:lpstr>
      <vt:lpstr>1_Office Theme</vt:lpstr>
      <vt:lpstr>CSC 2105::Data Structure  Doubly Linked List</vt:lpstr>
      <vt:lpstr>Doubly Linked List Representation – node</vt:lpstr>
      <vt:lpstr>Doubly Linked List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2105::Data Structure  Introduction</dc:title>
  <dc:creator>gmmashiour</dc:creator>
  <cp:lastModifiedBy>Mushfiqur Rahman</cp:lastModifiedBy>
  <cp:revision>942</cp:revision>
  <dcterms:created xsi:type="dcterms:W3CDTF">2015-01-16T09:30:36Z</dcterms:created>
  <dcterms:modified xsi:type="dcterms:W3CDTF">2018-04-07T06:05:31Z</dcterms:modified>
</cp:coreProperties>
</file>