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rimo"/>
      <p:regular r:id="rId17"/>
      <p:bold r:id="rId18"/>
      <p:italic r:id="rId19"/>
      <p:boldItalic r:id="rId20"/>
    </p:embeddedFont>
    <p:embeddedFont>
      <p:font typeface="Barlow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EYI5kH+QhfvjeUZP2pxuu3mv4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mo-regular.fntdata"/><Relationship Id="rId16" Type="http://schemas.openxmlformats.org/officeDocument/2006/relationships/slide" Target="slides/slide12.xml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15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15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16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16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" name="Google Shape;24;p17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5" name="Google Shape;25;p17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1" name="Google Shape;31;p1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4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019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731465" y="2658030"/>
            <a:ext cx="6644561" cy="1630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WELCOME TO OUR</a:t>
            </a:r>
            <a:r>
              <a:rPr lang="en-US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u="sng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PRESENTATION</a:t>
            </a:r>
            <a:endParaRPr u="sng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38" name="Google Shape;38;p1"/>
          <p:cNvGrpSpPr/>
          <p:nvPr/>
        </p:nvGrpSpPr>
        <p:grpSpPr>
          <a:xfrm>
            <a:off x="5612990" y="-588550"/>
            <a:ext cx="3569633" cy="5559503"/>
            <a:chOff x="1019213" y="3964719"/>
            <a:chExt cx="438896" cy="683556"/>
          </a:xfrm>
        </p:grpSpPr>
        <p:sp>
          <p:nvSpPr>
            <p:cNvPr id="39" name="Google Shape;39;p1"/>
            <p:cNvSpPr/>
            <p:nvPr/>
          </p:nvSpPr>
          <p:spPr>
            <a:xfrm>
              <a:off x="1180677" y="3964719"/>
              <a:ext cx="57630" cy="327278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203159" y="4438020"/>
              <a:ext cx="57558" cy="169609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266437" y="4020885"/>
              <a:ext cx="16281" cy="257547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191235" y="4555583"/>
              <a:ext cx="37316" cy="55944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315853" y="4184741"/>
              <a:ext cx="57558" cy="153705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46594" y="4172474"/>
              <a:ext cx="36883" cy="5525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300195" y="4426721"/>
              <a:ext cx="144076" cy="148308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281448" y="4456718"/>
              <a:ext cx="16281" cy="191557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16552" y="4536391"/>
              <a:ext cx="37316" cy="55944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55916" y="4289546"/>
              <a:ext cx="117277" cy="284682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074447" y="4427185"/>
              <a:ext cx="69877" cy="48862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81701" y="4448211"/>
              <a:ext cx="55397" cy="40515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019213" y="4439815"/>
              <a:ext cx="81619" cy="71314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087088" y="4366761"/>
              <a:ext cx="52804" cy="26266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132267" y="4356275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077823" y="4371919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346594" y="4366905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375037" y="4397332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375109" y="4411254"/>
              <a:ext cx="71461" cy="48215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356578" y="4386341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061303" y="4190012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089746" y="4220439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089818" y="4234361"/>
              <a:ext cx="71461" cy="48215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071287" y="4209448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227436" y="4284375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244674" y="4345448"/>
              <a:ext cx="12534" cy="17095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244602" y="4367551"/>
              <a:ext cx="14119" cy="20094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206032" y="4298728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75" y="269459"/>
            <a:ext cx="1096934" cy="109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14:shred dir="ou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11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00" name="Google Shape;300;p11"/>
          <p:cNvGrpSpPr/>
          <p:nvPr/>
        </p:nvGrpSpPr>
        <p:grpSpPr>
          <a:xfrm>
            <a:off x="5277727" y="870288"/>
            <a:ext cx="3378214" cy="3959924"/>
            <a:chOff x="7017258" y="4131327"/>
            <a:chExt cx="583504" cy="683980"/>
          </a:xfrm>
        </p:grpSpPr>
        <p:sp>
          <p:nvSpPr>
            <p:cNvPr id="301" name="Google Shape;301;p11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9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5" name="Google Shape;3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1" y="128042"/>
            <a:ext cx="590865" cy="59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1"/>
          <p:cNvSpPr txBox="1"/>
          <p:nvPr/>
        </p:nvSpPr>
        <p:spPr>
          <a:xfrm>
            <a:off x="1214001" y="-164341"/>
            <a:ext cx="5665957" cy="1466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Check Client’s  Balance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963" y="1538252"/>
            <a:ext cx="3649669" cy="3023159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 p14:dur="800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idx="4294967295" type="title"/>
          </p:nvPr>
        </p:nvSpPr>
        <p:spPr>
          <a:xfrm>
            <a:off x="2393578" y="2124125"/>
            <a:ext cx="5042646" cy="3133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EXIT!!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FF4093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rgbClr val="FF409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34" name="Google Shape;3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942" y="356642"/>
            <a:ext cx="590865" cy="590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ctrTitle"/>
          </p:nvPr>
        </p:nvSpPr>
        <p:spPr>
          <a:xfrm>
            <a:off x="852848" y="1346388"/>
            <a:ext cx="5211807" cy="1205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</a:pPr>
            <a:r>
              <a:rPr lang="en-US" sz="5400"/>
              <a:t>       </a:t>
            </a:r>
            <a:r>
              <a:rPr lang="en-US" sz="6000">
                <a:solidFill>
                  <a:schemeClr val="dk1"/>
                </a:solidFill>
              </a:rPr>
              <a:t>THANKS!</a:t>
            </a:r>
            <a:endParaRPr sz="6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13"/>
          <p:cNvSpPr txBox="1"/>
          <p:nvPr>
            <p:ph idx="4294967295" type="sldNum"/>
          </p:nvPr>
        </p:nvSpPr>
        <p:spPr>
          <a:xfrm>
            <a:off x="8693150" y="4749800"/>
            <a:ext cx="450850" cy="347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1" name="Google Shape;341;p13"/>
          <p:cNvGrpSpPr/>
          <p:nvPr/>
        </p:nvGrpSpPr>
        <p:grpSpPr>
          <a:xfrm>
            <a:off x="5990810" y="988707"/>
            <a:ext cx="2587414" cy="2879114"/>
            <a:chOff x="2352886" y="3223710"/>
            <a:chExt cx="689484" cy="684104"/>
          </a:xfrm>
        </p:grpSpPr>
        <p:sp>
          <p:nvSpPr>
            <p:cNvPr id="342" name="Google Shape;342;p13"/>
            <p:cNvSpPr/>
            <p:nvPr/>
          </p:nvSpPr>
          <p:spPr>
            <a:xfrm>
              <a:off x="2671578" y="3223710"/>
              <a:ext cx="322245" cy="427853"/>
            </a:xfrm>
            <a:custGeom>
              <a:rect b="b" l="l" r="r" t="t"/>
              <a:pathLst>
                <a:path extrusionOk="0" h="4278528" w="3222446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90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641942" y="3260777"/>
              <a:ext cx="322245" cy="427853"/>
            </a:xfrm>
            <a:custGeom>
              <a:rect b="b" l="l" r="r" t="t"/>
              <a:pathLst>
                <a:path extrusionOk="0" h="4278528" w="3222446">
                  <a:moveTo>
                    <a:pt x="1610514" y="4278529"/>
                  </a:moveTo>
                  <a:cubicBezTo>
                    <a:pt x="-1531820" y="230636"/>
                    <a:pt x="741101" y="-1231103"/>
                    <a:pt x="1611443" y="1140389"/>
                  </a:cubicBezTo>
                  <a:cubicBezTo>
                    <a:pt x="2481785" y="-226564"/>
                    <a:pt x="4754705" y="3861287"/>
                    <a:pt x="1610514" y="42785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404193" y="3508860"/>
              <a:ext cx="77653" cy="105892"/>
            </a:xfrm>
            <a:custGeom>
              <a:rect b="b" l="l" r="r" t="t"/>
              <a:pathLst>
                <a:path extrusionOk="0" h="1058917" w="776527">
                  <a:moveTo>
                    <a:pt x="388264" y="14002"/>
                  </a:moveTo>
                  <a:cubicBezTo>
                    <a:pt x="443995" y="45597"/>
                    <a:pt x="488580" y="123656"/>
                    <a:pt x="488580" y="187775"/>
                  </a:cubicBezTo>
                  <a:lnTo>
                    <a:pt x="488580" y="471202"/>
                  </a:lnTo>
                  <a:lnTo>
                    <a:pt x="676210" y="578997"/>
                  </a:lnTo>
                  <a:cubicBezTo>
                    <a:pt x="731942" y="610593"/>
                    <a:pt x="776527" y="688651"/>
                    <a:pt x="776527" y="752770"/>
                  </a:cubicBezTo>
                  <a:cubicBezTo>
                    <a:pt x="776527" y="816890"/>
                    <a:pt x="731942" y="842910"/>
                    <a:pt x="676210" y="811315"/>
                  </a:cubicBezTo>
                  <a:lnTo>
                    <a:pt x="488580" y="703519"/>
                  </a:lnTo>
                  <a:lnTo>
                    <a:pt x="488580" y="986946"/>
                  </a:lnTo>
                  <a:cubicBezTo>
                    <a:pt x="488580" y="1051066"/>
                    <a:pt x="443995" y="1077085"/>
                    <a:pt x="388264" y="1045490"/>
                  </a:cubicBezTo>
                  <a:cubicBezTo>
                    <a:pt x="332532" y="1013895"/>
                    <a:pt x="287947" y="935836"/>
                    <a:pt x="287947" y="871717"/>
                  </a:cubicBezTo>
                  <a:lnTo>
                    <a:pt x="287947" y="588290"/>
                  </a:lnTo>
                  <a:lnTo>
                    <a:pt x="100317" y="480495"/>
                  </a:lnTo>
                  <a:cubicBezTo>
                    <a:pt x="44585" y="448900"/>
                    <a:pt x="0" y="370841"/>
                    <a:pt x="0" y="306722"/>
                  </a:cubicBezTo>
                  <a:cubicBezTo>
                    <a:pt x="0" y="242602"/>
                    <a:pt x="44585" y="216583"/>
                    <a:pt x="100317" y="248178"/>
                  </a:cubicBezTo>
                  <a:lnTo>
                    <a:pt x="287947" y="355973"/>
                  </a:lnTo>
                  <a:lnTo>
                    <a:pt x="287947" y="72546"/>
                  </a:lnTo>
                  <a:cubicBezTo>
                    <a:pt x="287947" y="7497"/>
                    <a:pt x="332532" y="-18522"/>
                    <a:pt x="388264" y="140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519217" y="3480695"/>
              <a:ext cx="173604" cy="422074"/>
            </a:xfrm>
            <a:custGeom>
              <a:rect b="b" l="l" r="r" t="t"/>
              <a:pathLst>
                <a:path extrusionOk="0" h="4220736" w="1736039">
                  <a:moveTo>
                    <a:pt x="0" y="0"/>
                  </a:moveTo>
                  <a:lnTo>
                    <a:pt x="1736039" y="1002680"/>
                  </a:lnTo>
                  <a:lnTo>
                    <a:pt x="1736039" y="4220737"/>
                  </a:lnTo>
                  <a:lnTo>
                    <a:pt x="0" y="32171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536258" y="3671128"/>
              <a:ext cx="139422" cy="93113"/>
            </a:xfrm>
            <a:custGeom>
              <a:rect b="b" l="l" r="r" t="t"/>
              <a:pathLst>
                <a:path extrusionOk="0" h="931126" w="1394218">
                  <a:moveTo>
                    <a:pt x="0" y="0"/>
                  </a:moveTo>
                  <a:lnTo>
                    <a:pt x="1394219" y="804746"/>
                  </a:lnTo>
                  <a:lnTo>
                    <a:pt x="1394219" y="931127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545983" y="3701060"/>
              <a:ext cx="119916" cy="81868"/>
            </a:xfrm>
            <a:custGeom>
              <a:rect b="b" l="l" r="r" t="t"/>
              <a:pathLst>
                <a:path extrusionOk="0" h="818685" w="1199158">
                  <a:moveTo>
                    <a:pt x="0" y="0"/>
                  </a:moveTo>
                  <a:lnTo>
                    <a:pt x="1199158" y="692305"/>
                  </a:lnTo>
                  <a:lnTo>
                    <a:pt x="1199158" y="818686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476060" y="3691978"/>
              <a:ext cx="120752" cy="105751"/>
            </a:xfrm>
            <a:custGeom>
              <a:rect b="b" l="l" r="r" t="t"/>
              <a:pathLst>
                <a:path extrusionOk="0" h="1057507" w="1207518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585250" y="3564606"/>
              <a:ext cx="40313" cy="61146"/>
            </a:xfrm>
            <a:custGeom>
              <a:rect b="b" l="l" r="r" t="t"/>
              <a:pathLst>
                <a:path extrusionOk="0" h="611464" w="403125">
                  <a:moveTo>
                    <a:pt x="403125" y="423285"/>
                  </a:moveTo>
                  <a:cubicBezTo>
                    <a:pt x="403125" y="579402"/>
                    <a:pt x="313026" y="652814"/>
                    <a:pt x="201563" y="587765"/>
                  </a:cubicBezTo>
                  <a:cubicBezTo>
                    <a:pt x="90100" y="522716"/>
                    <a:pt x="0" y="344297"/>
                    <a:pt x="0" y="188180"/>
                  </a:cubicBezTo>
                  <a:cubicBezTo>
                    <a:pt x="0" y="32063"/>
                    <a:pt x="90100" y="-41350"/>
                    <a:pt x="201563" y="23699"/>
                  </a:cubicBezTo>
                  <a:cubicBezTo>
                    <a:pt x="313026" y="88748"/>
                    <a:pt x="403125" y="267167"/>
                    <a:pt x="403125" y="423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570014" y="3631536"/>
              <a:ext cx="70782" cy="72390"/>
            </a:xfrm>
            <a:custGeom>
              <a:rect b="b" l="l" r="r" t="t"/>
              <a:pathLst>
                <a:path extrusionOk="0" h="723905" w="707821">
                  <a:moveTo>
                    <a:pt x="354375" y="42050"/>
                  </a:moveTo>
                  <a:cubicBezTo>
                    <a:pt x="175105" y="-62957"/>
                    <a:pt x="27417" y="35545"/>
                    <a:pt x="480" y="261357"/>
                  </a:cubicBezTo>
                  <a:cubicBezTo>
                    <a:pt x="-4165" y="300387"/>
                    <a:pt x="25559" y="352426"/>
                    <a:pt x="61784" y="372870"/>
                  </a:cubicBezTo>
                  <a:lnTo>
                    <a:pt x="646037" y="714840"/>
                  </a:lnTo>
                  <a:cubicBezTo>
                    <a:pt x="682263" y="736213"/>
                    <a:pt x="711987" y="718557"/>
                    <a:pt x="707342" y="674882"/>
                  </a:cubicBezTo>
                  <a:cubicBezTo>
                    <a:pt x="682263" y="417475"/>
                    <a:pt x="533645" y="146128"/>
                    <a:pt x="354375" y="420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735375" y="3604036"/>
              <a:ext cx="276522" cy="303778"/>
            </a:xfrm>
            <a:custGeom>
              <a:rect b="b" l="l" r="r" t="t"/>
              <a:pathLst>
                <a:path extrusionOk="0" h="3037777" w="2765216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824931" y="3706805"/>
              <a:ext cx="79603" cy="58637"/>
            </a:xfrm>
            <a:custGeom>
              <a:rect b="b" l="l" r="r" t="t"/>
              <a:pathLst>
                <a:path extrusionOk="0" h="586368" w="796033">
                  <a:moveTo>
                    <a:pt x="0" y="0"/>
                  </a:moveTo>
                  <a:lnTo>
                    <a:pt x="796033" y="459988"/>
                  </a:lnTo>
                  <a:lnTo>
                    <a:pt x="796033" y="586368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824931" y="3730991"/>
              <a:ext cx="162458" cy="106401"/>
            </a:xfrm>
            <a:custGeom>
              <a:rect b="b" l="l" r="r" t="t"/>
              <a:pathLst>
                <a:path extrusionOk="0" h="1064012" w="1624576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921618" y="3738498"/>
              <a:ext cx="120752" cy="105751"/>
            </a:xfrm>
            <a:custGeom>
              <a:rect b="b" l="l" r="r" t="t"/>
              <a:pathLst>
                <a:path extrusionOk="0" h="1057507" w="1207518">
                  <a:moveTo>
                    <a:pt x="1207518" y="697880"/>
                  </a:moveTo>
                  <a:lnTo>
                    <a:pt x="0" y="0"/>
                  </a:lnTo>
                  <a:lnTo>
                    <a:pt x="0" y="359627"/>
                  </a:lnTo>
                  <a:lnTo>
                    <a:pt x="1207518" y="1057507"/>
                  </a:lnTo>
                  <a:lnTo>
                    <a:pt x="1207518" y="697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758991" y="3668614"/>
              <a:ext cx="41799" cy="62843"/>
            </a:xfrm>
            <a:custGeom>
              <a:rect b="b" l="l" r="r" t="t"/>
              <a:pathLst>
                <a:path extrusionOk="0" h="628427" w="417987">
                  <a:moveTo>
                    <a:pt x="417987" y="435019"/>
                  </a:moveTo>
                  <a:cubicBezTo>
                    <a:pt x="417987" y="594853"/>
                    <a:pt x="324172" y="671053"/>
                    <a:pt x="208994" y="604145"/>
                  </a:cubicBezTo>
                  <a:cubicBezTo>
                    <a:pt x="93815" y="537238"/>
                    <a:pt x="0" y="353243"/>
                    <a:pt x="0" y="193409"/>
                  </a:cubicBezTo>
                  <a:cubicBezTo>
                    <a:pt x="0" y="33575"/>
                    <a:pt x="93815" y="-42625"/>
                    <a:pt x="208994" y="24282"/>
                  </a:cubicBezTo>
                  <a:cubicBezTo>
                    <a:pt x="324172" y="91190"/>
                    <a:pt x="417987" y="275185"/>
                    <a:pt x="417987" y="4350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52886" y="3261165"/>
              <a:ext cx="276522" cy="303778"/>
            </a:xfrm>
            <a:custGeom>
              <a:rect b="b" l="l" r="r" t="t"/>
              <a:pathLst>
                <a:path extrusionOk="0" h="3037778" w="2765216">
                  <a:moveTo>
                    <a:pt x="2765216" y="1596483"/>
                  </a:moveTo>
                  <a:lnTo>
                    <a:pt x="0" y="0"/>
                  </a:lnTo>
                  <a:lnTo>
                    <a:pt x="0" y="1441295"/>
                  </a:lnTo>
                  <a:lnTo>
                    <a:pt x="2765216" y="3037778"/>
                  </a:lnTo>
                  <a:lnTo>
                    <a:pt x="2765216" y="15964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442534" y="3365046"/>
              <a:ext cx="135892" cy="91161"/>
            </a:xfrm>
            <a:custGeom>
              <a:rect b="b" l="l" r="r" t="t"/>
              <a:pathLst>
                <a:path extrusionOk="0" h="911612" w="1358922">
                  <a:moveTo>
                    <a:pt x="0" y="0"/>
                  </a:moveTo>
                  <a:lnTo>
                    <a:pt x="1358922" y="785232"/>
                  </a:lnTo>
                  <a:lnTo>
                    <a:pt x="1358922" y="911612"/>
                  </a:lnTo>
                  <a:lnTo>
                    <a:pt x="0" y="126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442534" y="3389232"/>
              <a:ext cx="162458" cy="106401"/>
            </a:xfrm>
            <a:custGeom>
              <a:rect b="b" l="l" r="r" t="t"/>
              <a:pathLst>
                <a:path extrusionOk="0" h="1064012" w="1624576">
                  <a:moveTo>
                    <a:pt x="0" y="0"/>
                  </a:moveTo>
                  <a:lnTo>
                    <a:pt x="1624576" y="937632"/>
                  </a:lnTo>
                  <a:lnTo>
                    <a:pt x="1624576" y="1064012"/>
                  </a:lnTo>
                  <a:lnTo>
                    <a:pt x="0" y="12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376409" y="3325986"/>
              <a:ext cx="41892" cy="64677"/>
            </a:xfrm>
            <a:custGeom>
              <a:rect b="b" l="l" r="r" t="t"/>
              <a:pathLst>
                <a:path extrusionOk="0" h="646774" w="418915">
                  <a:moveTo>
                    <a:pt x="287018" y="106403"/>
                  </a:moveTo>
                  <a:cubicBezTo>
                    <a:pt x="287018" y="90606"/>
                    <a:pt x="275871" y="72020"/>
                    <a:pt x="262867" y="64586"/>
                  </a:cubicBezTo>
                  <a:lnTo>
                    <a:pt x="156048" y="3254"/>
                  </a:lnTo>
                  <a:cubicBezTo>
                    <a:pt x="143044" y="-4180"/>
                    <a:pt x="131898" y="1396"/>
                    <a:pt x="131898" y="17193"/>
                  </a:cubicBezTo>
                  <a:lnTo>
                    <a:pt x="131898" y="123130"/>
                  </a:lnTo>
                  <a:cubicBezTo>
                    <a:pt x="131898" y="144503"/>
                    <a:pt x="108677" y="158442"/>
                    <a:pt x="90099" y="147291"/>
                  </a:cubicBezTo>
                  <a:lnTo>
                    <a:pt x="24150" y="109191"/>
                  </a:lnTo>
                  <a:cubicBezTo>
                    <a:pt x="11146" y="101757"/>
                    <a:pt x="0" y="107332"/>
                    <a:pt x="0" y="123130"/>
                  </a:cubicBezTo>
                  <a:lnTo>
                    <a:pt x="0" y="282035"/>
                  </a:lnTo>
                  <a:cubicBezTo>
                    <a:pt x="0" y="297832"/>
                    <a:pt x="11146" y="316418"/>
                    <a:pt x="24150" y="323852"/>
                  </a:cubicBezTo>
                  <a:lnTo>
                    <a:pt x="117965" y="377749"/>
                  </a:lnTo>
                  <a:cubicBezTo>
                    <a:pt x="126325" y="382396"/>
                    <a:pt x="131898" y="391688"/>
                    <a:pt x="131898" y="401910"/>
                  </a:cubicBezTo>
                  <a:lnTo>
                    <a:pt x="131898" y="540371"/>
                  </a:lnTo>
                  <a:cubicBezTo>
                    <a:pt x="131898" y="556169"/>
                    <a:pt x="143044" y="574754"/>
                    <a:pt x="156048" y="582188"/>
                  </a:cubicBezTo>
                  <a:lnTo>
                    <a:pt x="262867" y="643520"/>
                  </a:lnTo>
                  <a:cubicBezTo>
                    <a:pt x="275871" y="650954"/>
                    <a:pt x="287018" y="645379"/>
                    <a:pt x="287018" y="629581"/>
                  </a:cubicBezTo>
                  <a:lnTo>
                    <a:pt x="287018" y="523644"/>
                  </a:lnTo>
                  <a:cubicBezTo>
                    <a:pt x="287018" y="502271"/>
                    <a:pt x="310239" y="488332"/>
                    <a:pt x="328816" y="499484"/>
                  </a:cubicBezTo>
                  <a:lnTo>
                    <a:pt x="394766" y="537584"/>
                  </a:lnTo>
                  <a:cubicBezTo>
                    <a:pt x="407770" y="545018"/>
                    <a:pt x="418916" y="539442"/>
                    <a:pt x="418916" y="523644"/>
                  </a:cubicBezTo>
                  <a:lnTo>
                    <a:pt x="418916" y="364740"/>
                  </a:lnTo>
                  <a:cubicBezTo>
                    <a:pt x="418916" y="348942"/>
                    <a:pt x="407770" y="330357"/>
                    <a:pt x="394766" y="322923"/>
                  </a:cubicBezTo>
                  <a:lnTo>
                    <a:pt x="300951" y="269025"/>
                  </a:lnTo>
                  <a:cubicBezTo>
                    <a:pt x="292591" y="264379"/>
                    <a:pt x="287018" y="255086"/>
                    <a:pt x="287018" y="244864"/>
                  </a:cubicBezTo>
                  <a:lnTo>
                    <a:pt x="287018" y="106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5244129" y="3342229"/>
            <a:ext cx="602438" cy="1411113"/>
            <a:chOff x="1979475" y="4289300"/>
            <a:chExt cx="322400" cy="509225"/>
          </a:xfrm>
        </p:grpSpPr>
        <p:sp>
          <p:nvSpPr>
            <p:cNvPr id="361" name="Google Shape;361;p13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4" name="Google Shape;3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1" y="128042"/>
            <a:ext cx="590865" cy="59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3"/>
          <p:cNvSpPr txBox="1"/>
          <p:nvPr/>
        </p:nvSpPr>
        <p:spPr>
          <a:xfrm>
            <a:off x="806631" y="2961654"/>
            <a:ext cx="51951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ctrTitle"/>
          </p:nvPr>
        </p:nvSpPr>
        <p:spPr>
          <a:xfrm>
            <a:off x="1510326" y="1541316"/>
            <a:ext cx="7273472" cy="1932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400" u="sng"/>
              <a:t>BANK </a:t>
            </a:r>
            <a:br>
              <a:rPr lang="en-US" sz="4400" u="sng"/>
            </a:br>
            <a:r>
              <a:rPr lang="en-US" sz="4400" u="sng"/>
              <a:t>MANAGEMENT</a:t>
            </a:r>
            <a:br>
              <a:rPr lang="en-US" sz="4400" u="sng"/>
            </a:br>
            <a:r>
              <a:rPr lang="en-US" sz="4400" u="sng"/>
              <a:t>SYSTEM</a:t>
            </a:r>
            <a:endParaRPr sz="4400" u="sng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742" y="417795"/>
            <a:ext cx="620181" cy="6201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5490532" y="-651738"/>
            <a:ext cx="3569633" cy="5559503"/>
            <a:chOff x="1019213" y="3964719"/>
            <a:chExt cx="438896" cy="683556"/>
          </a:xfrm>
        </p:grpSpPr>
        <p:sp>
          <p:nvSpPr>
            <p:cNvPr id="75" name="Google Shape;75;p3"/>
            <p:cNvSpPr/>
            <p:nvPr/>
          </p:nvSpPr>
          <p:spPr>
            <a:xfrm>
              <a:off x="1180677" y="3964719"/>
              <a:ext cx="57630" cy="327278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203159" y="4438020"/>
              <a:ext cx="57558" cy="169609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66437" y="4020885"/>
              <a:ext cx="16281" cy="257547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91235" y="4555583"/>
              <a:ext cx="37316" cy="55944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15853" y="4184741"/>
              <a:ext cx="57558" cy="153705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46594" y="4172474"/>
              <a:ext cx="36883" cy="5525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00195" y="4426721"/>
              <a:ext cx="144076" cy="148308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281448" y="4456718"/>
              <a:ext cx="16281" cy="191557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6552" y="4536391"/>
              <a:ext cx="37316" cy="55944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55916" y="4289546"/>
              <a:ext cx="117277" cy="284682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74447" y="4427185"/>
              <a:ext cx="69877" cy="48862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81701" y="4448211"/>
              <a:ext cx="55397" cy="40515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19213" y="4439815"/>
              <a:ext cx="81619" cy="71314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087088" y="4366761"/>
              <a:ext cx="52804" cy="26266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132267" y="4356275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077823" y="4371919"/>
              <a:ext cx="21179" cy="31825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346594" y="4366905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41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75037" y="4397332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75109" y="4411254"/>
              <a:ext cx="71461" cy="48215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56578" y="4386341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61303" y="4190012"/>
              <a:ext cx="111515" cy="122336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89746" y="4220439"/>
              <a:ext cx="33570" cy="26338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89818" y="4234361"/>
              <a:ext cx="71461" cy="48215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071287" y="4209448"/>
              <a:ext cx="12679" cy="18805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227436" y="4284375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4674" y="4345448"/>
              <a:ext cx="12534" cy="17095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244602" y="4367551"/>
              <a:ext cx="14119" cy="20094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206032" y="4298728"/>
              <a:ext cx="92208" cy="13839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idx="4294967295" type="title"/>
          </p:nvPr>
        </p:nvSpPr>
        <p:spPr>
          <a:xfrm>
            <a:off x="510988" y="423581"/>
            <a:ext cx="5163671" cy="144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lang="en-US" sz="32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sz="3200" u="sng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ead with gears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6371" y="696915"/>
            <a:ext cx="651088" cy="65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423582" y="2716306"/>
            <a:ext cx="48947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bank management system is an application for maintaining a person’s account in a bank . The system provides the access to the customer to create an account ,deposit/withdraw the cash from his account , also to view reports of all accounts present.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119" name="Google Shape;119;p5"/>
          <p:cNvGrpSpPr/>
          <p:nvPr/>
        </p:nvGrpSpPr>
        <p:grpSpPr>
          <a:xfrm>
            <a:off x="5051577" y="597671"/>
            <a:ext cx="3378214" cy="3959924"/>
            <a:chOff x="7017258" y="4131327"/>
            <a:chExt cx="583504" cy="683980"/>
          </a:xfrm>
        </p:grpSpPr>
        <p:sp>
          <p:nvSpPr>
            <p:cNvPr id="120" name="Google Shape;120;p5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9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5"/>
          <p:cNvSpPr/>
          <p:nvPr/>
        </p:nvSpPr>
        <p:spPr>
          <a:xfrm>
            <a:off x="529150" y="1632149"/>
            <a:ext cx="1180457" cy="177452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User/Client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522960" y="1623389"/>
            <a:ext cx="1244298" cy="2490837"/>
          </a:xfrm>
          <a:prstGeom prst="roundRect">
            <a:avLst>
              <a:gd fmla="val 16667" name="adj"/>
            </a:avLst>
          </a:prstGeom>
          <a:solidFill>
            <a:schemeClr val="accent4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highlight>
                  <a:srgbClr val="000080"/>
                </a:highlight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735703" y="128954"/>
            <a:ext cx="1068637" cy="62410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endCxn id="146" idx="2"/>
          </p:cNvCxnSpPr>
          <p:nvPr/>
        </p:nvCxnSpPr>
        <p:spPr>
          <a:xfrm flipH="1" rot="10800000">
            <a:off x="1646503" y="441006"/>
            <a:ext cx="2089200" cy="1240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3494394" y="818931"/>
            <a:ext cx="1643294" cy="59719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5"/>
          <p:cNvCxnSpPr>
            <a:stCxn id="148" idx="6"/>
          </p:cNvCxnSpPr>
          <p:nvPr/>
        </p:nvCxnSpPr>
        <p:spPr>
          <a:xfrm>
            <a:off x="5137688" y="1117527"/>
            <a:ext cx="2392800" cy="1628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50" name="Google Shape;150;p5"/>
          <p:cNvSpPr/>
          <p:nvPr/>
        </p:nvSpPr>
        <p:spPr>
          <a:xfrm>
            <a:off x="3624409" y="1530456"/>
            <a:ext cx="1420623" cy="68413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Account Create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>
            <a:stCxn id="150" idx="6"/>
          </p:cNvCxnSpPr>
          <p:nvPr/>
        </p:nvCxnSpPr>
        <p:spPr>
          <a:xfrm>
            <a:off x="5045032" y="1872525"/>
            <a:ext cx="2478000" cy="887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52" name="Google Shape;152;p5"/>
          <p:cNvSpPr/>
          <p:nvPr/>
        </p:nvSpPr>
        <p:spPr>
          <a:xfrm>
            <a:off x="3721831" y="2262720"/>
            <a:ext cx="1216473" cy="50583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5"/>
          <p:cNvCxnSpPr>
            <a:stCxn id="144" idx="3"/>
            <a:endCxn id="152" idx="2"/>
          </p:cNvCxnSpPr>
          <p:nvPr/>
        </p:nvCxnSpPr>
        <p:spPr>
          <a:xfrm flipH="1" rot="10800000">
            <a:off x="1709607" y="2515512"/>
            <a:ext cx="2012100" cy="3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54" name="Google Shape;154;p5"/>
          <p:cNvSpPr/>
          <p:nvPr/>
        </p:nvSpPr>
        <p:spPr>
          <a:xfrm>
            <a:off x="3927231" y="2907526"/>
            <a:ext cx="1309269" cy="50583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endCxn id="154" idx="2"/>
          </p:cNvCxnSpPr>
          <p:nvPr/>
        </p:nvCxnSpPr>
        <p:spPr>
          <a:xfrm>
            <a:off x="1709631" y="2578445"/>
            <a:ext cx="2217600" cy="58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56" name="Google Shape;156;p5"/>
          <p:cNvSpPr/>
          <p:nvPr/>
        </p:nvSpPr>
        <p:spPr>
          <a:xfrm>
            <a:off x="3927230" y="3544037"/>
            <a:ext cx="2305481" cy="8873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BA7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Name/Pin/Deposit Amount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5"/>
          <p:cNvCxnSpPr>
            <a:endCxn id="156" idx="2"/>
          </p:cNvCxnSpPr>
          <p:nvPr/>
        </p:nvCxnSpPr>
        <p:spPr>
          <a:xfrm>
            <a:off x="1709630" y="2644904"/>
            <a:ext cx="2217600" cy="1342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58" name="Google Shape;158;p5"/>
          <p:cNvCxnSpPr>
            <a:stCxn id="156" idx="6"/>
          </p:cNvCxnSpPr>
          <p:nvPr/>
        </p:nvCxnSpPr>
        <p:spPr>
          <a:xfrm flipH="1" rot="10800000">
            <a:off x="6232711" y="2745704"/>
            <a:ext cx="1290300" cy="124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1" y="128042"/>
            <a:ext cx="590865" cy="590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305341" y="1037635"/>
            <a:ext cx="4036590" cy="3941675"/>
            <a:chOff x="855292" y="912203"/>
            <a:chExt cx="4036590" cy="3941675"/>
          </a:xfrm>
        </p:grpSpPr>
        <p:sp>
          <p:nvSpPr>
            <p:cNvPr id="166" name="Google Shape;166;p6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6"/>
          <p:cNvSpPr txBox="1"/>
          <p:nvPr/>
        </p:nvSpPr>
        <p:spPr>
          <a:xfrm>
            <a:off x="6227529" y="3192536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340229" y="745290"/>
            <a:ext cx="5292359" cy="7586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METHODS :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76" y="208724"/>
            <a:ext cx="590865" cy="59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2516071" y="1610064"/>
            <a:ext cx="4572000" cy="2841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New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 Amount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Withdraw Amount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Enquiry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Customer Detail’s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An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>
            <a:off x="305341" y="1037635"/>
            <a:ext cx="4036590" cy="3941675"/>
            <a:chOff x="855292" y="912203"/>
            <a:chExt cx="4036590" cy="3941675"/>
          </a:xfrm>
        </p:grpSpPr>
        <p:sp>
          <p:nvSpPr>
            <p:cNvPr id="182" name="Google Shape;182;p7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7"/>
          <p:cNvSpPr txBox="1"/>
          <p:nvPr/>
        </p:nvSpPr>
        <p:spPr>
          <a:xfrm>
            <a:off x="6227529" y="3192536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9" name="Google Shape;189;p7"/>
          <p:cNvSpPr txBox="1"/>
          <p:nvPr>
            <p:ph type="title"/>
          </p:nvPr>
        </p:nvSpPr>
        <p:spPr>
          <a:xfrm>
            <a:off x="1277835" y="608988"/>
            <a:ext cx="5354754" cy="7271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lang="en-US" sz="4000" u="sng"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76" y="208724"/>
            <a:ext cx="590865" cy="59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3707" y="1469864"/>
            <a:ext cx="6725589" cy="2667372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198" name="Google Shape;198;p8"/>
          <p:cNvGrpSpPr/>
          <p:nvPr/>
        </p:nvGrpSpPr>
        <p:grpSpPr>
          <a:xfrm>
            <a:off x="5051577" y="597671"/>
            <a:ext cx="3378214" cy="3959924"/>
            <a:chOff x="7017258" y="4131327"/>
            <a:chExt cx="583504" cy="683980"/>
          </a:xfrm>
        </p:grpSpPr>
        <p:sp>
          <p:nvSpPr>
            <p:cNvPr id="199" name="Google Shape;199;p8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9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1" y="128042"/>
            <a:ext cx="590865" cy="59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/>
          <p:nvPr/>
        </p:nvSpPr>
        <p:spPr>
          <a:xfrm>
            <a:off x="1018652" y="467360"/>
            <a:ext cx="5613937" cy="868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Client account created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420" y="1510471"/>
            <a:ext cx="5648361" cy="261601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 p14:dur="800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9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232" name="Google Shape;232;p9"/>
          <p:cNvGrpSpPr/>
          <p:nvPr/>
        </p:nvGrpSpPr>
        <p:grpSpPr>
          <a:xfrm>
            <a:off x="5051577" y="597671"/>
            <a:ext cx="3378214" cy="3959924"/>
            <a:chOff x="7017258" y="4131327"/>
            <a:chExt cx="583504" cy="683980"/>
          </a:xfrm>
        </p:grpSpPr>
        <p:sp>
          <p:nvSpPr>
            <p:cNvPr id="233" name="Google Shape;233;p9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9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7" name="Google Shape;2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1" y="128042"/>
            <a:ext cx="590865" cy="59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/>
        </p:nvSpPr>
        <p:spPr>
          <a:xfrm>
            <a:off x="1289703" y="550730"/>
            <a:ext cx="5342886" cy="785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Withdraw Money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0075" y="1513261"/>
            <a:ext cx="5456686" cy="262324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 p14:dur="800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10"/>
          <p:cNvSpPr txBox="1"/>
          <p:nvPr/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b="0" i="0" sz="1300" u="none" cap="none" strike="noStrike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266" name="Google Shape;266;p10"/>
          <p:cNvGrpSpPr/>
          <p:nvPr/>
        </p:nvGrpSpPr>
        <p:grpSpPr>
          <a:xfrm>
            <a:off x="5051577" y="597671"/>
            <a:ext cx="3378214" cy="3959924"/>
            <a:chOff x="7017258" y="4131327"/>
            <a:chExt cx="583504" cy="683980"/>
          </a:xfrm>
        </p:grpSpPr>
        <p:sp>
          <p:nvSpPr>
            <p:cNvPr id="267" name="Google Shape;267;p10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9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1" name="Google Shape;2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1" y="128042"/>
            <a:ext cx="590865" cy="59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0"/>
          <p:cNvSpPr txBox="1"/>
          <p:nvPr/>
        </p:nvSpPr>
        <p:spPr>
          <a:xfrm>
            <a:off x="1018652" y="467360"/>
            <a:ext cx="5613937" cy="8687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Deposit Money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2391" y="1575555"/>
            <a:ext cx="5450600" cy="262345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 p14:dur="800">
    <p:circl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Abdur Rakib</dc:creator>
</cp:coreProperties>
</file>