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3F1-9040-FE57-EC34-DD50F435B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28559-971C-6520-3E2A-109D9C385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3/9/25 by Md. Yasin Arafat</a:t>
            </a:r>
          </a:p>
        </p:txBody>
      </p:sp>
    </p:spTree>
    <p:extLst>
      <p:ext uri="{BB962C8B-B14F-4D97-AF65-F5344CB8AC3E}">
        <p14:creationId xmlns:p14="http://schemas.microsoft.com/office/powerpoint/2010/main" val="386582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E6CB-070C-8931-C26B-E52D9628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CA8AE-BA78-6EF4-80BD-716E064DC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07142"/>
            <a:ext cx="7315200" cy="3634191"/>
          </a:xfrm>
        </p:spPr>
      </p:pic>
    </p:spTree>
    <p:extLst>
      <p:ext uri="{BB962C8B-B14F-4D97-AF65-F5344CB8AC3E}">
        <p14:creationId xmlns:p14="http://schemas.microsoft.com/office/powerpoint/2010/main" val="312901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6B2B-16F8-2548-5777-BCACCB9A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A9BFE2-205E-918A-5B2B-691F7CF89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08694"/>
            <a:ext cx="7315200" cy="4031087"/>
          </a:xfrm>
        </p:spPr>
      </p:pic>
    </p:spTree>
    <p:extLst>
      <p:ext uri="{BB962C8B-B14F-4D97-AF65-F5344CB8AC3E}">
        <p14:creationId xmlns:p14="http://schemas.microsoft.com/office/powerpoint/2010/main" val="134709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91DE-E3F0-C9B8-5864-D7C87AC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038AC-AD44-829C-8752-6781B72DC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13079"/>
            <a:ext cx="7315200" cy="3622317"/>
          </a:xfrm>
        </p:spPr>
      </p:pic>
    </p:spTree>
    <p:extLst>
      <p:ext uri="{BB962C8B-B14F-4D97-AF65-F5344CB8AC3E}">
        <p14:creationId xmlns:p14="http://schemas.microsoft.com/office/powerpoint/2010/main" val="4285346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B824-68AE-9696-2BB1-04DA46EE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7FEC3-C9FC-7D39-040E-93BBD1E46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25955"/>
            <a:ext cx="7315200" cy="3996565"/>
          </a:xfrm>
        </p:spPr>
      </p:pic>
    </p:spTree>
    <p:extLst>
      <p:ext uri="{BB962C8B-B14F-4D97-AF65-F5344CB8AC3E}">
        <p14:creationId xmlns:p14="http://schemas.microsoft.com/office/powerpoint/2010/main" val="78638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4BD8-E079-B241-8494-26576159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Overall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066570-FC76-87F3-50DC-279322464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863451"/>
            <a:ext cx="7315200" cy="3121572"/>
          </a:xfrm>
        </p:spPr>
      </p:pic>
    </p:spTree>
    <p:extLst>
      <p:ext uri="{BB962C8B-B14F-4D97-AF65-F5344CB8AC3E}">
        <p14:creationId xmlns:p14="http://schemas.microsoft.com/office/powerpoint/2010/main" val="403597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5FE65-63B2-D333-16AF-C71A020335DF}"/>
              </a:ext>
            </a:extLst>
          </p:cNvPr>
          <p:cNvSpPr txBox="1"/>
          <p:nvPr/>
        </p:nvSpPr>
        <p:spPr>
          <a:xfrm>
            <a:off x="1910993" y="3044279"/>
            <a:ext cx="8517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10533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493B-7FC5-1721-F542-6037D9CC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weight with only hull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B23E5-198A-9A5E-EB3C-4FE8F59B7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72182"/>
            <a:ext cx="7315200" cy="41041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3C2F6A-A2AC-8633-C6D0-635B8D65EFB6}"/>
              </a:ext>
            </a:extLst>
          </p:cNvPr>
          <p:cNvSpPr/>
          <p:nvPr/>
        </p:nvSpPr>
        <p:spPr>
          <a:xfrm>
            <a:off x="6472719" y="4623370"/>
            <a:ext cx="4700945" cy="2774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57AE-8C17-033D-BAA5-62229027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weight with ballasts as given as point mass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4B3D0-EC6E-7949-8E51-1465950D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51755"/>
            <a:ext cx="7315200" cy="414496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0912F-1F50-0149-F072-D22EBE857C6B}"/>
              </a:ext>
            </a:extLst>
          </p:cNvPr>
          <p:cNvSpPr/>
          <p:nvPr/>
        </p:nvSpPr>
        <p:spPr>
          <a:xfrm>
            <a:off x="6472719" y="4623370"/>
            <a:ext cx="4700945" cy="2774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C3771-DD4B-E53B-D212-8B49F6B76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ACAB-BA9B-7DDF-4FB7-79D1E67C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BC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9057-EE7A-2CFE-0462-812384F6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464" y="868680"/>
            <a:ext cx="7315200" cy="5120640"/>
          </a:xfrm>
        </p:spPr>
        <p:txBody>
          <a:bodyPr/>
          <a:lstStyle/>
          <a:p>
            <a:r>
              <a:rPr lang="en-US" dirty="0"/>
              <a:t>Load was provided as Hydrostatic Pressure and Ballast Pressure</a:t>
            </a:r>
          </a:p>
          <a:p>
            <a:r>
              <a:rPr lang="en-US" dirty="0"/>
              <a:t> The Boundary Condition was Inertia relief by activating weak springs, commonly used for floating structures.</a:t>
            </a:r>
          </a:p>
        </p:txBody>
      </p:sp>
    </p:spTree>
    <p:extLst>
      <p:ext uri="{BB962C8B-B14F-4D97-AF65-F5344CB8AC3E}">
        <p14:creationId xmlns:p14="http://schemas.microsoft.com/office/powerpoint/2010/main" val="361443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3132-B2DD-8F26-A296-1C242FD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CA02E-D728-B2EE-55FE-52465F73F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14845"/>
            <a:ext cx="7315200" cy="36187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CD5EBC-D6E5-43B7-961F-8AEF7AA97BF2}"/>
              </a:ext>
            </a:extLst>
          </p:cNvPr>
          <p:cNvSpPr/>
          <p:nvPr/>
        </p:nvSpPr>
        <p:spPr>
          <a:xfrm>
            <a:off x="8239874" y="4880224"/>
            <a:ext cx="2944064" cy="482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1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3E146-453A-7562-8530-FC5B86A9B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06BE-D9EF-197B-7481-C82CD1A3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BCC2B4-2A7C-C27E-D3CC-0092A9083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077" y="1253901"/>
            <a:ext cx="7315200" cy="407838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4A0AF4-BE43-CC3B-E6B3-65238F50E734}"/>
              </a:ext>
            </a:extLst>
          </p:cNvPr>
          <p:cNvSpPr/>
          <p:nvPr/>
        </p:nvSpPr>
        <p:spPr>
          <a:xfrm>
            <a:off x="8517276" y="4746661"/>
            <a:ext cx="2492001" cy="7705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2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45A7-646E-CB99-858E-95E29770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27CD9-025B-7066-1E7F-D3B27323B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617365"/>
            <a:ext cx="7315200" cy="3613744"/>
          </a:xfrm>
        </p:spPr>
      </p:pic>
    </p:spTree>
    <p:extLst>
      <p:ext uri="{BB962C8B-B14F-4D97-AF65-F5344CB8AC3E}">
        <p14:creationId xmlns:p14="http://schemas.microsoft.com/office/powerpoint/2010/main" val="81862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C6A4-8C4B-AD40-8DAC-A7D4EABD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67255-AA7B-D853-7501-76E4CB503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36760"/>
            <a:ext cx="7315200" cy="3974955"/>
          </a:xfrm>
        </p:spPr>
      </p:pic>
    </p:spTree>
    <p:extLst>
      <p:ext uri="{BB962C8B-B14F-4D97-AF65-F5344CB8AC3E}">
        <p14:creationId xmlns:p14="http://schemas.microsoft.com/office/powerpoint/2010/main" val="319940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D669-7EE8-D78C-7418-CC29A9E1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16DBC-CC54-6DD1-4C96-EB0643621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0177"/>
            <a:ext cx="7315200" cy="3908120"/>
          </a:xfrm>
        </p:spPr>
      </p:pic>
    </p:spTree>
    <p:extLst>
      <p:ext uri="{BB962C8B-B14F-4D97-AF65-F5344CB8AC3E}">
        <p14:creationId xmlns:p14="http://schemas.microsoft.com/office/powerpoint/2010/main" val="260451140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</TotalTime>
  <Words>67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 2</vt:lpstr>
      <vt:lpstr>Frame</vt:lpstr>
      <vt:lpstr>Working Progress</vt:lpstr>
      <vt:lpstr>System weight with only hull</vt:lpstr>
      <vt:lpstr>System weight with ballasts as given as point mass</vt:lpstr>
      <vt:lpstr>Load and BC</vt:lpstr>
      <vt:lpstr>Stress</vt:lpstr>
      <vt:lpstr>Deformation</vt:lpstr>
      <vt:lpstr>Stress</vt:lpstr>
      <vt:lpstr>Deformation</vt:lpstr>
      <vt:lpstr>Deformation</vt:lpstr>
      <vt:lpstr>Stress</vt:lpstr>
      <vt:lpstr>Deformation</vt:lpstr>
      <vt:lpstr>Stress</vt:lpstr>
      <vt:lpstr>Deformation</vt:lpstr>
      <vt:lpstr>Stress Overall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Khandoker Foysal</dc:creator>
  <cp:lastModifiedBy>Khandoker Foysal</cp:lastModifiedBy>
  <cp:revision>6</cp:revision>
  <dcterms:created xsi:type="dcterms:W3CDTF">2025-03-09T14:17:01Z</dcterms:created>
  <dcterms:modified xsi:type="dcterms:W3CDTF">2025-03-09T14:38:11Z</dcterms:modified>
</cp:coreProperties>
</file>