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79" d="100"/>
          <a:sy n="79" d="100"/>
        </p:scale>
        <p:origin x="10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7/16/2025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a:t>Marketing Analytics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786</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Md Zakir AHMED</cp:lastModifiedBy>
  <cp:revision>2</cp:revision>
  <dcterms:created xsi:type="dcterms:W3CDTF">2024-09-03T15:16:05Z</dcterms:created>
  <dcterms:modified xsi:type="dcterms:W3CDTF">2025-07-16T14:17:22Z</dcterms:modified>
</cp:coreProperties>
</file>