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12e4231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12e4231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12e4231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12e4231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12e4231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12e4231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12e4231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12e4231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12e42310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12e42310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12e42310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12e42310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12e42310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12e42310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12e42310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12e42310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 title="Screenshot 2025-04-25 at 4.42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50" y="1146175"/>
            <a:ext cx="7991800" cy="32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4" title="Screenshot 2025-04-25 at 4.42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50" y="534875"/>
            <a:ext cx="8074225" cy="42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 title="Screenshot 2025-04-25 at 4.43.4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5" y="483950"/>
            <a:ext cx="8205551" cy="427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 title="Screenshot 2025-04-25 at 4.44.1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45600"/>
            <a:ext cx="7505699" cy="35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 title="Screenshot 2025-04-25 at 4.44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45600"/>
            <a:ext cx="7442775" cy="379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 title="Screenshot 2025-04-25 at 5.13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50" y="407525"/>
            <a:ext cx="8176123" cy="43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 title="Screenshot 2025-04-25 at 5.14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5" y="382050"/>
            <a:ext cx="8336750" cy="42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 title="Screenshot 2025-04-25 at 4.41.1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50" y="483950"/>
            <a:ext cx="8422475" cy="43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 title="Screenshot 2025-04-25 at 5.18.4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25" y="509425"/>
            <a:ext cx="8123923" cy="420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