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B0B4"/>
    <a:srgbClr val="91C850"/>
    <a:srgbClr val="5F7273"/>
    <a:srgbClr val="54CBC2"/>
    <a:srgbClr val="FE5868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94484" autoAdjust="0"/>
  </p:normalViewPr>
  <p:slideViewPr>
    <p:cSldViewPr snapToGrid="0">
      <p:cViewPr varScale="1">
        <p:scale>
          <a:sx n="105" d="100"/>
          <a:sy n="105" d="100"/>
        </p:scale>
        <p:origin x="1302" y="-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3E4A-FEB1-4428-867E-CD182F56157F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2CBE-D437-480A-8866-60986072E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9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3E4A-FEB1-4428-867E-CD182F56157F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2CBE-D437-480A-8866-60986072E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91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3E4A-FEB1-4428-867E-CD182F56157F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2CBE-D437-480A-8866-60986072E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98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3E4A-FEB1-4428-867E-CD182F56157F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2CBE-D437-480A-8866-60986072E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3E4A-FEB1-4428-867E-CD182F56157F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2CBE-D437-480A-8866-60986072E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7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3E4A-FEB1-4428-867E-CD182F56157F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2CBE-D437-480A-8866-60986072E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01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3E4A-FEB1-4428-867E-CD182F56157F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2CBE-D437-480A-8866-60986072E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68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3E4A-FEB1-4428-867E-CD182F56157F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2CBE-D437-480A-8866-60986072E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24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3E4A-FEB1-4428-867E-CD182F56157F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2CBE-D437-480A-8866-60986072E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80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3E4A-FEB1-4428-867E-CD182F56157F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2CBE-D437-480A-8866-60986072E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38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3E4A-FEB1-4428-867E-CD182F56157F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2CBE-D437-480A-8866-60986072E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06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93E4A-FEB1-4428-867E-CD182F56157F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B2CBE-D437-480A-8866-60986072EB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56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5486399" y="0"/>
            <a:ext cx="12192000" cy="6858000"/>
            <a:chOff x="1" y="0"/>
            <a:chExt cx="12192000" cy="6858000"/>
          </a:xfrm>
        </p:grpSpPr>
        <p:sp>
          <p:nvSpPr>
            <p:cNvPr id="4" name="Rectangle 3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eform 7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FE5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-5486401" y="0"/>
            <a:ext cx="11769072" cy="6858000"/>
            <a:chOff x="422929" y="0"/>
            <a:chExt cx="117690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422929" y="0"/>
              <a:ext cx="11769071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54CB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-6309106" y="0"/>
            <a:ext cx="12192000" cy="6858000"/>
            <a:chOff x="-6309106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-6309106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798778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5275780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5067013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-6678438" y="-1"/>
            <a:ext cx="12192000" cy="6858000"/>
            <a:chOff x="1" y="0"/>
            <a:chExt cx="12192000" cy="6858000"/>
          </a:xfrm>
        </p:grpSpPr>
        <p:sp>
          <p:nvSpPr>
            <p:cNvPr id="22" name="Rectangle 21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5F72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-7023890" y="0"/>
            <a:ext cx="12192000" cy="6858000"/>
            <a:chOff x="1" y="0"/>
            <a:chExt cx="12192000" cy="6858000"/>
          </a:xfrm>
        </p:grpSpPr>
        <p:sp>
          <p:nvSpPr>
            <p:cNvPr id="27" name="Rectangle 26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91C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481845" y="0"/>
            <a:ext cx="12192000" cy="6858000"/>
            <a:chOff x="1" y="0"/>
            <a:chExt cx="12192000" cy="6858000"/>
          </a:xfrm>
        </p:grpSpPr>
        <p:sp>
          <p:nvSpPr>
            <p:cNvPr id="72" name="Rectangle 71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32B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sp>
        <p:nvSpPr>
          <p:cNvPr id="76" name="TextBox 75"/>
          <p:cNvSpPr txBox="1"/>
          <p:nvPr/>
        </p:nvSpPr>
        <p:spPr>
          <a:xfrm>
            <a:off x="7524750" y="132397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 </a:t>
            </a:r>
            <a:endParaRPr lang="en-GB" dirty="0"/>
          </a:p>
        </p:txBody>
      </p:sp>
      <p:grpSp>
        <p:nvGrpSpPr>
          <p:cNvPr id="32" name="Group 31"/>
          <p:cNvGrpSpPr/>
          <p:nvPr/>
        </p:nvGrpSpPr>
        <p:grpSpPr>
          <a:xfrm>
            <a:off x="6770464" y="1909338"/>
            <a:ext cx="5245282" cy="2559650"/>
            <a:chOff x="6770464" y="1909338"/>
            <a:chExt cx="5245282" cy="2559650"/>
          </a:xfrm>
        </p:grpSpPr>
        <p:grpSp>
          <p:nvGrpSpPr>
            <p:cNvPr id="6" name="Group 5"/>
            <p:cNvGrpSpPr/>
            <p:nvPr/>
          </p:nvGrpSpPr>
          <p:grpSpPr>
            <a:xfrm>
              <a:off x="6770464" y="1909338"/>
              <a:ext cx="5245282" cy="2110488"/>
              <a:chOff x="6936564" y="1534434"/>
              <a:chExt cx="5245282" cy="211048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329656" y="1534434"/>
                <a:ext cx="393587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600" b="1" dirty="0" smtClean="0">
                    <a:solidFill>
                      <a:srgbClr val="FF0000"/>
                    </a:solidFill>
                  </a:rPr>
                  <a:t>WELCOME</a:t>
                </a:r>
                <a:endParaRPr lang="en-GB" sz="6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6936564" y="2616756"/>
                <a:ext cx="5245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54CBC2"/>
                    </a:solidFill>
                  </a:rPr>
                  <a:t> </a:t>
                </a:r>
                <a:r>
                  <a:rPr lang="en-GB" sz="1600" dirty="0" smtClean="0">
                    <a:solidFill>
                      <a:srgbClr val="54CBC2"/>
                    </a:solidFill>
                  </a:rPr>
                  <a:t>ALL THE TEACHERS OF THE CITY INSTITUTE OF TECHNOLOGY</a:t>
                </a:r>
                <a:endParaRPr lang="en-GB" dirty="0">
                  <a:solidFill>
                    <a:srgbClr val="54CBC2"/>
                  </a:solidFill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7371985" y="3060147"/>
                <a:ext cx="42104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+mj-lt"/>
                  </a:rPr>
                  <a:t>Our presentation topics are </a:t>
                </a:r>
                <a:r>
                  <a:rPr lang="en-GB" sz="1600" dirty="0" smtClean="0">
                    <a:latin typeface="+mj-lt"/>
                  </a:rPr>
                  <a:t>Web Hosting , Cloud </a:t>
                </a:r>
              </a:p>
              <a:p>
                <a:pPr algn="ctr"/>
                <a:r>
                  <a:rPr lang="en-GB" sz="1600" dirty="0" smtClean="0">
                    <a:latin typeface="+mj-lt"/>
                  </a:rPr>
                  <a:t>Hosting </a:t>
                </a:r>
                <a:r>
                  <a:rPr lang="en-GB" sz="1600" dirty="0">
                    <a:latin typeface="+mj-lt"/>
                  </a:rPr>
                  <a:t>and Server Hosting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8203975" y="4224408"/>
              <a:ext cx="2378260" cy="244580"/>
              <a:chOff x="7643533" y="4393731"/>
              <a:chExt cx="2378260" cy="24458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643533" y="4393733"/>
                <a:ext cx="233131" cy="23313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8044345" y="4393732"/>
                <a:ext cx="233131" cy="233131"/>
              </a:xfrm>
              <a:prstGeom prst="ellipse">
                <a:avLst/>
              </a:prstGeom>
              <a:solidFill>
                <a:srgbClr val="32B0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8522794" y="4393732"/>
                <a:ext cx="233131" cy="23313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8916630" y="4393731"/>
                <a:ext cx="233131" cy="233131"/>
              </a:xfrm>
              <a:prstGeom prst="ellipse">
                <a:avLst/>
              </a:prstGeom>
              <a:solidFill>
                <a:srgbClr val="5F72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333094" y="4405180"/>
                <a:ext cx="233131" cy="233131"/>
              </a:xfrm>
              <a:prstGeom prst="ellipse">
                <a:avLst/>
              </a:prstGeom>
              <a:solidFill>
                <a:srgbClr val="91C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9788662" y="4393731"/>
                <a:ext cx="233131" cy="233131"/>
              </a:xfrm>
              <a:prstGeom prst="ellipse">
                <a:avLst/>
              </a:prstGeom>
              <a:solidFill>
                <a:srgbClr val="32B0B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6752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4750"/>
                                  </p:stCondLst>
                                  <p:childTnLst>
                                    <p:animMotion origin="layout" path="M 6.93889E-18 0 L 0.44583 0 " pathEditMode="relative" rAng="0" ptsTypes="AA">
                                      <p:cBhvr>
                                        <p:cTn id="6" dur="2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51592" y="0"/>
            <a:ext cx="12192000" cy="6858000"/>
            <a:chOff x="1" y="0"/>
            <a:chExt cx="12192000" cy="6858000"/>
          </a:xfrm>
        </p:grpSpPr>
        <p:sp>
          <p:nvSpPr>
            <p:cNvPr id="4" name="Rectangle 3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FE5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1504417" y="3244334"/>
              <a:ext cx="898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Hosting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-5486401" y="0"/>
            <a:ext cx="11769072" cy="6858000"/>
            <a:chOff x="422929" y="0"/>
            <a:chExt cx="117690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422929" y="0"/>
              <a:ext cx="11769071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54CB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-6309106" y="0"/>
            <a:ext cx="12192000" cy="6858000"/>
            <a:chOff x="-6309106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-6309106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798778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5275780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5067013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-6678438" y="-1"/>
            <a:ext cx="12192000" cy="6858000"/>
            <a:chOff x="1" y="0"/>
            <a:chExt cx="12192000" cy="6858000"/>
          </a:xfrm>
        </p:grpSpPr>
        <p:sp>
          <p:nvSpPr>
            <p:cNvPr id="22" name="Rectangle 21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5F72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-7023890" y="0"/>
            <a:ext cx="12192000" cy="6858000"/>
            <a:chOff x="1" y="0"/>
            <a:chExt cx="12192000" cy="6858000"/>
          </a:xfrm>
        </p:grpSpPr>
        <p:sp>
          <p:nvSpPr>
            <p:cNvPr id="27" name="Rectangle 26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91C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481845" y="0"/>
            <a:ext cx="12192000" cy="6858000"/>
            <a:chOff x="1" y="0"/>
            <a:chExt cx="12192000" cy="6858000"/>
          </a:xfrm>
        </p:grpSpPr>
        <p:sp>
          <p:nvSpPr>
            <p:cNvPr id="72" name="Rectangle 71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32B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866" y="490683"/>
            <a:ext cx="4297680" cy="429768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6667172" y="6052300"/>
            <a:ext cx="53699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"Hosting" is a general term that refers to the process of providing server resources and infrastructure to make a website, application, or any online content accessible on the internet.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584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44987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51592" y="0"/>
            <a:ext cx="12192000" cy="6858000"/>
            <a:chOff x="1" y="0"/>
            <a:chExt cx="12192000" cy="6858000"/>
          </a:xfrm>
        </p:grpSpPr>
        <p:sp>
          <p:nvSpPr>
            <p:cNvPr id="4" name="Rectangle 3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eform 7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FE5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2004" y="0"/>
            <a:ext cx="11769072" cy="6858000"/>
            <a:chOff x="422929" y="0"/>
            <a:chExt cx="117690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422929" y="0"/>
              <a:ext cx="11769071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54CB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-6309106" y="0"/>
            <a:ext cx="12192000" cy="6858000"/>
            <a:chOff x="-6309106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-6309106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798778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5275780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5067013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-6678438" y="-1"/>
            <a:ext cx="12192000" cy="6858000"/>
            <a:chOff x="1" y="0"/>
            <a:chExt cx="12192000" cy="6858000"/>
          </a:xfrm>
        </p:grpSpPr>
        <p:sp>
          <p:nvSpPr>
            <p:cNvPr id="22" name="Rectangle 21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5F72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-7023890" y="0"/>
            <a:ext cx="12192000" cy="6858000"/>
            <a:chOff x="1" y="0"/>
            <a:chExt cx="12192000" cy="6858000"/>
          </a:xfrm>
        </p:grpSpPr>
        <p:sp>
          <p:nvSpPr>
            <p:cNvPr id="27" name="Rectangle 26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91C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481845" y="0"/>
            <a:ext cx="12192000" cy="6858000"/>
            <a:chOff x="1" y="0"/>
            <a:chExt cx="12192000" cy="6858000"/>
          </a:xfrm>
        </p:grpSpPr>
        <p:sp>
          <p:nvSpPr>
            <p:cNvPr id="72" name="Rectangle 71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32B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994" y="306837"/>
            <a:ext cx="3509100" cy="39497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6686301" y="5824728"/>
            <a:ext cx="4281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Web hosting </a:t>
            </a:r>
            <a:r>
              <a:rPr lang="en-GB" sz="1400" dirty="0"/>
              <a:t>is a specific type of hosting service that focuses on hosting websites and making them accessible on the World Wide Web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924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0.45417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51592" y="0"/>
            <a:ext cx="12192000" cy="6858000"/>
            <a:chOff x="1" y="0"/>
            <a:chExt cx="12192000" cy="6858000"/>
          </a:xfrm>
        </p:grpSpPr>
        <p:sp>
          <p:nvSpPr>
            <p:cNvPr id="4" name="Rectangle 3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eform 7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FE5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2004" y="0"/>
            <a:ext cx="11769072" cy="6858000"/>
            <a:chOff x="422929" y="0"/>
            <a:chExt cx="117690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422929" y="0"/>
              <a:ext cx="11769071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54CB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-790256" y="0"/>
            <a:ext cx="12192000" cy="6858000"/>
            <a:chOff x="-6309106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-6309106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798778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5275780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5067013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-6678438" y="-1"/>
            <a:ext cx="12192000" cy="6858000"/>
            <a:chOff x="1" y="0"/>
            <a:chExt cx="12192000" cy="6858000"/>
          </a:xfrm>
        </p:grpSpPr>
        <p:sp>
          <p:nvSpPr>
            <p:cNvPr id="22" name="Rectangle 21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5F72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-7023890" y="0"/>
            <a:ext cx="12192000" cy="6858000"/>
            <a:chOff x="1" y="0"/>
            <a:chExt cx="12192000" cy="6858000"/>
          </a:xfrm>
        </p:grpSpPr>
        <p:sp>
          <p:nvSpPr>
            <p:cNvPr id="27" name="Rectangle 26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91C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481845" y="0"/>
            <a:ext cx="12192000" cy="6858000"/>
            <a:chOff x="1" y="0"/>
            <a:chExt cx="12192000" cy="6858000"/>
          </a:xfrm>
        </p:grpSpPr>
        <p:sp>
          <p:nvSpPr>
            <p:cNvPr id="72" name="Rectangle 71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32B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368" y="507427"/>
            <a:ext cx="4496645" cy="38222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5251160" y="6186444"/>
            <a:ext cx="572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Cloud hosting uses a network of interconnected virtual servers, often spread across multiple data </a:t>
            </a:r>
            <a:r>
              <a:rPr lang="en-GB" sz="1200" dirty="0" err="1"/>
              <a:t>centers</a:t>
            </a:r>
            <a:r>
              <a:rPr lang="en-GB" sz="1200" dirty="0"/>
              <a:t>. It offers scalability and flexibility by allowing you to allocate and pay for resources as needed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10771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0.45326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51592" y="0"/>
            <a:ext cx="12192000" cy="6858000"/>
            <a:chOff x="1" y="0"/>
            <a:chExt cx="12192000" cy="6858000"/>
          </a:xfrm>
        </p:grpSpPr>
        <p:sp>
          <p:nvSpPr>
            <p:cNvPr id="4" name="Rectangle 3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eform 7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FE5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2004" y="0"/>
            <a:ext cx="11769072" cy="6858000"/>
            <a:chOff x="422929" y="0"/>
            <a:chExt cx="117690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422929" y="0"/>
              <a:ext cx="11769071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54CB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-790256" y="0"/>
            <a:ext cx="12192000" cy="6858000"/>
            <a:chOff x="-6309106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-6309106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798778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5275780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5067013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-1122232" y="-1"/>
            <a:ext cx="12192000" cy="6858000"/>
            <a:chOff x="1" y="0"/>
            <a:chExt cx="12192000" cy="6858000"/>
          </a:xfrm>
        </p:grpSpPr>
        <p:sp>
          <p:nvSpPr>
            <p:cNvPr id="22" name="Rectangle 21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5F72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-7023890" y="0"/>
            <a:ext cx="12192000" cy="6858000"/>
            <a:chOff x="1" y="0"/>
            <a:chExt cx="12192000" cy="6858000"/>
          </a:xfrm>
        </p:grpSpPr>
        <p:sp>
          <p:nvSpPr>
            <p:cNvPr id="27" name="Rectangle 26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91C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481845" y="0"/>
            <a:ext cx="12192000" cy="6858000"/>
            <a:chOff x="1" y="0"/>
            <a:chExt cx="12192000" cy="6858000"/>
          </a:xfrm>
        </p:grpSpPr>
        <p:sp>
          <p:nvSpPr>
            <p:cNvPr id="72" name="Rectangle 71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32B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6047809" y="1798264"/>
            <a:ext cx="376732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Some hosting </a:t>
            </a:r>
            <a:r>
              <a:rPr lang="en-GB" dirty="0" smtClean="0"/>
              <a:t>companies</a:t>
            </a:r>
          </a:p>
          <a:p>
            <a:pPr marL="342900" indent="-342900">
              <a:buSzPct val="97000"/>
              <a:buFont typeface="+mj-lt"/>
              <a:buAutoNum type="arabicPeriod"/>
            </a:pPr>
            <a:r>
              <a:rPr lang="en-GB" sz="1400" dirty="0" err="1" smtClean="0">
                <a:latin typeface="+mj-lt"/>
              </a:rPr>
              <a:t>Eicra</a:t>
            </a:r>
            <a:endParaRPr lang="en-GB" sz="1400" dirty="0">
              <a:latin typeface="+mj-lt"/>
            </a:endParaRPr>
          </a:p>
          <a:p>
            <a:pPr marL="342900" indent="-342900">
              <a:buSzPct val="97000"/>
              <a:buFont typeface="+mj-lt"/>
              <a:buAutoNum type="arabicPeriod"/>
            </a:pPr>
            <a:r>
              <a:rPr lang="en-GB" sz="1400" dirty="0">
                <a:latin typeface="+mj-lt"/>
              </a:rPr>
              <a:t>Web Host </a:t>
            </a:r>
            <a:r>
              <a:rPr lang="en-GB" sz="1400" dirty="0" smtClean="0">
                <a:latin typeface="+mj-lt"/>
              </a:rPr>
              <a:t>BD</a:t>
            </a:r>
          </a:p>
          <a:p>
            <a:pPr marL="342900" indent="-342900">
              <a:buSzPct val="97000"/>
              <a:buFont typeface="+mj-lt"/>
              <a:buAutoNum type="arabicPeriod"/>
            </a:pPr>
            <a:r>
              <a:rPr lang="en-GB" sz="1400" dirty="0" err="1" smtClean="0">
                <a:latin typeface="+mj-lt"/>
              </a:rPr>
              <a:t>XeonBD</a:t>
            </a:r>
            <a:endParaRPr lang="en-GB" sz="1400" dirty="0" smtClean="0">
              <a:latin typeface="+mj-lt"/>
            </a:endParaRPr>
          </a:p>
          <a:p>
            <a:pPr marL="342900" indent="-342900">
              <a:buSzPct val="97000"/>
              <a:buFont typeface="+mj-lt"/>
              <a:buAutoNum type="arabicPeriod"/>
            </a:pPr>
            <a:r>
              <a:rPr lang="en-GB" sz="1400" dirty="0">
                <a:latin typeface="+mj-lt"/>
              </a:rPr>
              <a:t>Alpha </a:t>
            </a:r>
            <a:r>
              <a:rPr lang="en-GB" sz="1400" dirty="0" smtClean="0">
                <a:latin typeface="+mj-lt"/>
              </a:rPr>
              <a:t>Net</a:t>
            </a:r>
            <a:endParaRPr lang="en-GB" sz="1400" dirty="0">
              <a:latin typeface="+mj-lt"/>
            </a:endParaRPr>
          </a:p>
          <a:p>
            <a:pPr marL="342900" indent="-342900">
              <a:buSzPct val="97000"/>
              <a:buFont typeface="+mj-lt"/>
              <a:buAutoNum type="arabicPeriod"/>
            </a:pPr>
            <a:r>
              <a:rPr lang="en-GB" sz="1400" dirty="0" err="1" smtClean="0">
                <a:latin typeface="+mj-lt"/>
              </a:rPr>
              <a:t>Dianahost</a:t>
            </a:r>
            <a:endParaRPr lang="en-GB" sz="1400" dirty="0" smtClean="0">
              <a:latin typeface="+mj-lt"/>
            </a:endParaRPr>
          </a:p>
          <a:p>
            <a:pPr marL="342900" indent="-342900">
              <a:buSzPct val="97000"/>
              <a:buFont typeface="+mj-lt"/>
              <a:buAutoNum type="arabicPeriod"/>
            </a:pPr>
            <a:r>
              <a:rPr lang="en-GB" sz="1400" dirty="0" err="1" smtClean="0">
                <a:latin typeface="+mj-lt"/>
              </a:rPr>
              <a:t>Bluehost</a:t>
            </a:r>
            <a:endParaRPr lang="en-GB" sz="1400" dirty="0">
              <a:latin typeface="+mj-lt"/>
            </a:endParaRPr>
          </a:p>
          <a:p>
            <a:pPr marL="342900" indent="-342900">
              <a:buSzPct val="97000"/>
              <a:buFont typeface="+mj-lt"/>
              <a:buAutoNum type="arabicPeriod"/>
            </a:pPr>
            <a:r>
              <a:rPr lang="en-GB" sz="1400" dirty="0" err="1" smtClean="0">
                <a:latin typeface="+mj-lt"/>
              </a:rPr>
              <a:t>SiteGround</a:t>
            </a:r>
            <a:endParaRPr lang="en-GB" sz="1400" dirty="0" smtClean="0">
              <a:latin typeface="+mj-lt"/>
            </a:endParaRPr>
          </a:p>
          <a:p>
            <a:pPr marL="342900" indent="-342900">
              <a:buSzPct val="97000"/>
              <a:buFont typeface="+mj-lt"/>
              <a:buAutoNum type="arabicPeriod"/>
            </a:pPr>
            <a:r>
              <a:rPr lang="en-GB" sz="1400" dirty="0" err="1" smtClean="0">
                <a:latin typeface="+mj-lt"/>
              </a:rPr>
              <a:t>HostGato</a:t>
            </a:r>
            <a:endParaRPr lang="en-GB" sz="1400" dirty="0" smtClean="0">
              <a:latin typeface="+mj-lt"/>
            </a:endParaRPr>
          </a:p>
          <a:p>
            <a:pPr marL="342900" indent="-342900">
              <a:buSzPct val="97000"/>
              <a:buFont typeface="+mj-lt"/>
              <a:buAutoNum type="arabicPeriod"/>
            </a:pPr>
            <a:r>
              <a:rPr lang="en-GB" sz="1400" dirty="0" err="1" smtClean="0">
                <a:latin typeface="+mj-lt"/>
              </a:rPr>
              <a:t>DreamHost</a:t>
            </a:r>
            <a:endParaRPr lang="en-GB" sz="1400" dirty="0" smtClean="0">
              <a:latin typeface="+mj-lt"/>
            </a:endParaRPr>
          </a:p>
          <a:p>
            <a:pPr marL="342900" indent="-342900">
              <a:buSzPct val="97000"/>
              <a:buFont typeface="+mj-lt"/>
              <a:buAutoNum type="arabicPeriod"/>
            </a:pPr>
            <a:r>
              <a:rPr lang="en-GB" sz="1400" dirty="0" err="1">
                <a:latin typeface="+mj-lt"/>
              </a:rPr>
              <a:t>Hostinger</a:t>
            </a:r>
            <a:endParaRPr lang="en-GB" sz="1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03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45794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51592" y="0"/>
            <a:ext cx="12192000" cy="6858000"/>
            <a:chOff x="1" y="0"/>
            <a:chExt cx="12192000" cy="6858000"/>
          </a:xfrm>
        </p:grpSpPr>
        <p:sp>
          <p:nvSpPr>
            <p:cNvPr id="4" name="Rectangle 3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eform 7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FE5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2004" y="0"/>
            <a:ext cx="11769072" cy="6858000"/>
            <a:chOff x="422929" y="0"/>
            <a:chExt cx="117690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422929" y="0"/>
              <a:ext cx="11769071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54CB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-790256" y="0"/>
            <a:ext cx="12192000" cy="6858000"/>
            <a:chOff x="-6309106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-6309106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798778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5275780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5067013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-1122232" y="-1"/>
            <a:ext cx="12192000" cy="6858000"/>
            <a:chOff x="1" y="0"/>
            <a:chExt cx="12192000" cy="6858000"/>
          </a:xfrm>
        </p:grpSpPr>
        <p:sp>
          <p:nvSpPr>
            <p:cNvPr id="22" name="Rectangle 21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5F72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-1451443" y="0"/>
            <a:ext cx="12192000" cy="6858000"/>
            <a:chOff x="1" y="0"/>
            <a:chExt cx="12192000" cy="6858000"/>
          </a:xfrm>
        </p:grpSpPr>
        <p:sp>
          <p:nvSpPr>
            <p:cNvPr id="27" name="Rectangle 26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91C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481845" y="0"/>
            <a:ext cx="12192000" cy="6858000"/>
            <a:chOff x="1" y="0"/>
            <a:chExt cx="12192000" cy="6858000"/>
          </a:xfrm>
        </p:grpSpPr>
        <p:sp>
          <p:nvSpPr>
            <p:cNvPr id="72" name="Rectangle 71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32B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869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 L 0.46758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51592" y="0"/>
            <a:ext cx="12192000" cy="6858000"/>
            <a:chOff x="1" y="0"/>
            <a:chExt cx="12192000" cy="6858000"/>
          </a:xfrm>
        </p:grpSpPr>
        <p:sp>
          <p:nvSpPr>
            <p:cNvPr id="4" name="Rectangle 3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eform 7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FE5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2004" y="0"/>
            <a:ext cx="11769072" cy="6858000"/>
            <a:chOff x="422929" y="0"/>
            <a:chExt cx="117690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422929" y="0"/>
              <a:ext cx="11769071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54CB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-790256" y="0"/>
            <a:ext cx="12192000" cy="6858000"/>
            <a:chOff x="-6309106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-6309106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798778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5275780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5067013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-1122232" y="-1"/>
            <a:ext cx="12192000" cy="6858000"/>
            <a:chOff x="1" y="0"/>
            <a:chExt cx="12192000" cy="6858000"/>
          </a:xfrm>
        </p:grpSpPr>
        <p:sp>
          <p:nvSpPr>
            <p:cNvPr id="22" name="Rectangle 21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5F72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-1451443" y="0"/>
            <a:ext cx="12192000" cy="6858000"/>
            <a:chOff x="1" y="0"/>
            <a:chExt cx="12192000" cy="6858000"/>
          </a:xfrm>
        </p:grpSpPr>
        <p:sp>
          <p:nvSpPr>
            <p:cNvPr id="27" name="Rectangle 26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11107885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91C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11584887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1376120" y="3234761"/>
              <a:ext cx="351710" cy="388477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1793426" y="0"/>
            <a:ext cx="12192000" cy="6858000"/>
            <a:chOff x="5658306" y="0"/>
            <a:chExt cx="12192000" cy="6858000"/>
          </a:xfrm>
        </p:grpSpPr>
        <p:sp>
          <p:nvSpPr>
            <p:cNvPr id="72" name="Rectangle 71"/>
            <p:cNvSpPr/>
            <p:nvPr/>
          </p:nvSpPr>
          <p:spPr>
            <a:xfrm>
              <a:off x="5658306" y="0"/>
              <a:ext cx="12192000" cy="685800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16766190" y="2464266"/>
              <a:ext cx="1084116" cy="1929468"/>
            </a:xfrm>
            <a:custGeom>
              <a:avLst/>
              <a:gdLst>
                <a:gd name="connsiteX0" fmla="*/ 964734 w 981512"/>
                <a:gd name="connsiteY0" fmla="*/ 0 h 1929468"/>
                <a:gd name="connsiteX1" fmla="*/ 981512 w 981512"/>
                <a:gd name="connsiteY1" fmla="*/ 847 h 1929468"/>
                <a:gd name="connsiteX2" fmla="*/ 981512 w 981512"/>
                <a:gd name="connsiteY2" fmla="*/ 1928621 h 1929468"/>
                <a:gd name="connsiteX3" fmla="*/ 964734 w 981512"/>
                <a:gd name="connsiteY3" fmla="*/ 1929468 h 1929468"/>
                <a:gd name="connsiteX4" fmla="*/ 0 w 981512"/>
                <a:gd name="connsiteY4" fmla="*/ 964734 h 1929468"/>
                <a:gd name="connsiteX5" fmla="*/ 964734 w 981512"/>
                <a:gd name="connsiteY5" fmla="*/ 0 h 192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512" h="1929468">
                  <a:moveTo>
                    <a:pt x="964734" y="0"/>
                  </a:moveTo>
                  <a:lnTo>
                    <a:pt x="981512" y="847"/>
                  </a:lnTo>
                  <a:lnTo>
                    <a:pt x="981512" y="1928621"/>
                  </a:lnTo>
                  <a:lnTo>
                    <a:pt x="964734" y="1929468"/>
                  </a:lnTo>
                  <a:cubicBezTo>
                    <a:pt x="431926" y="1929468"/>
                    <a:pt x="0" y="1497542"/>
                    <a:pt x="0" y="964734"/>
                  </a:cubicBezTo>
                  <a:cubicBezTo>
                    <a:pt x="0" y="431926"/>
                    <a:pt x="431926" y="0"/>
                    <a:pt x="964734" y="0"/>
                  </a:cubicBezTo>
                  <a:close/>
                </a:path>
              </a:pathLst>
            </a:custGeom>
            <a:solidFill>
              <a:srgbClr val="32B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17243192" y="3244334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about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6446">
              <a:off x="17034425" y="3234761"/>
              <a:ext cx="351710" cy="388477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427" y="-2"/>
            <a:ext cx="12167056" cy="68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9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172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sakib al hassan Sakib</dc:creator>
  <cp:lastModifiedBy>Md sakib al hassan Sakib</cp:lastModifiedBy>
  <cp:revision>27</cp:revision>
  <dcterms:created xsi:type="dcterms:W3CDTF">2023-11-04T10:08:03Z</dcterms:created>
  <dcterms:modified xsi:type="dcterms:W3CDTF">2023-11-04T20:16:42Z</dcterms:modified>
</cp:coreProperties>
</file>