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FA"/>
    <a:srgbClr val="CFACF6"/>
    <a:srgbClr val="CFF7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d6a3665d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d6a3665d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4981903" y="2375339"/>
            <a:ext cx="2375338" cy="21966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tx1"/>
              </a:solidFill>
              <a:highlight>
                <a:srgbClr val="666666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265825" y="2518268"/>
            <a:ext cx="917100" cy="47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Timer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counter</a:t>
            </a:r>
            <a:endParaRPr b="1"/>
          </a:p>
        </p:txBody>
      </p:sp>
      <p:sp>
        <p:nvSpPr>
          <p:cNvPr id="57" name="Google Shape;57;p13"/>
          <p:cNvSpPr/>
          <p:nvPr/>
        </p:nvSpPr>
        <p:spPr>
          <a:xfrm>
            <a:off x="6294890" y="2583946"/>
            <a:ext cx="715510" cy="27486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RAM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5629826" y="3126224"/>
            <a:ext cx="1264960" cy="46831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</a:t>
            </a:r>
            <a:r>
              <a:rPr lang="en-GB" b="1" dirty="0" smtClean="0"/>
              <a:t>      PIC</a:t>
            </a:r>
            <a:endParaRPr b="1"/>
          </a:p>
        </p:txBody>
      </p:sp>
      <p:sp>
        <p:nvSpPr>
          <p:cNvPr id="59" name="Google Shape;59;p13"/>
          <p:cNvSpPr/>
          <p:nvPr/>
        </p:nvSpPr>
        <p:spPr>
          <a:xfrm>
            <a:off x="5914000" y="3714958"/>
            <a:ext cx="731400" cy="29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 ALU</a:t>
            </a:r>
            <a:endParaRPr b="1"/>
          </a:p>
        </p:txBody>
      </p:sp>
      <p:sp>
        <p:nvSpPr>
          <p:cNvPr id="60" name="Google Shape;60;p13"/>
          <p:cNvSpPr/>
          <p:nvPr/>
        </p:nvSpPr>
        <p:spPr>
          <a:xfrm>
            <a:off x="5529861" y="4099466"/>
            <a:ext cx="1462500" cy="39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</a:t>
            </a:r>
            <a:r>
              <a:rPr lang="en-GB" b="1" dirty="0" smtClean="0"/>
              <a:t>    </a:t>
            </a:r>
            <a:r>
              <a:rPr lang="en-GB" b="1" dirty="0"/>
              <a:t>EEPROM</a:t>
            </a:r>
            <a:endParaRPr b="1"/>
          </a:p>
        </p:txBody>
      </p:sp>
      <p:sp>
        <p:nvSpPr>
          <p:cNvPr id="61" name="Google Shape;61;p13"/>
          <p:cNvSpPr/>
          <p:nvPr/>
        </p:nvSpPr>
        <p:spPr>
          <a:xfrm>
            <a:off x="4929355" y="599090"/>
            <a:ext cx="1860331" cy="651642"/>
          </a:xfrm>
          <a:prstGeom prst="rect">
            <a:avLst/>
          </a:prstGeom>
          <a:solidFill>
            <a:srgbClr val="E3CE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</a:t>
            </a:r>
            <a:r>
              <a:rPr lang="en-GB" b="1" dirty="0" smtClean="0"/>
              <a:t>Cruise Control          ECU</a:t>
            </a:r>
            <a:endParaRPr b="1"/>
          </a:p>
        </p:txBody>
      </p:sp>
      <p:sp>
        <p:nvSpPr>
          <p:cNvPr id="62" name="Google Shape;62;p13"/>
          <p:cNvSpPr/>
          <p:nvPr/>
        </p:nvSpPr>
        <p:spPr>
          <a:xfrm>
            <a:off x="4918845" y="1418897"/>
            <a:ext cx="1828801" cy="641133"/>
          </a:xfrm>
          <a:prstGeom prst="rect">
            <a:avLst/>
          </a:prstGeom>
          <a:solidFill>
            <a:srgbClr val="E3CE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</a:t>
            </a:r>
            <a:r>
              <a:rPr lang="en-GB" b="1" dirty="0" smtClean="0"/>
              <a:t>Occupant Classification ECU</a:t>
            </a:r>
            <a:endParaRPr b="1"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l="18613"/>
          <a:stretch/>
        </p:blipFill>
        <p:spPr>
          <a:xfrm>
            <a:off x="7378266" y="3070580"/>
            <a:ext cx="892913" cy="8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443213" y="2881547"/>
            <a:ext cx="731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LED </a:t>
            </a:r>
            <a:endParaRPr b="1"/>
          </a:p>
        </p:txBody>
      </p:sp>
      <p:sp>
        <p:nvSpPr>
          <p:cNvPr id="69" name="Google Shape;69;p13"/>
          <p:cNvSpPr/>
          <p:nvPr/>
        </p:nvSpPr>
        <p:spPr>
          <a:xfrm>
            <a:off x="2109238" y="375130"/>
            <a:ext cx="1989796" cy="3965642"/>
          </a:xfrm>
          <a:prstGeom prst="roundRect">
            <a:avLst>
              <a:gd name="adj" fmla="val 16667"/>
            </a:avLst>
          </a:prstGeom>
          <a:solidFill>
            <a:srgbClr val="CFF7F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tx1"/>
                </a:solidFill>
              </a:rPr>
              <a:t>           CAN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tx1"/>
                </a:solidFill>
              </a:rPr>
              <a:t>     Transceiver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70" name="Google Shape;70;p13"/>
          <p:cNvCxnSpPr/>
          <p:nvPr/>
        </p:nvCxnSpPr>
        <p:spPr>
          <a:xfrm rot="5400000">
            <a:off x="-1235467" y="2442663"/>
            <a:ext cx="3490932" cy="110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oogle Shape;71;p13"/>
          <p:cNvCxnSpPr/>
          <p:nvPr/>
        </p:nvCxnSpPr>
        <p:spPr>
          <a:xfrm>
            <a:off x="1066778" y="695965"/>
            <a:ext cx="0" cy="3495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oogle Shape;74;p13"/>
          <p:cNvCxnSpPr/>
          <p:nvPr/>
        </p:nvCxnSpPr>
        <p:spPr>
          <a:xfrm>
            <a:off x="980975" y="5456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 rot="-5400000">
            <a:off x="-160477" y="812670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CANH</a:t>
            </a:r>
            <a:endParaRPr b="1"/>
          </a:p>
        </p:txBody>
      </p:sp>
      <p:sp>
        <p:nvSpPr>
          <p:cNvPr id="76" name="Google Shape;76;p13"/>
          <p:cNvSpPr txBox="1"/>
          <p:nvPr/>
        </p:nvSpPr>
        <p:spPr>
          <a:xfrm rot="-5400000">
            <a:off x="410666" y="749608"/>
            <a:ext cx="91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CANL</a:t>
            </a:r>
            <a:endParaRPr b="1"/>
          </a:p>
        </p:txBody>
      </p:sp>
      <p:sp>
        <p:nvSpPr>
          <p:cNvPr id="79" name="Google Shape;79;p13"/>
          <p:cNvSpPr txBox="1"/>
          <p:nvPr/>
        </p:nvSpPr>
        <p:spPr>
          <a:xfrm>
            <a:off x="1151848" y="4589532"/>
            <a:ext cx="664682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System Block Diagram</a:t>
            </a:r>
            <a:endParaRPr sz="24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15007" y="1702676"/>
            <a:ext cx="1597572" cy="283779"/>
          </a:xfrm>
          <a:prstGeom prst="rightArrow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1072059" y="2795752"/>
            <a:ext cx="1051035" cy="262758"/>
          </a:xfrm>
          <a:prstGeom prst="rightArrow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>
            <a:off x="4099038" y="3069021"/>
            <a:ext cx="872359" cy="315310"/>
          </a:xfrm>
          <a:prstGeom prst="leftRightArrow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4109549" y="903890"/>
            <a:ext cx="840827" cy="210207"/>
          </a:xfrm>
          <a:prstGeom prst="leftRightArrow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4099038" y="1650126"/>
            <a:ext cx="809297" cy="241738"/>
          </a:xfrm>
          <a:prstGeom prst="leftRightArrow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27</Words>
  <PresentationFormat>On-screen Show 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</cp:revision>
  <dcterms:modified xsi:type="dcterms:W3CDTF">2022-07-19T05:13:17Z</dcterms:modified>
</cp:coreProperties>
</file>