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9" r:id="rId3"/>
    <p:sldId id="282" r:id="rId4"/>
    <p:sldId id="290" r:id="rId5"/>
    <p:sldId id="284" r:id="rId6"/>
    <p:sldId id="291" r:id="rId7"/>
    <p:sldId id="286" r:id="rId8"/>
    <p:sldId id="292" r:id="rId9"/>
    <p:sldId id="288" r:id="rId10"/>
    <p:sldId id="272" r:id="rId11"/>
    <p:sldId id="273" r:id="rId12"/>
    <p:sldId id="261" r:id="rId13"/>
    <p:sldId id="294" r:id="rId14"/>
    <p:sldId id="258" r:id="rId15"/>
    <p:sldId id="259" r:id="rId16"/>
    <p:sldId id="260" r:id="rId17"/>
    <p:sldId id="262" r:id="rId18"/>
    <p:sldId id="263" r:id="rId19"/>
    <p:sldId id="257" r:id="rId20"/>
    <p:sldId id="277" r:id="rId21"/>
    <p:sldId id="278" r:id="rId22"/>
    <p:sldId id="295" r:id="rId23"/>
    <p:sldId id="293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96645-A746-4FCF-AA6D-AFE33EE04EB1}" v="148" dt="2020-07-12T16:26:31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Allegra" userId="97f8f31c2f339289" providerId="LiveId" clId="{49596645-A746-4FCF-AA6D-AFE33EE04EB1}"/>
    <pc:docChg chg="undo custSel mod addSld delSld modSld sldOrd">
      <pc:chgData name="Martina Allegra" userId="97f8f31c2f339289" providerId="LiveId" clId="{49596645-A746-4FCF-AA6D-AFE33EE04EB1}" dt="2020-07-12T16:29:30.504" v="1335" actId="20577"/>
      <pc:docMkLst>
        <pc:docMk/>
      </pc:docMkLst>
      <pc:sldChg chg="add del">
        <pc:chgData name="Martina Allegra" userId="97f8f31c2f339289" providerId="LiveId" clId="{49596645-A746-4FCF-AA6D-AFE33EE04EB1}" dt="2020-07-12T16:19:01.419" v="1282"/>
        <pc:sldMkLst>
          <pc:docMk/>
          <pc:sldMk cId="1007385614" sldId="256"/>
        </pc:sldMkLst>
      </pc:sldChg>
      <pc:sldChg chg="del">
        <pc:chgData name="Martina Allegra" userId="97f8f31c2f339289" providerId="LiveId" clId="{49596645-A746-4FCF-AA6D-AFE33EE04EB1}" dt="2020-07-12T14:24:35.380" v="30" actId="2696"/>
        <pc:sldMkLst>
          <pc:docMk/>
          <pc:sldMk cId="2002453094" sldId="256"/>
        </pc:sldMkLst>
      </pc:sldChg>
      <pc:sldChg chg="modSp">
        <pc:chgData name="Martina Allegra" userId="97f8f31c2f339289" providerId="LiveId" clId="{49596645-A746-4FCF-AA6D-AFE33EE04EB1}" dt="2020-07-12T14:44:38.126" v="180" actId="113"/>
        <pc:sldMkLst>
          <pc:docMk/>
          <pc:sldMk cId="2812410212" sldId="257"/>
        </pc:sldMkLst>
        <pc:spChg chg="mod">
          <ac:chgData name="Martina Allegra" userId="97f8f31c2f339289" providerId="LiveId" clId="{49596645-A746-4FCF-AA6D-AFE33EE04EB1}" dt="2020-07-12T14:44:38.126" v="180" actId="113"/>
          <ac:spMkLst>
            <pc:docMk/>
            <pc:sldMk cId="2812410212" sldId="257"/>
            <ac:spMk id="6" creationId="{917CA7A6-B0FA-4016-A047-0CFA37BFDE4C}"/>
          </ac:spMkLst>
        </pc:spChg>
      </pc:sldChg>
      <pc:sldChg chg="modSp">
        <pc:chgData name="Martina Allegra" userId="97f8f31c2f339289" providerId="LiveId" clId="{49596645-A746-4FCF-AA6D-AFE33EE04EB1}" dt="2020-07-12T14:46:49.675" v="197" actId="122"/>
        <pc:sldMkLst>
          <pc:docMk/>
          <pc:sldMk cId="2009039726" sldId="258"/>
        </pc:sldMkLst>
        <pc:spChg chg="mod">
          <ac:chgData name="Martina Allegra" userId="97f8f31c2f339289" providerId="LiveId" clId="{49596645-A746-4FCF-AA6D-AFE33EE04EB1}" dt="2020-07-12T14:46:49.675" v="197" actId="122"/>
          <ac:spMkLst>
            <pc:docMk/>
            <pc:sldMk cId="2009039726" sldId="258"/>
            <ac:spMk id="6" creationId="{917CA7A6-B0FA-4016-A047-0CFA37BFDE4C}"/>
          </ac:spMkLst>
        </pc:spChg>
      </pc:sldChg>
      <pc:sldChg chg="modSp">
        <pc:chgData name="Martina Allegra" userId="97f8f31c2f339289" providerId="LiveId" clId="{49596645-A746-4FCF-AA6D-AFE33EE04EB1}" dt="2020-07-12T15:02:42.789" v="328" actId="208"/>
        <pc:sldMkLst>
          <pc:docMk/>
          <pc:sldMk cId="2031487019" sldId="260"/>
        </pc:sldMkLst>
        <pc:picChg chg="mod">
          <ac:chgData name="Martina Allegra" userId="97f8f31c2f339289" providerId="LiveId" clId="{49596645-A746-4FCF-AA6D-AFE33EE04EB1}" dt="2020-07-12T15:02:42.789" v="328" actId="208"/>
          <ac:picMkLst>
            <pc:docMk/>
            <pc:sldMk cId="2031487019" sldId="260"/>
            <ac:picMk id="4" creationId="{00EAD96F-7CA0-49B3-8D85-BE1CEB02FF97}"/>
          </ac:picMkLst>
        </pc:picChg>
      </pc:sldChg>
      <pc:sldChg chg="ord">
        <pc:chgData name="Martina Allegra" userId="97f8f31c2f339289" providerId="LiveId" clId="{49596645-A746-4FCF-AA6D-AFE33EE04EB1}" dt="2020-07-12T14:52:37.542" v="243"/>
        <pc:sldMkLst>
          <pc:docMk/>
          <pc:sldMk cId="2094235425" sldId="261"/>
        </pc:sldMkLst>
      </pc:sldChg>
      <pc:sldChg chg="modSp">
        <pc:chgData name="Martina Allegra" userId="97f8f31c2f339289" providerId="LiveId" clId="{49596645-A746-4FCF-AA6D-AFE33EE04EB1}" dt="2020-07-12T14:25:38.474" v="31" actId="20577"/>
        <pc:sldMkLst>
          <pc:docMk/>
          <pc:sldMk cId="2747521724" sldId="262"/>
        </pc:sldMkLst>
        <pc:spChg chg="mod">
          <ac:chgData name="Martina Allegra" userId="97f8f31c2f339289" providerId="LiveId" clId="{49596645-A746-4FCF-AA6D-AFE33EE04EB1}" dt="2020-07-12T14:25:38.474" v="31" actId="20577"/>
          <ac:spMkLst>
            <pc:docMk/>
            <pc:sldMk cId="2747521724" sldId="262"/>
            <ac:spMk id="6" creationId="{376B18F5-88CC-413D-A98F-AA51AAA914D9}"/>
          </ac:spMkLst>
        </pc:spChg>
      </pc:sldChg>
      <pc:sldChg chg="modSp">
        <pc:chgData name="Martina Allegra" userId="97f8f31c2f339289" providerId="LiveId" clId="{49596645-A746-4FCF-AA6D-AFE33EE04EB1}" dt="2020-07-12T14:26:57.561" v="51" actId="1076"/>
        <pc:sldMkLst>
          <pc:docMk/>
          <pc:sldMk cId="2759724339" sldId="267"/>
        </pc:sldMkLst>
        <pc:spChg chg="mod">
          <ac:chgData name="Martina Allegra" userId="97f8f31c2f339289" providerId="LiveId" clId="{49596645-A746-4FCF-AA6D-AFE33EE04EB1}" dt="2020-07-12T14:26:57.561" v="51" actId="1076"/>
          <ac:spMkLst>
            <pc:docMk/>
            <pc:sldMk cId="2759724339" sldId="267"/>
            <ac:spMk id="6" creationId="{376B18F5-88CC-413D-A98F-AA51AAA914D9}"/>
          </ac:spMkLst>
        </pc:spChg>
      </pc:sldChg>
      <pc:sldChg chg="modSp">
        <pc:chgData name="Martina Allegra" userId="97f8f31c2f339289" providerId="LiveId" clId="{49596645-A746-4FCF-AA6D-AFE33EE04EB1}" dt="2020-07-12T14:28:34.864" v="52" actId="114"/>
        <pc:sldMkLst>
          <pc:docMk/>
          <pc:sldMk cId="2240052073" sldId="268"/>
        </pc:sldMkLst>
        <pc:spChg chg="mod">
          <ac:chgData name="Martina Allegra" userId="97f8f31c2f339289" providerId="LiveId" clId="{49596645-A746-4FCF-AA6D-AFE33EE04EB1}" dt="2020-07-12T14:28:34.864" v="52" actId="114"/>
          <ac:spMkLst>
            <pc:docMk/>
            <pc:sldMk cId="2240052073" sldId="268"/>
            <ac:spMk id="6" creationId="{917CA7A6-B0FA-4016-A047-0CFA37BFDE4C}"/>
          </ac:spMkLst>
        </pc:spChg>
      </pc:sldChg>
      <pc:sldChg chg="modSp">
        <pc:chgData name="Martina Allegra" userId="97f8f31c2f339289" providerId="LiveId" clId="{49596645-A746-4FCF-AA6D-AFE33EE04EB1}" dt="2020-07-12T14:28:46.515" v="53" actId="114"/>
        <pc:sldMkLst>
          <pc:docMk/>
          <pc:sldMk cId="3270690772" sldId="269"/>
        </pc:sldMkLst>
        <pc:spChg chg="mod">
          <ac:chgData name="Martina Allegra" userId="97f8f31c2f339289" providerId="LiveId" clId="{49596645-A746-4FCF-AA6D-AFE33EE04EB1}" dt="2020-07-12T14:28:46.515" v="53" actId="114"/>
          <ac:spMkLst>
            <pc:docMk/>
            <pc:sldMk cId="3270690772" sldId="269"/>
            <ac:spMk id="6" creationId="{917CA7A6-B0FA-4016-A047-0CFA37BFDE4C}"/>
          </ac:spMkLst>
        </pc:spChg>
      </pc:sldChg>
      <pc:sldChg chg="modSp">
        <pc:chgData name="Martina Allegra" userId="97f8f31c2f339289" providerId="LiveId" clId="{49596645-A746-4FCF-AA6D-AFE33EE04EB1}" dt="2020-07-12T14:32:29.253" v="124" actId="20577"/>
        <pc:sldMkLst>
          <pc:docMk/>
          <pc:sldMk cId="519033248" sldId="270"/>
        </pc:sldMkLst>
        <pc:spChg chg="mod">
          <ac:chgData name="Martina Allegra" userId="97f8f31c2f339289" providerId="LiveId" clId="{49596645-A746-4FCF-AA6D-AFE33EE04EB1}" dt="2020-07-12T14:32:29.253" v="124" actId="20577"/>
          <ac:spMkLst>
            <pc:docMk/>
            <pc:sldMk cId="519033248" sldId="270"/>
            <ac:spMk id="6" creationId="{917CA7A6-B0FA-4016-A047-0CFA37BFDE4C}"/>
          </ac:spMkLst>
        </pc:spChg>
        <pc:picChg chg="mod">
          <ac:chgData name="Martina Allegra" userId="97f8f31c2f339289" providerId="LiveId" clId="{49596645-A746-4FCF-AA6D-AFE33EE04EB1}" dt="2020-07-12T14:29:59.444" v="54" actId="14100"/>
          <ac:picMkLst>
            <pc:docMk/>
            <pc:sldMk cId="519033248" sldId="270"/>
            <ac:picMk id="5" creationId="{634A9B4F-DE2C-4A00-9BDB-FB5DC13F395C}"/>
          </ac:picMkLst>
        </pc:picChg>
      </pc:sldChg>
      <pc:sldChg chg="addSp delSp modSp add del mod setBg">
        <pc:chgData name="Martina Allegra" userId="97f8f31c2f339289" providerId="LiveId" clId="{49596645-A746-4FCF-AA6D-AFE33EE04EB1}" dt="2020-07-12T14:41:02.138" v="152" actId="2696"/>
        <pc:sldMkLst>
          <pc:docMk/>
          <pc:sldMk cId="2326619785" sldId="271"/>
        </pc:sldMkLst>
        <pc:spChg chg="mod">
          <ac:chgData name="Martina Allegra" userId="97f8f31c2f339289" providerId="LiveId" clId="{49596645-A746-4FCF-AA6D-AFE33EE04EB1}" dt="2020-07-12T14:24:25.579" v="29" actId="403"/>
          <ac:spMkLst>
            <pc:docMk/>
            <pc:sldMk cId="2326619785" sldId="271"/>
            <ac:spMk id="2" creationId="{874D8C6D-7520-4A6D-B3DF-4CA0F1F5F4E8}"/>
          </ac:spMkLst>
        </pc:spChg>
        <pc:spChg chg="del">
          <ac:chgData name="Martina Allegra" userId="97f8f31c2f339289" providerId="LiveId" clId="{49596645-A746-4FCF-AA6D-AFE33EE04EB1}" dt="2020-07-12T14:22:21.980" v="3" actId="478"/>
          <ac:spMkLst>
            <pc:docMk/>
            <pc:sldMk cId="2326619785" sldId="271"/>
            <ac:spMk id="3" creationId="{BAD111EB-E5DE-4DF5-9089-904988EBD51E}"/>
          </ac:spMkLst>
        </pc:spChg>
        <pc:spChg chg="add">
          <ac:chgData name="Martina Allegra" userId="97f8f31c2f339289" providerId="LiveId" clId="{49596645-A746-4FCF-AA6D-AFE33EE04EB1}" dt="2020-07-12T14:22:54.638" v="6" actId="26606"/>
          <ac:spMkLst>
            <pc:docMk/>
            <pc:sldMk cId="2326619785" sldId="271"/>
            <ac:spMk id="7" creationId="{A7895A40-19A4-42D6-9D30-DBC1E8002635}"/>
          </ac:spMkLst>
        </pc:spChg>
        <pc:spChg chg="add">
          <ac:chgData name="Martina Allegra" userId="97f8f31c2f339289" providerId="LiveId" clId="{49596645-A746-4FCF-AA6D-AFE33EE04EB1}" dt="2020-07-12T14:22:54.638" v="6" actId="26606"/>
          <ac:spMkLst>
            <pc:docMk/>
            <pc:sldMk cId="2326619785" sldId="271"/>
            <ac:spMk id="9" creationId="{02F429C4-ABC9-46FC-818A-B5429CDE4A96}"/>
          </ac:spMkLst>
        </pc:spChg>
        <pc:spChg chg="add">
          <ac:chgData name="Martina Allegra" userId="97f8f31c2f339289" providerId="LiveId" clId="{49596645-A746-4FCF-AA6D-AFE33EE04EB1}" dt="2020-07-12T14:22:54.638" v="6" actId="26606"/>
          <ac:spMkLst>
            <pc:docMk/>
            <pc:sldMk cId="2326619785" sldId="271"/>
            <ac:spMk id="11" creationId="{2CEF98E4-3709-4952-8F42-2305CCE34FA3}"/>
          </ac:spMkLst>
        </pc:spChg>
        <pc:spChg chg="add">
          <ac:chgData name="Martina Allegra" userId="97f8f31c2f339289" providerId="LiveId" clId="{49596645-A746-4FCF-AA6D-AFE33EE04EB1}" dt="2020-07-12T14:22:54.638" v="6" actId="26606"/>
          <ac:spMkLst>
            <pc:docMk/>
            <pc:sldMk cId="2326619785" sldId="271"/>
            <ac:spMk id="13" creationId="{F10BCCF5-D685-47FF-B675-647EAEB72C8E}"/>
          </ac:spMkLst>
        </pc:spChg>
        <pc:spChg chg="add">
          <ac:chgData name="Martina Allegra" userId="97f8f31c2f339289" providerId="LiveId" clId="{49596645-A746-4FCF-AA6D-AFE33EE04EB1}" dt="2020-07-12T14:22:54.638" v="6" actId="26606"/>
          <ac:spMkLst>
            <pc:docMk/>
            <pc:sldMk cId="2326619785" sldId="271"/>
            <ac:spMk id="15" creationId="{B0EE8A42-107A-4D4C-8D56-BBAE95C7FC0D}"/>
          </ac:spMkLst>
        </pc:spChg>
      </pc:sldChg>
      <pc:sldChg chg="addSp modSp add">
        <pc:chgData name="Martina Allegra" userId="97f8f31c2f339289" providerId="LiveId" clId="{49596645-A746-4FCF-AA6D-AFE33EE04EB1}" dt="2020-07-12T15:16:32.117" v="465" actId="20577"/>
        <pc:sldMkLst>
          <pc:docMk/>
          <pc:sldMk cId="880894141" sldId="272"/>
        </pc:sldMkLst>
        <pc:spChg chg="add mod">
          <ac:chgData name="Martina Allegra" userId="97f8f31c2f339289" providerId="LiveId" clId="{49596645-A746-4FCF-AA6D-AFE33EE04EB1}" dt="2020-07-12T15:00:39.230" v="326" actId="164"/>
          <ac:spMkLst>
            <pc:docMk/>
            <pc:sldMk cId="880894141" sldId="272"/>
            <ac:spMk id="2" creationId="{422C11A4-79BB-4F71-92CD-11F3C9E59281}"/>
          </ac:spMkLst>
        </pc:spChg>
        <pc:spChg chg="add mod">
          <ac:chgData name="Martina Allegra" userId="97f8f31c2f339289" providerId="LiveId" clId="{49596645-A746-4FCF-AA6D-AFE33EE04EB1}" dt="2020-07-12T15:16:32.117" v="465" actId="20577"/>
          <ac:spMkLst>
            <pc:docMk/>
            <pc:sldMk cId="880894141" sldId="272"/>
            <ac:spMk id="6" creationId="{E8E3EFB6-CF9B-490F-A372-2378CC0B9424}"/>
          </ac:spMkLst>
        </pc:spChg>
        <pc:grpChg chg="add mod">
          <ac:chgData name="Martina Allegra" userId="97f8f31c2f339289" providerId="LiveId" clId="{49596645-A746-4FCF-AA6D-AFE33EE04EB1}" dt="2020-07-12T15:00:39.230" v="326" actId="164"/>
          <ac:grpSpMkLst>
            <pc:docMk/>
            <pc:sldMk cId="880894141" sldId="272"/>
            <ac:grpSpMk id="7" creationId="{EE915EE7-0CCF-41D1-9B94-3104AF10F07E}"/>
          </ac:grpSpMkLst>
        </pc:grpChg>
        <pc:cxnChg chg="add mod">
          <ac:chgData name="Martina Allegra" userId="97f8f31c2f339289" providerId="LiveId" clId="{49596645-A746-4FCF-AA6D-AFE33EE04EB1}" dt="2020-07-12T15:00:39.230" v="326" actId="164"/>
          <ac:cxnSpMkLst>
            <pc:docMk/>
            <pc:sldMk cId="880894141" sldId="272"/>
            <ac:cxnSpMk id="4" creationId="{81F8E2F9-C784-4BB5-ACD6-28B6915DE52E}"/>
          </ac:cxnSpMkLst>
        </pc:cxnChg>
        <pc:cxnChg chg="add mod">
          <ac:chgData name="Martina Allegra" userId="97f8f31c2f339289" providerId="LiveId" clId="{49596645-A746-4FCF-AA6D-AFE33EE04EB1}" dt="2020-07-12T15:00:39.230" v="326" actId="164"/>
          <ac:cxnSpMkLst>
            <pc:docMk/>
            <pc:sldMk cId="880894141" sldId="272"/>
            <ac:cxnSpMk id="5" creationId="{A9CDDA4E-02D3-4989-9B74-89378B7AFE57}"/>
          </ac:cxnSpMkLst>
        </pc:cxnChg>
      </pc:sldChg>
      <pc:sldChg chg="addSp modSp add">
        <pc:chgData name="Martina Allegra" userId="97f8f31c2f339289" providerId="LiveId" clId="{49596645-A746-4FCF-AA6D-AFE33EE04EB1}" dt="2020-07-12T15:01:20.779" v="327" actId="1076"/>
        <pc:sldMkLst>
          <pc:docMk/>
          <pc:sldMk cId="951163935" sldId="273"/>
        </pc:sldMkLst>
        <pc:spChg chg="mod">
          <ac:chgData name="Martina Allegra" userId="97f8f31c2f339289" providerId="LiveId" clId="{49596645-A746-4FCF-AA6D-AFE33EE04EB1}" dt="2020-07-12T14:57:44.286" v="311" actId="122"/>
          <ac:spMkLst>
            <pc:docMk/>
            <pc:sldMk cId="951163935" sldId="273"/>
            <ac:spMk id="2" creationId="{B2E3EF58-5CF9-45E9-BC1B-8E611A8E6373}"/>
          </ac:spMkLst>
        </pc:spChg>
        <pc:spChg chg="add mod">
          <ac:chgData name="Martina Allegra" userId="97f8f31c2f339289" providerId="LiveId" clId="{49596645-A746-4FCF-AA6D-AFE33EE04EB1}" dt="2020-07-12T15:01:20.779" v="327" actId="1076"/>
          <ac:spMkLst>
            <pc:docMk/>
            <pc:sldMk cId="951163935" sldId="273"/>
            <ac:spMk id="4" creationId="{A28EB659-CDE8-4ECA-BB88-C97DA94F6AA6}"/>
          </ac:spMkLst>
        </pc:spChg>
        <pc:picChg chg="add mod">
          <ac:chgData name="Martina Allegra" userId="97f8f31c2f339289" providerId="LiveId" clId="{49596645-A746-4FCF-AA6D-AFE33EE04EB1}" dt="2020-07-12T14:58:01.322" v="312" actId="1076"/>
          <ac:picMkLst>
            <pc:docMk/>
            <pc:sldMk cId="951163935" sldId="273"/>
            <ac:picMk id="3" creationId="{B36C0FC0-55E0-46F9-B5FF-F043E0DBDE99}"/>
          </ac:picMkLst>
        </pc:picChg>
      </pc:sldChg>
      <pc:sldChg chg="add del">
        <pc:chgData name="Martina Allegra" userId="97f8f31c2f339289" providerId="LiveId" clId="{49596645-A746-4FCF-AA6D-AFE33EE04EB1}" dt="2020-07-12T14:49:03.725" v="199" actId="2696"/>
        <pc:sldMkLst>
          <pc:docMk/>
          <pc:sldMk cId="1383658600" sldId="273"/>
        </pc:sldMkLst>
      </pc:sldChg>
      <pc:sldChg chg="add del">
        <pc:chgData name="Martina Allegra" userId="97f8f31c2f339289" providerId="LiveId" clId="{49596645-A746-4FCF-AA6D-AFE33EE04EB1}" dt="2020-07-12T14:49:13.082" v="201" actId="2696"/>
        <pc:sldMkLst>
          <pc:docMk/>
          <pc:sldMk cId="2062558083" sldId="273"/>
        </pc:sldMkLst>
      </pc:sldChg>
      <pc:sldChg chg="modSp add">
        <pc:chgData name="Martina Allegra" userId="97f8f31c2f339289" providerId="LiveId" clId="{49596645-A746-4FCF-AA6D-AFE33EE04EB1}" dt="2020-07-12T14:59:58.406" v="325"/>
        <pc:sldMkLst>
          <pc:docMk/>
          <pc:sldMk cId="3825134274" sldId="274"/>
        </pc:sldMkLst>
        <pc:spChg chg="mod">
          <ac:chgData name="Martina Allegra" userId="97f8f31c2f339289" providerId="LiveId" clId="{49596645-A746-4FCF-AA6D-AFE33EE04EB1}" dt="2020-07-12T14:59:58.406" v="325"/>
          <ac:spMkLst>
            <pc:docMk/>
            <pc:sldMk cId="3825134274" sldId="274"/>
            <ac:spMk id="6" creationId="{E8E3EFB6-CF9B-490F-A372-2378CC0B9424}"/>
          </ac:spMkLst>
        </pc:spChg>
      </pc:sldChg>
      <pc:sldChg chg="modSp add del">
        <pc:chgData name="Martina Allegra" userId="97f8f31c2f339289" providerId="LiveId" clId="{49596645-A746-4FCF-AA6D-AFE33EE04EB1}" dt="2020-07-12T15:16:26.100" v="464" actId="2696"/>
        <pc:sldMkLst>
          <pc:docMk/>
          <pc:sldMk cId="3705049586" sldId="275"/>
        </pc:sldMkLst>
        <pc:spChg chg="mod">
          <ac:chgData name="Martina Allegra" userId="97f8f31c2f339289" providerId="LiveId" clId="{49596645-A746-4FCF-AA6D-AFE33EE04EB1}" dt="2020-07-12T15:11:24.336" v="372" actId="20577"/>
          <ac:spMkLst>
            <pc:docMk/>
            <pc:sldMk cId="3705049586" sldId="275"/>
            <ac:spMk id="6" creationId="{E8E3EFB6-CF9B-490F-A372-2378CC0B9424}"/>
          </ac:spMkLst>
        </pc:spChg>
      </pc:sldChg>
      <pc:sldChg chg="addSp modSp add del">
        <pc:chgData name="Martina Allegra" userId="97f8f31c2f339289" providerId="LiveId" clId="{49596645-A746-4FCF-AA6D-AFE33EE04EB1}" dt="2020-07-12T15:16:26.099" v="463" actId="2696"/>
        <pc:sldMkLst>
          <pc:docMk/>
          <pc:sldMk cId="2887643732" sldId="276"/>
        </pc:sldMkLst>
        <pc:spChg chg="add mod">
          <ac:chgData name="Martina Allegra" userId="97f8f31c2f339289" providerId="LiveId" clId="{49596645-A746-4FCF-AA6D-AFE33EE04EB1}" dt="2020-07-12T15:16:00.279" v="461" actId="255"/>
          <ac:spMkLst>
            <pc:docMk/>
            <pc:sldMk cId="2887643732" sldId="276"/>
            <ac:spMk id="2" creationId="{E2D14B00-D33C-4F68-9C4E-B92E28577E30}"/>
          </ac:spMkLst>
        </pc:spChg>
        <pc:spChg chg="add mod">
          <ac:chgData name="Martina Allegra" userId="97f8f31c2f339289" providerId="LiveId" clId="{49596645-A746-4FCF-AA6D-AFE33EE04EB1}" dt="2020-07-12T15:12:51.981" v="435" actId="403"/>
          <ac:spMkLst>
            <pc:docMk/>
            <pc:sldMk cId="2887643732" sldId="276"/>
            <ac:spMk id="3" creationId="{81CA24AF-6520-4618-B62D-622106D88984}"/>
          </ac:spMkLst>
        </pc:spChg>
      </pc:sldChg>
      <pc:sldChg chg="add">
        <pc:chgData name="Martina Allegra" userId="97f8f31c2f339289" providerId="LiveId" clId="{49596645-A746-4FCF-AA6D-AFE33EE04EB1}" dt="2020-07-12T15:16:15.139" v="462"/>
        <pc:sldMkLst>
          <pc:docMk/>
          <pc:sldMk cId="2860609391" sldId="277"/>
        </pc:sldMkLst>
      </pc:sldChg>
      <pc:sldChg chg="add ord">
        <pc:chgData name="Martina Allegra" userId="97f8f31c2f339289" providerId="LiveId" clId="{49596645-A746-4FCF-AA6D-AFE33EE04EB1}" dt="2020-07-12T15:17:28.154" v="495"/>
        <pc:sldMkLst>
          <pc:docMk/>
          <pc:sldMk cId="3118022441" sldId="278"/>
        </pc:sldMkLst>
      </pc:sldChg>
      <pc:sldChg chg="modSp add">
        <pc:chgData name="Martina Allegra" userId="97f8f31c2f339289" providerId="LiveId" clId="{49596645-A746-4FCF-AA6D-AFE33EE04EB1}" dt="2020-07-12T15:17:16.275" v="494" actId="20577"/>
        <pc:sldMkLst>
          <pc:docMk/>
          <pc:sldMk cId="3662333117" sldId="279"/>
        </pc:sldMkLst>
        <pc:spChg chg="mod">
          <ac:chgData name="Martina Allegra" userId="97f8f31c2f339289" providerId="LiveId" clId="{49596645-A746-4FCF-AA6D-AFE33EE04EB1}" dt="2020-07-12T15:17:16.275" v="494" actId="20577"/>
          <ac:spMkLst>
            <pc:docMk/>
            <pc:sldMk cId="3662333117" sldId="279"/>
            <ac:spMk id="6" creationId="{E8E3EFB6-CF9B-490F-A372-2378CC0B9424}"/>
          </ac:spMkLst>
        </pc:spChg>
      </pc:sldChg>
      <pc:sldChg chg="addSp delSp modSp add">
        <pc:chgData name="Martina Allegra" userId="97f8f31c2f339289" providerId="LiveId" clId="{49596645-A746-4FCF-AA6D-AFE33EE04EB1}" dt="2020-07-12T16:16:33.380" v="1279" actId="14100"/>
        <pc:sldMkLst>
          <pc:docMk/>
          <pc:sldMk cId="3969428128" sldId="280"/>
        </pc:sldMkLst>
        <pc:spChg chg="add mod">
          <ac:chgData name="Martina Allegra" userId="97f8f31c2f339289" providerId="LiveId" clId="{49596645-A746-4FCF-AA6D-AFE33EE04EB1}" dt="2020-07-12T15:43:42.543" v="926" actId="122"/>
          <ac:spMkLst>
            <pc:docMk/>
            <pc:sldMk cId="3969428128" sldId="280"/>
            <ac:spMk id="2" creationId="{F2A3E51E-0CAB-4E48-8C3D-0744FA817940}"/>
          </ac:spMkLst>
        </pc:spChg>
        <pc:spChg chg="add mod">
          <ac:chgData name="Martina Allegra" userId="97f8f31c2f339289" providerId="LiveId" clId="{49596645-A746-4FCF-AA6D-AFE33EE04EB1}" dt="2020-07-12T15:43:38.327" v="924" actId="1076"/>
          <ac:spMkLst>
            <pc:docMk/>
            <pc:sldMk cId="3969428128" sldId="280"/>
            <ac:spMk id="9" creationId="{84E2CABF-1EE5-40F9-8B67-DA4F53B9F692}"/>
          </ac:spMkLst>
        </pc:spChg>
        <pc:spChg chg="add del mod">
          <ac:chgData name="Martina Allegra" userId="97f8f31c2f339289" providerId="LiveId" clId="{49596645-A746-4FCF-AA6D-AFE33EE04EB1}" dt="2020-07-12T15:41:27.704" v="899" actId="478"/>
          <ac:spMkLst>
            <pc:docMk/>
            <pc:sldMk cId="3969428128" sldId="280"/>
            <ac:spMk id="16" creationId="{DD09CF75-084A-424A-86F2-68284CB845F9}"/>
          </ac:spMkLst>
        </pc:spChg>
        <pc:spChg chg="add del mod">
          <ac:chgData name="Martina Allegra" userId="97f8f31c2f339289" providerId="LiveId" clId="{49596645-A746-4FCF-AA6D-AFE33EE04EB1}" dt="2020-07-12T15:41:35.135" v="901" actId="767"/>
          <ac:spMkLst>
            <pc:docMk/>
            <pc:sldMk cId="3969428128" sldId="280"/>
            <ac:spMk id="17" creationId="{3C0E9A15-1DA3-438C-99F3-E817FE99CDE4}"/>
          </ac:spMkLst>
        </pc:spChg>
        <pc:spChg chg="add mod">
          <ac:chgData name="Martina Allegra" userId="97f8f31c2f339289" providerId="LiveId" clId="{49596645-A746-4FCF-AA6D-AFE33EE04EB1}" dt="2020-07-12T15:44:12.362" v="931" actId="1076"/>
          <ac:spMkLst>
            <pc:docMk/>
            <pc:sldMk cId="3969428128" sldId="280"/>
            <ac:spMk id="18" creationId="{5A4A1D43-CCBC-4244-966D-EA9E1246CC4C}"/>
          </ac:spMkLst>
        </pc:spChg>
        <pc:spChg chg="add del">
          <ac:chgData name="Martina Allegra" userId="97f8f31c2f339289" providerId="LiveId" clId="{49596645-A746-4FCF-AA6D-AFE33EE04EB1}" dt="2020-07-12T15:41:53.969" v="905"/>
          <ac:spMkLst>
            <pc:docMk/>
            <pc:sldMk cId="3969428128" sldId="280"/>
            <ac:spMk id="19" creationId="{D392DCB2-A816-43A3-A5E1-F162B1D7D661}"/>
          </ac:spMkLst>
        </pc:spChg>
        <pc:spChg chg="add del mod">
          <ac:chgData name="Martina Allegra" userId="97f8f31c2f339289" providerId="LiveId" clId="{49596645-A746-4FCF-AA6D-AFE33EE04EB1}" dt="2020-07-12T15:53:07.399" v="995"/>
          <ac:spMkLst>
            <pc:docMk/>
            <pc:sldMk cId="3969428128" sldId="280"/>
            <ac:spMk id="32" creationId="{BA776E7B-021B-4C80-AB70-A85F825F2C4F}"/>
          </ac:spMkLst>
        </pc:spChg>
        <pc:spChg chg="add mod">
          <ac:chgData name="Martina Allegra" userId="97f8f31c2f339289" providerId="LiveId" clId="{49596645-A746-4FCF-AA6D-AFE33EE04EB1}" dt="2020-07-12T15:53:32.812" v="1002"/>
          <ac:spMkLst>
            <pc:docMk/>
            <pc:sldMk cId="3969428128" sldId="280"/>
            <ac:spMk id="33" creationId="{D31735BD-251F-4A97-A3FC-78154CCBD1B0}"/>
          </ac:spMkLst>
        </pc:spChg>
        <pc:spChg chg="add mod">
          <ac:chgData name="Martina Allegra" userId="97f8f31c2f339289" providerId="LiveId" clId="{49596645-A746-4FCF-AA6D-AFE33EE04EB1}" dt="2020-07-12T15:54:21.892" v="1010" actId="113"/>
          <ac:spMkLst>
            <pc:docMk/>
            <pc:sldMk cId="3969428128" sldId="280"/>
            <ac:spMk id="34" creationId="{F6B80206-3AEA-42E1-A467-6A8850AD0774}"/>
          </ac:spMkLst>
        </pc:spChg>
        <pc:spChg chg="add mod">
          <ac:chgData name="Martina Allegra" userId="97f8f31c2f339289" providerId="LiveId" clId="{49596645-A746-4FCF-AA6D-AFE33EE04EB1}" dt="2020-07-12T15:59:54.556" v="1089" actId="20577"/>
          <ac:spMkLst>
            <pc:docMk/>
            <pc:sldMk cId="3969428128" sldId="280"/>
            <ac:spMk id="35" creationId="{5EC2EEFC-B7BF-4240-AB31-E220D156EE51}"/>
          </ac:spMkLst>
        </pc:spChg>
        <pc:spChg chg="add mod">
          <ac:chgData name="Martina Allegra" userId="97f8f31c2f339289" providerId="LiveId" clId="{49596645-A746-4FCF-AA6D-AFE33EE04EB1}" dt="2020-07-12T15:59:33.224" v="1083" actId="1076"/>
          <ac:spMkLst>
            <pc:docMk/>
            <pc:sldMk cId="3969428128" sldId="280"/>
            <ac:spMk id="36" creationId="{9ACAD9C9-722B-4DE5-9CEB-D33EC0095127}"/>
          </ac:spMkLst>
        </pc:spChg>
        <pc:spChg chg="add mod">
          <ac:chgData name="Martina Allegra" userId="97f8f31c2f339289" providerId="LiveId" clId="{49596645-A746-4FCF-AA6D-AFE33EE04EB1}" dt="2020-07-12T16:03:07.276" v="1122" actId="1076"/>
          <ac:spMkLst>
            <pc:docMk/>
            <pc:sldMk cId="3969428128" sldId="280"/>
            <ac:spMk id="37" creationId="{99C4501F-EB10-4E8F-BFBC-79E3B60C3113}"/>
          </ac:spMkLst>
        </pc:spChg>
        <pc:spChg chg="add mod">
          <ac:chgData name="Martina Allegra" userId="97f8f31c2f339289" providerId="LiveId" clId="{49596645-A746-4FCF-AA6D-AFE33EE04EB1}" dt="2020-07-12T16:16:18.014" v="1278" actId="1076"/>
          <ac:spMkLst>
            <pc:docMk/>
            <pc:sldMk cId="3969428128" sldId="280"/>
            <ac:spMk id="56" creationId="{95D4DF35-9006-46D3-8613-37759B95A3BA}"/>
          </ac:spMkLst>
        </pc:spChg>
        <pc:spChg chg="add mod">
          <ac:chgData name="Martina Allegra" userId="97f8f31c2f339289" providerId="LiveId" clId="{49596645-A746-4FCF-AA6D-AFE33EE04EB1}" dt="2020-07-12T16:08:26.623" v="1168"/>
          <ac:spMkLst>
            <pc:docMk/>
            <pc:sldMk cId="3969428128" sldId="280"/>
            <ac:spMk id="57" creationId="{F6CE627B-21E3-43D4-BB57-83E6860822B6}"/>
          </ac:spMkLst>
        </pc:spChg>
        <pc:spChg chg="add mod">
          <ac:chgData name="Martina Allegra" userId="97f8f31c2f339289" providerId="LiveId" clId="{49596645-A746-4FCF-AA6D-AFE33EE04EB1}" dt="2020-07-12T16:12:46.517" v="1227"/>
          <ac:spMkLst>
            <pc:docMk/>
            <pc:sldMk cId="3969428128" sldId="280"/>
            <ac:spMk id="70" creationId="{34BBB79A-027E-4BC4-BA00-707F53E0D809}"/>
          </ac:spMkLst>
        </pc:spChg>
        <pc:picChg chg="add mod">
          <ac:chgData name="Martina Allegra" userId="97f8f31c2f339289" providerId="LiveId" clId="{49596645-A746-4FCF-AA6D-AFE33EE04EB1}" dt="2020-07-12T15:50:25.305" v="970" actId="14100"/>
          <ac:picMkLst>
            <pc:docMk/>
            <pc:sldMk cId="3969428128" sldId="280"/>
            <ac:picMk id="4" creationId="{1D577BF9-1EBA-4609-8EB4-55EDEDDDD2FB}"/>
          </ac:picMkLst>
        </pc:picChg>
        <pc:picChg chg="add mod">
          <ac:chgData name="Martina Allegra" userId="97f8f31c2f339289" providerId="LiveId" clId="{49596645-A746-4FCF-AA6D-AFE33EE04EB1}" dt="2020-07-12T15:51:30.096" v="980" actId="1076"/>
          <ac:picMkLst>
            <pc:docMk/>
            <pc:sldMk cId="3969428128" sldId="280"/>
            <ac:picMk id="6" creationId="{B5FF63C2-A0AE-4AE0-81F2-28A9B5BF3234}"/>
          </ac:picMkLst>
        </pc:picChg>
        <pc:picChg chg="add mod">
          <ac:chgData name="Martina Allegra" userId="97f8f31c2f339289" providerId="LiveId" clId="{49596645-A746-4FCF-AA6D-AFE33EE04EB1}" dt="2020-07-12T16:11:26.713" v="1220" actId="14100"/>
          <ac:picMkLst>
            <pc:docMk/>
            <pc:sldMk cId="3969428128" sldId="280"/>
            <ac:picMk id="8" creationId="{CFD87D29-8400-4CBE-9A33-E42EEA96F70A}"/>
          </ac:picMkLst>
        </pc:picChg>
        <pc:picChg chg="add mod">
          <ac:chgData name="Martina Allegra" userId="97f8f31c2f339289" providerId="LiveId" clId="{49596645-A746-4FCF-AA6D-AFE33EE04EB1}" dt="2020-07-12T15:52:01.364" v="986" actId="14100"/>
          <ac:picMkLst>
            <pc:docMk/>
            <pc:sldMk cId="3969428128" sldId="280"/>
            <ac:picMk id="11" creationId="{46FA6F7C-38CB-44CF-AC7C-54BECFD79851}"/>
          </ac:picMkLst>
        </pc:picChg>
        <pc:picChg chg="add mod">
          <ac:chgData name="Martina Allegra" userId="97f8f31c2f339289" providerId="LiveId" clId="{49596645-A746-4FCF-AA6D-AFE33EE04EB1}" dt="2020-07-12T15:51:57.979" v="985" actId="14100"/>
          <ac:picMkLst>
            <pc:docMk/>
            <pc:sldMk cId="3969428128" sldId="280"/>
            <ac:picMk id="13" creationId="{524E7F60-8531-4FA9-AC64-608598C96AA9}"/>
          </ac:picMkLst>
        </pc:picChg>
        <pc:picChg chg="add mod">
          <ac:chgData name="Martina Allegra" userId="97f8f31c2f339289" providerId="LiveId" clId="{49596645-A746-4FCF-AA6D-AFE33EE04EB1}" dt="2020-07-12T16:11:23.586" v="1219" actId="14100"/>
          <ac:picMkLst>
            <pc:docMk/>
            <pc:sldMk cId="3969428128" sldId="280"/>
            <ac:picMk id="15" creationId="{519CE279-6B99-416B-8822-CDF1237EA91F}"/>
          </ac:picMkLst>
        </pc:picChg>
        <pc:picChg chg="add del mod">
          <ac:chgData name="Martina Allegra" userId="97f8f31c2f339289" providerId="LiveId" clId="{49596645-A746-4FCF-AA6D-AFE33EE04EB1}" dt="2020-07-12T15:44:59.574" v="937" actId="478"/>
          <ac:picMkLst>
            <pc:docMk/>
            <pc:sldMk cId="3969428128" sldId="280"/>
            <ac:picMk id="21" creationId="{688E1B82-6709-4B2A-9F45-4E93292D158F}"/>
          </ac:picMkLst>
        </pc:picChg>
        <pc:picChg chg="add del mod">
          <ac:chgData name="Martina Allegra" userId="97f8f31c2f339289" providerId="LiveId" clId="{49596645-A746-4FCF-AA6D-AFE33EE04EB1}" dt="2020-07-12T15:44:59.574" v="937" actId="478"/>
          <ac:picMkLst>
            <pc:docMk/>
            <pc:sldMk cId="3969428128" sldId="280"/>
            <ac:picMk id="23" creationId="{7550D77F-38C4-43FC-B887-3A6B099140B0}"/>
          </ac:picMkLst>
        </pc:picChg>
        <pc:picChg chg="add del mod">
          <ac:chgData name="Martina Allegra" userId="97f8f31c2f339289" providerId="LiveId" clId="{49596645-A746-4FCF-AA6D-AFE33EE04EB1}" dt="2020-07-12T15:44:59.574" v="937" actId="478"/>
          <ac:picMkLst>
            <pc:docMk/>
            <pc:sldMk cId="3969428128" sldId="280"/>
            <ac:picMk id="25" creationId="{FF40F58E-96BB-4FC0-95FC-D2EA9067F0AD}"/>
          </ac:picMkLst>
        </pc:picChg>
        <pc:picChg chg="add mod">
          <ac:chgData name="Martina Allegra" userId="97f8f31c2f339289" providerId="LiveId" clId="{49596645-A746-4FCF-AA6D-AFE33EE04EB1}" dt="2020-07-12T15:52:09.855" v="987" actId="14100"/>
          <ac:picMkLst>
            <pc:docMk/>
            <pc:sldMk cId="3969428128" sldId="280"/>
            <ac:picMk id="27" creationId="{74144BF1-9607-435F-A68A-3BFE07AE22CB}"/>
          </ac:picMkLst>
        </pc:picChg>
        <pc:picChg chg="add mod">
          <ac:chgData name="Martina Allegra" userId="97f8f31c2f339289" providerId="LiveId" clId="{49596645-A746-4FCF-AA6D-AFE33EE04EB1}" dt="2020-07-12T16:10:55.768" v="1215" actId="14100"/>
          <ac:picMkLst>
            <pc:docMk/>
            <pc:sldMk cId="3969428128" sldId="280"/>
            <ac:picMk id="29" creationId="{EFFAC5D8-E288-4F3E-9EB7-E7351C8E8D89}"/>
          </ac:picMkLst>
        </pc:picChg>
        <pc:picChg chg="add mod">
          <ac:chgData name="Martina Allegra" userId="97f8f31c2f339289" providerId="LiveId" clId="{49596645-A746-4FCF-AA6D-AFE33EE04EB1}" dt="2020-07-12T16:11:09.141" v="1217" actId="14100"/>
          <ac:picMkLst>
            <pc:docMk/>
            <pc:sldMk cId="3969428128" sldId="280"/>
            <ac:picMk id="31" creationId="{15A45011-64C3-467B-BCE2-A25993B01592}"/>
          </ac:picMkLst>
        </pc:picChg>
        <pc:picChg chg="add mod">
          <ac:chgData name="Martina Allegra" userId="97f8f31c2f339289" providerId="LiveId" clId="{49596645-A746-4FCF-AA6D-AFE33EE04EB1}" dt="2020-07-12T15:59:38.789" v="1084" actId="14100"/>
          <ac:picMkLst>
            <pc:docMk/>
            <pc:sldMk cId="3969428128" sldId="280"/>
            <ac:picMk id="39" creationId="{C455A62F-8493-4CED-BAE3-06BFA6B91BB5}"/>
          </ac:picMkLst>
        </pc:picChg>
        <pc:picChg chg="add mod">
          <ac:chgData name="Martina Allegra" userId="97f8f31c2f339289" providerId="LiveId" clId="{49596645-A746-4FCF-AA6D-AFE33EE04EB1}" dt="2020-07-12T15:59:44.542" v="1085" actId="14100"/>
          <ac:picMkLst>
            <pc:docMk/>
            <pc:sldMk cId="3969428128" sldId="280"/>
            <ac:picMk id="41" creationId="{56515FE2-689A-4534-A5C6-5F4D69864529}"/>
          </ac:picMkLst>
        </pc:picChg>
        <pc:picChg chg="add mod">
          <ac:chgData name="Martina Allegra" userId="97f8f31c2f339289" providerId="LiveId" clId="{49596645-A746-4FCF-AA6D-AFE33EE04EB1}" dt="2020-07-12T16:02:52.226" v="1120" actId="1076"/>
          <ac:picMkLst>
            <pc:docMk/>
            <pc:sldMk cId="3969428128" sldId="280"/>
            <ac:picMk id="43" creationId="{20C7226F-4306-4EC1-B9EF-2A4B2298CE54}"/>
          </ac:picMkLst>
        </pc:picChg>
        <pc:picChg chg="add mod">
          <ac:chgData name="Martina Allegra" userId="97f8f31c2f339289" providerId="LiveId" clId="{49596645-A746-4FCF-AA6D-AFE33EE04EB1}" dt="2020-07-12T16:01:58.896" v="1115" actId="1076"/>
          <ac:picMkLst>
            <pc:docMk/>
            <pc:sldMk cId="3969428128" sldId="280"/>
            <ac:picMk id="45" creationId="{6CC68DC2-400B-4B73-A5AB-7890ED0D3D2D}"/>
          </ac:picMkLst>
        </pc:picChg>
        <pc:picChg chg="add mod">
          <ac:chgData name="Martina Allegra" userId="97f8f31c2f339289" providerId="LiveId" clId="{49596645-A746-4FCF-AA6D-AFE33EE04EB1}" dt="2020-07-12T16:02:33.944" v="1118" actId="14100"/>
          <ac:picMkLst>
            <pc:docMk/>
            <pc:sldMk cId="3969428128" sldId="280"/>
            <ac:picMk id="47" creationId="{1405C0CA-FB9B-4472-8DFE-243DE0A3C031}"/>
          </ac:picMkLst>
        </pc:picChg>
        <pc:picChg chg="add mod">
          <ac:chgData name="Martina Allegra" userId="97f8f31c2f339289" providerId="LiveId" clId="{49596645-A746-4FCF-AA6D-AFE33EE04EB1}" dt="2020-07-12T16:02:49.125" v="1119" actId="1076"/>
          <ac:picMkLst>
            <pc:docMk/>
            <pc:sldMk cId="3969428128" sldId="280"/>
            <ac:picMk id="49" creationId="{A2AEB60D-7B56-4E60-BA73-57B62B2584B7}"/>
          </ac:picMkLst>
        </pc:picChg>
        <pc:picChg chg="add mod">
          <ac:chgData name="Martina Allegra" userId="97f8f31c2f339289" providerId="LiveId" clId="{49596645-A746-4FCF-AA6D-AFE33EE04EB1}" dt="2020-07-12T16:06:09.481" v="1151" actId="14100"/>
          <ac:picMkLst>
            <pc:docMk/>
            <pc:sldMk cId="3969428128" sldId="280"/>
            <ac:picMk id="51" creationId="{30F1C7E9-4683-46EA-B9CB-995782A78CF7}"/>
          </ac:picMkLst>
        </pc:picChg>
        <pc:picChg chg="add mod">
          <ac:chgData name="Martina Allegra" userId="97f8f31c2f339289" providerId="LiveId" clId="{49596645-A746-4FCF-AA6D-AFE33EE04EB1}" dt="2020-07-12T16:14:38.127" v="1260" actId="1076"/>
          <ac:picMkLst>
            <pc:docMk/>
            <pc:sldMk cId="3969428128" sldId="280"/>
            <ac:picMk id="53" creationId="{A31079A5-8252-48CD-928C-0CF4958487F6}"/>
          </ac:picMkLst>
        </pc:picChg>
        <pc:picChg chg="add mod">
          <ac:chgData name="Martina Allegra" userId="97f8f31c2f339289" providerId="LiveId" clId="{49596645-A746-4FCF-AA6D-AFE33EE04EB1}" dt="2020-07-12T16:14:41.655" v="1261" actId="1076"/>
          <ac:picMkLst>
            <pc:docMk/>
            <pc:sldMk cId="3969428128" sldId="280"/>
            <ac:picMk id="55" creationId="{8F172A02-E225-43D0-BD3B-2D3FB46BF68E}"/>
          </ac:picMkLst>
        </pc:picChg>
        <pc:picChg chg="add del mod">
          <ac:chgData name="Martina Allegra" userId="97f8f31c2f339289" providerId="LiveId" clId="{49596645-A746-4FCF-AA6D-AFE33EE04EB1}" dt="2020-07-12T16:09:28.692" v="1186" actId="478"/>
          <ac:picMkLst>
            <pc:docMk/>
            <pc:sldMk cId="3969428128" sldId="280"/>
            <ac:picMk id="59" creationId="{2886E844-E4D2-4161-9DAC-E4DA4D01245B}"/>
          </ac:picMkLst>
        </pc:picChg>
        <pc:picChg chg="add del mod">
          <ac:chgData name="Martina Allegra" userId="97f8f31c2f339289" providerId="LiveId" clId="{49596645-A746-4FCF-AA6D-AFE33EE04EB1}" dt="2020-07-12T16:09:31.905" v="1188" actId="478"/>
          <ac:picMkLst>
            <pc:docMk/>
            <pc:sldMk cId="3969428128" sldId="280"/>
            <ac:picMk id="61" creationId="{8B15B376-777C-4BE1-89E9-AF464800BB22}"/>
          </ac:picMkLst>
        </pc:picChg>
        <pc:picChg chg="add del mod">
          <ac:chgData name="Martina Allegra" userId="97f8f31c2f339289" providerId="LiveId" clId="{49596645-A746-4FCF-AA6D-AFE33EE04EB1}" dt="2020-07-12T16:09:30.228" v="1187" actId="478"/>
          <ac:picMkLst>
            <pc:docMk/>
            <pc:sldMk cId="3969428128" sldId="280"/>
            <ac:picMk id="63" creationId="{588313FE-BF89-427C-AC12-D1F2B600E0A4}"/>
          </ac:picMkLst>
        </pc:picChg>
        <pc:picChg chg="add mod">
          <ac:chgData name="Martina Allegra" userId="97f8f31c2f339289" providerId="LiveId" clId="{49596645-A746-4FCF-AA6D-AFE33EE04EB1}" dt="2020-07-12T16:10:29.626" v="1209" actId="1076"/>
          <ac:picMkLst>
            <pc:docMk/>
            <pc:sldMk cId="3969428128" sldId="280"/>
            <ac:picMk id="65" creationId="{AC4D4406-C631-4E02-BC7E-2BEB02B779B8}"/>
          </ac:picMkLst>
        </pc:picChg>
        <pc:picChg chg="add mod">
          <ac:chgData name="Martina Allegra" userId="97f8f31c2f339289" providerId="LiveId" clId="{49596645-A746-4FCF-AA6D-AFE33EE04EB1}" dt="2020-07-12T16:10:33.115" v="1210" actId="1076"/>
          <ac:picMkLst>
            <pc:docMk/>
            <pc:sldMk cId="3969428128" sldId="280"/>
            <ac:picMk id="67" creationId="{E0E513B9-266F-497C-88C3-11706A2434F3}"/>
          </ac:picMkLst>
        </pc:picChg>
        <pc:picChg chg="add mod">
          <ac:chgData name="Martina Allegra" userId="97f8f31c2f339289" providerId="LiveId" clId="{49596645-A746-4FCF-AA6D-AFE33EE04EB1}" dt="2020-07-12T16:11:12.359" v="1218" actId="14100"/>
          <ac:picMkLst>
            <pc:docMk/>
            <pc:sldMk cId="3969428128" sldId="280"/>
            <ac:picMk id="69" creationId="{309BF6CC-AD7F-4270-B131-0A4F58B9A6B5}"/>
          </ac:picMkLst>
        </pc:picChg>
        <pc:picChg chg="add del mod">
          <ac:chgData name="Martina Allegra" userId="97f8f31c2f339289" providerId="LiveId" clId="{49596645-A746-4FCF-AA6D-AFE33EE04EB1}" dt="2020-07-12T16:13:35.705" v="1242" actId="478"/>
          <ac:picMkLst>
            <pc:docMk/>
            <pc:sldMk cId="3969428128" sldId="280"/>
            <ac:picMk id="72" creationId="{CE7AAA6A-04C0-4742-BF6A-3EA6CDF195D6}"/>
          </ac:picMkLst>
        </pc:picChg>
        <pc:picChg chg="add del mod">
          <ac:chgData name="Martina Allegra" userId="97f8f31c2f339289" providerId="LiveId" clId="{49596645-A746-4FCF-AA6D-AFE33EE04EB1}" dt="2020-07-12T16:13:38.783" v="1244" actId="478"/>
          <ac:picMkLst>
            <pc:docMk/>
            <pc:sldMk cId="3969428128" sldId="280"/>
            <ac:picMk id="74" creationId="{3C0F6057-164A-4B62-8DEC-1A4D63FEDBE6}"/>
          </ac:picMkLst>
        </pc:picChg>
        <pc:picChg chg="add del mod">
          <ac:chgData name="Martina Allegra" userId="97f8f31c2f339289" providerId="LiveId" clId="{49596645-A746-4FCF-AA6D-AFE33EE04EB1}" dt="2020-07-12T16:13:37.295" v="1243" actId="478"/>
          <ac:picMkLst>
            <pc:docMk/>
            <pc:sldMk cId="3969428128" sldId="280"/>
            <ac:picMk id="76" creationId="{E23C3EC1-F38F-426F-9A2A-4C65FC2E1A0C}"/>
          </ac:picMkLst>
        </pc:picChg>
        <pc:picChg chg="add mod">
          <ac:chgData name="Martina Allegra" userId="97f8f31c2f339289" providerId="LiveId" clId="{49596645-A746-4FCF-AA6D-AFE33EE04EB1}" dt="2020-07-12T16:16:33.380" v="1279" actId="14100"/>
          <ac:picMkLst>
            <pc:docMk/>
            <pc:sldMk cId="3969428128" sldId="280"/>
            <ac:picMk id="78" creationId="{BF302036-F594-4BB2-B675-29AE8868346E}"/>
          </ac:picMkLst>
        </pc:picChg>
        <pc:picChg chg="add mod">
          <ac:chgData name="Martina Allegra" userId="97f8f31c2f339289" providerId="LiveId" clId="{49596645-A746-4FCF-AA6D-AFE33EE04EB1}" dt="2020-07-12T16:15:29.797" v="1271" actId="14100"/>
          <ac:picMkLst>
            <pc:docMk/>
            <pc:sldMk cId="3969428128" sldId="280"/>
            <ac:picMk id="80" creationId="{46DA9FF9-E56A-4FD1-A0E0-ADB0CE73405E}"/>
          </ac:picMkLst>
        </pc:picChg>
        <pc:picChg chg="add mod">
          <ac:chgData name="Martina Allegra" userId="97f8f31c2f339289" providerId="LiveId" clId="{49596645-A746-4FCF-AA6D-AFE33EE04EB1}" dt="2020-07-12T16:16:00.953" v="1277" actId="1076"/>
          <ac:picMkLst>
            <pc:docMk/>
            <pc:sldMk cId="3969428128" sldId="280"/>
            <ac:picMk id="82" creationId="{C1C71C05-91C0-40CF-9007-2D629235AA8B}"/>
          </ac:picMkLst>
        </pc:picChg>
      </pc:sldChg>
      <pc:sldChg chg="addSp delSp add del setBg delDesignElem">
        <pc:chgData name="Martina Allegra" userId="97f8f31c2f339289" providerId="LiveId" clId="{49596645-A746-4FCF-AA6D-AFE33EE04EB1}" dt="2020-07-12T16:20:47.279" v="1293" actId="2696"/>
        <pc:sldMkLst>
          <pc:docMk/>
          <pc:sldMk cId="2146660446" sldId="281"/>
        </pc:sldMkLst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2146660446" sldId="281"/>
            <ac:spMk id="11" creationId="{A7895A40-19A4-42D6-9D30-DBC1E8002635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2146660446" sldId="281"/>
            <ac:spMk id="13" creationId="{02F429C4-ABC9-46FC-818A-B5429CDE4A96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2146660446" sldId="281"/>
            <ac:spMk id="15" creationId="{2CEF98E4-3709-4952-8F42-2305CCE34FA3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2146660446" sldId="281"/>
            <ac:spMk id="17" creationId="{F10BCCF5-D685-47FF-B675-647EAEB72C8E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2146660446" sldId="281"/>
            <ac:spMk id="19" creationId="{B0EE8A42-107A-4D4C-8D56-BBAE95C7FC0D}"/>
          </ac:spMkLst>
        </pc:spChg>
      </pc:sldChg>
      <pc:sldChg chg="add del">
        <pc:chgData name="Martina Allegra" userId="97f8f31c2f339289" providerId="LiveId" clId="{49596645-A746-4FCF-AA6D-AFE33EE04EB1}" dt="2020-07-12T16:19:56.002" v="1289"/>
        <pc:sldMkLst>
          <pc:docMk/>
          <pc:sldMk cId="334749932" sldId="282"/>
        </pc:sldMkLst>
      </pc:sldChg>
      <pc:sldChg chg="addSp delSp add del setBg delDesignElem">
        <pc:chgData name="Martina Allegra" userId="97f8f31c2f339289" providerId="LiveId" clId="{49596645-A746-4FCF-AA6D-AFE33EE04EB1}" dt="2020-07-12T16:21:12.423" v="1297" actId="2696"/>
        <pc:sldMkLst>
          <pc:docMk/>
          <pc:sldMk cId="3786084769" sldId="283"/>
        </pc:sldMkLst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3786084769" sldId="283"/>
            <ac:spMk id="9" creationId="{A7895A40-19A4-42D6-9D30-DBC1E8002635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3786084769" sldId="283"/>
            <ac:spMk id="11" creationId="{02F429C4-ABC9-46FC-818A-B5429CDE4A96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3786084769" sldId="283"/>
            <ac:spMk id="13" creationId="{2CEF98E4-3709-4952-8F42-2305CCE34FA3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3786084769" sldId="283"/>
            <ac:spMk id="15" creationId="{F10BCCF5-D685-47FF-B675-647EAEB72C8E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3786084769" sldId="283"/>
            <ac:spMk id="17" creationId="{B0EE8A42-107A-4D4C-8D56-BBAE95C7FC0D}"/>
          </ac:spMkLst>
        </pc:spChg>
      </pc:sldChg>
      <pc:sldChg chg="add del">
        <pc:chgData name="Martina Allegra" userId="97f8f31c2f339289" providerId="LiveId" clId="{49596645-A746-4FCF-AA6D-AFE33EE04EB1}" dt="2020-07-12T16:19:56.002" v="1289"/>
        <pc:sldMkLst>
          <pc:docMk/>
          <pc:sldMk cId="1724756162" sldId="284"/>
        </pc:sldMkLst>
      </pc:sldChg>
      <pc:sldChg chg="addSp delSp add del setBg delDesignElem">
        <pc:chgData name="Martina Allegra" userId="97f8f31c2f339289" providerId="LiveId" clId="{49596645-A746-4FCF-AA6D-AFE33EE04EB1}" dt="2020-07-12T16:21:37.400" v="1303" actId="2696"/>
        <pc:sldMkLst>
          <pc:docMk/>
          <pc:sldMk cId="3959264851" sldId="285"/>
        </pc:sldMkLst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3959264851" sldId="285"/>
            <ac:spMk id="37" creationId="{B0EE8A42-107A-4D4C-8D56-BBAE95C7FC0D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3959264851" sldId="285"/>
            <ac:spMk id="38" creationId="{A7895A40-19A4-42D6-9D30-DBC1E8002635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3959264851" sldId="285"/>
            <ac:spMk id="39" creationId="{02F429C4-ABC9-46FC-818A-B5429CDE4A96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3959264851" sldId="285"/>
            <ac:spMk id="40" creationId="{2CEF98E4-3709-4952-8F42-2305CCE34FA3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3959264851" sldId="285"/>
            <ac:spMk id="41" creationId="{F10BCCF5-D685-47FF-B675-647EAEB72C8E}"/>
          </ac:spMkLst>
        </pc:spChg>
      </pc:sldChg>
      <pc:sldChg chg="add del">
        <pc:chgData name="Martina Allegra" userId="97f8f31c2f339289" providerId="LiveId" clId="{49596645-A746-4FCF-AA6D-AFE33EE04EB1}" dt="2020-07-12T16:19:56.002" v="1289"/>
        <pc:sldMkLst>
          <pc:docMk/>
          <pc:sldMk cId="1756577943" sldId="286"/>
        </pc:sldMkLst>
      </pc:sldChg>
      <pc:sldChg chg="addSp delSp add del setBg delDesignElem">
        <pc:chgData name="Martina Allegra" userId="97f8f31c2f339289" providerId="LiveId" clId="{49596645-A746-4FCF-AA6D-AFE33EE04EB1}" dt="2020-07-12T16:22:03.049" v="1306" actId="2696"/>
        <pc:sldMkLst>
          <pc:docMk/>
          <pc:sldMk cId="4206796045" sldId="287"/>
        </pc:sldMkLst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4206796045" sldId="287"/>
            <ac:spMk id="9" creationId="{A7895A40-19A4-42D6-9D30-DBC1E8002635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4206796045" sldId="287"/>
            <ac:spMk id="11" creationId="{02F429C4-ABC9-46FC-818A-B5429CDE4A96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4206796045" sldId="287"/>
            <ac:spMk id="13" creationId="{2CEF98E4-3709-4952-8F42-2305CCE34FA3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4206796045" sldId="287"/>
            <ac:spMk id="15" creationId="{F10BCCF5-D685-47FF-B675-647EAEB72C8E}"/>
          </ac:spMkLst>
        </pc:spChg>
        <pc:spChg chg="add del">
          <ac:chgData name="Martina Allegra" userId="97f8f31c2f339289" providerId="LiveId" clId="{49596645-A746-4FCF-AA6D-AFE33EE04EB1}" dt="2020-07-12T16:19:55.952" v="1288"/>
          <ac:spMkLst>
            <pc:docMk/>
            <pc:sldMk cId="4206796045" sldId="287"/>
            <ac:spMk id="17" creationId="{B0EE8A42-107A-4D4C-8D56-BBAE95C7FC0D}"/>
          </ac:spMkLst>
        </pc:spChg>
      </pc:sldChg>
      <pc:sldChg chg="add del">
        <pc:chgData name="Martina Allegra" userId="97f8f31c2f339289" providerId="LiveId" clId="{49596645-A746-4FCF-AA6D-AFE33EE04EB1}" dt="2020-07-12T16:19:56.002" v="1289"/>
        <pc:sldMkLst>
          <pc:docMk/>
          <pc:sldMk cId="1100761448" sldId="288"/>
        </pc:sldMkLst>
      </pc:sldChg>
      <pc:sldChg chg="modSp add">
        <pc:chgData name="Martina Allegra" userId="97f8f31c2f339289" providerId="LiveId" clId="{49596645-A746-4FCF-AA6D-AFE33EE04EB1}" dt="2020-07-12T16:20:29.055" v="1292"/>
        <pc:sldMkLst>
          <pc:docMk/>
          <pc:sldMk cId="3459260722" sldId="289"/>
        </pc:sldMkLst>
        <pc:spChg chg="mod">
          <ac:chgData name="Martina Allegra" userId="97f8f31c2f339289" providerId="LiveId" clId="{49596645-A746-4FCF-AA6D-AFE33EE04EB1}" dt="2020-07-12T16:20:29.055" v="1292"/>
          <ac:spMkLst>
            <pc:docMk/>
            <pc:sldMk cId="3459260722" sldId="289"/>
            <ac:spMk id="6" creationId="{E8E3EFB6-CF9B-490F-A372-2378CC0B9424}"/>
          </ac:spMkLst>
        </pc:spChg>
      </pc:sldChg>
      <pc:sldChg chg="modSp add">
        <pc:chgData name="Martina Allegra" userId="97f8f31c2f339289" providerId="LiveId" clId="{49596645-A746-4FCF-AA6D-AFE33EE04EB1}" dt="2020-07-12T16:21:09.757" v="1296"/>
        <pc:sldMkLst>
          <pc:docMk/>
          <pc:sldMk cId="2249951255" sldId="290"/>
        </pc:sldMkLst>
        <pc:spChg chg="mod">
          <ac:chgData name="Martina Allegra" userId="97f8f31c2f339289" providerId="LiveId" clId="{49596645-A746-4FCF-AA6D-AFE33EE04EB1}" dt="2020-07-12T16:21:09.757" v="1296"/>
          <ac:spMkLst>
            <pc:docMk/>
            <pc:sldMk cId="2249951255" sldId="290"/>
            <ac:spMk id="6" creationId="{E8E3EFB6-CF9B-490F-A372-2378CC0B9424}"/>
          </ac:spMkLst>
        </pc:spChg>
      </pc:sldChg>
      <pc:sldChg chg="modSp add">
        <pc:chgData name="Martina Allegra" userId="97f8f31c2f339289" providerId="LiveId" clId="{49596645-A746-4FCF-AA6D-AFE33EE04EB1}" dt="2020-07-12T16:21:33.963" v="1302" actId="20577"/>
        <pc:sldMkLst>
          <pc:docMk/>
          <pc:sldMk cId="994229500" sldId="291"/>
        </pc:sldMkLst>
        <pc:spChg chg="mod">
          <ac:chgData name="Martina Allegra" userId="97f8f31c2f339289" providerId="LiveId" clId="{49596645-A746-4FCF-AA6D-AFE33EE04EB1}" dt="2020-07-12T16:21:33.963" v="1302" actId="20577"/>
          <ac:spMkLst>
            <pc:docMk/>
            <pc:sldMk cId="994229500" sldId="291"/>
            <ac:spMk id="6" creationId="{E8E3EFB6-CF9B-490F-A372-2378CC0B9424}"/>
          </ac:spMkLst>
        </pc:spChg>
      </pc:sldChg>
      <pc:sldChg chg="modSp add">
        <pc:chgData name="Martina Allegra" userId="97f8f31c2f339289" providerId="LiveId" clId="{49596645-A746-4FCF-AA6D-AFE33EE04EB1}" dt="2020-07-12T16:21:59.440" v="1305"/>
        <pc:sldMkLst>
          <pc:docMk/>
          <pc:sldMk cId="2355029966" sldId="292"/>
        </pc:sldMkLst>
        <pc:spChg chg="mod">
          <ac:chgData name="Martina Allegra" userId="97f8f31c2f339289" providerId="LiveId" clId="{49596645-A746-4FCF-AA6D-AFE33EE04EB1}" dt="2020-07-12T16:21:59.440" v="1305"/>
          <ac:spMkLst>
            <pc:docMk/>
            <pc:sldMk cId="2355029966" sldId="292"/>
            <ac:spMk id="6" creationId="{E8E3EFB6-CF9B-490F-A372-2378CC0B9424}"/>
          </ac:spMkLst>
        </pc:spChg>
      </pc:sldChg>
      <pc:sldChg chg="modSp add">
        <pc:chgData name="Martina Allegra" userId="97f8f31c2f339289" providerId="LiveId" clId="{49596645-A746-4FCF-AA6D-AFE33EE04EB1}" dt="2020-07-12T16:29:30.504" v="1335" actId="20577"/>
        <pc:sldMkLst>
          <pc:docMk/>
          <pc:sldMk cId="989067346" sldId="293"/>
        </pc:sldMkLst>
        <pc:spChg chg="mod">
          <ac:chgData name="Martina Allegra" userId="97f8f31c2f339289" providerId="LiveId" clId="{49596645-A746-4FCF-AA6D-AFE33EE04EB1}" dt="2020-07-12T16:29:30.504" v="1335" actId="20577"/>
          <ac:spMkLst>
            <pc:docMk/>
            <pc:sldMk cId="989067346" sldId="293"/>
            <ac:spMk id="6" creationId="{E8E3EFB6-CF9B-490F-A372-2378CC0B94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19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65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64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528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60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627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616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4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58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00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85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97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2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3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0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37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064F-F28B-4F73-8ADF-F1BD98171E7B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DDD95E-5B5D-4A93-ABBD-E344C44DF5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41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 di testo 153">
            <a:extLst>
              <a:ext uri="{FF2B5EF4-FFF2-40B4-BE49-F238E27FC236}">
                <a16:creationId xmlns="" xmlns:a16="http://schemas.microsoft.com/office/drawing/2014/main" id="{EBA77448-07B5-4AF6-95BD-DD0EFA7814C4}"/>
              </a:ext>
            </a:extLst>
          </p:cNvPr>
          <p:cNvSpPr txBox="1"/>
          <p:nvPr/>
        </p:nvSpPr>
        <p:spPr>
          <a:xfrm>
            <a:off x="470647" y="1662250"/>
            <a:ext cx="5531360" cy="288285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it-IT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 di testo 61">
            <a:extLst>
              <a:ext uri="{FF2B5EF4-FFF2-40B4-BE49-F238E27FC236}">
                <a16:creationId xmlns="" xmlns:a16="http://schemas.microsoft.com/office/drawing/2014/main" id="{F290D006-E126-4E09-9C8D-ACE90F6BD7B7}"/>
              </a:ext>
            </a:extLst>
          </p:cNvPr>
          <p:cNvSpPr txBox="1"/>
          <p:nvPr/>
        </p:nvSpPr>
        <p:spPr>
          <a:xfrm>
            <a:off x="2810503" y="203667"/>
            <a:ext cx="1559560" cy="54483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MASTER’S DEGREE in DATA SCIENCE for MANAGEMENT</a:t>
            </a:r>
            <a:endParaRPr kumimoji="0" lang="it-IT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="" xmlns:a16="http://schemas.microsoft.com/office/drawing/2014/main" id="{BACF7F8B-5451-4062-B3F2-054A27C31372}"/>
              </a:ext>
            </a:extLst>
          </p:cNvPr>
          <p:cNvCxnSpPr/>
          <p:nvPr/>
        </p:nvCxnSpPr>
        <p:spPr>
          <a:xfrm>
            <a:off x="2635108" y="203667"/>
            <a:ext cx="6350" cy="460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asella di testo 161">
            <a:extLst>
              <a:ext uri="{FF2B5EF4-FFF2-40B4-BE49-F238E27FC236}">
                <a16:creationId xmlns="" xmlns:a16="http://schemas.microsoft.com/office/drawing/2014/main" id="{7DA9FFE5-67DB-4DF1-B210-21A01C872807}"/>
              </a:ext>
            </a:extLst>
          </p:cNvPr>
          <p:cNvSpPr txBox="1"/>
          <p:nvPr/>
        </p:nvSpPr>
        <p:spPr>
          <a:xfrm>
            <a:off x="470647" y="4598419"/>
            <a:ext cx="5637514" cy="11031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it-IT" sz="1600" b="1" dirty="0" smtClean="0">
                <a:solidFill>
                  <a:prstClr val="black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Presenters</a:t>
            </a:r>
            <a:r>
              <a:rPr kumimoji="0" lang="it-IT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sz="1600" dirty="0" smtClean="0">
                <a:solidFill>
                  <a:prstClr val="black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Muhammad Hassan </a:t>
            </a:r>
            <a:r>
              <a:rPr lang="it-IT" sz="1600" dirty="0" smtClean="0">
                <a:solidFill>
                  <a:prstClr val="black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</a:t>
            </a:r>
            <a:endParaRPr lang="it-IT" sz="1600" dirty="0" smtClean="0">
              <a:solidFill>
                <a:prstClr val="black"/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 smtClean="0">
                <a:solidFill>
                  <a:prstClr val="black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it-IT" sz="1600" dirty="0" smtClean="0">
                <a:solidFill>
                  <a:prstClr val="black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Syed </a:t>
            </a:r>
            <a:r>
              <a:rPr lang="it-IT" sz="1600" dirty="0" smtClean="0">
                <a:solidFill>
                  <a:prstClr val="black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Muhammad Zaffar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="" xmlns:a16="http://schemas.microsoft.com/office/drawing/2014/main" id="{FC1867B0-B48A-474F-8406-4153E2BD6DB3}"/>
              </a:ext>
            </a:extLst>
          </p:cNvPr>
          <p:cNvCxnSpPr>
            <a:cxnSpLocks/>
          </p:cNvCxnSpPr>
          <p:nvPr/>
        </p:nvCxnSpPr>
        <p:spPr>
          <a:xfrm>
            <a:off x="254400" y="5641068"/>
            <a:ext cx="4767766" cy="0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="" xmlns:a16="http://schemas.microsoft.com/office/drawing/2014/main" id="{772193D0-66F6-42BB-B006-113D665B265D}"/>
              </a:ext>
            </a:extLst>
          </p:cNvPr>
          <p:cNvSpPr txBox="1"/>
          <p:nvPr/>
        </p:nvSpPr>
        <p:spPr>
          <a:xfrm>
            <a:off x="184721" y="5754894"/>
            <a:ext cx="5009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Academic Year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2020- 2021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" y="1502296"/>
            <a:ext cx="5865618" cy="29539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48" y="0"/>
            <a:ext cx="6328317" cy="685800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99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="" xmlns:a16="http://schemas.microsoft.com/office/drawing/2014/main" id="{EE915EE7-0CCF-41D1-9B94-3104AF10F07E}"/>
              </a:ext>
            </a:extLst>
          </p:cNvPr>
          <p:cNvGrpSpPr/>
          <p:nvPr/>
        </p:nvGrpSpPr>
        <p:grpSpPr>
          <a:xfrm>
            <a:off x="45463" y="0"/>
            <a:ext cx="12146537" cy="6858000"/>
            <a:chOff x="45463" y="0"/>
            <a:chExt cx="12146537" cy="6858000"/>
          </a:xfrm>
        </p:grpSpPr>
        <p:sp>
          <p:nvSpPr>
            <p:cNvPr id="2" name="Rettangolo 1">
              <a:extLst>
                <a:ext uri="{FF2B5EF4-FFF2-40B4-BE49-F238E27FC236}">
                  <a16:creationId xmlns="" xmlns:a16="http://schemas.microsoft.com/office/drawing/2014/main" id="{422C11A4-79BB-4F71-92CD-11F3C9E59281}"/>
                </a:ext>
              </a:extLst>
            </p:cNvPr>
            <p:cNvSpPr/>
            <p:nvPr/>
          </p:nvSpPr>
          <p:spPr>
            <a:xfrm>
              <a:off x="7874493" y="0"/>
              <a:ext cx="4317507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" name="Connettore diritto 3">
              <a:extLst>
                <a:ext uri="{FF2B5EF4-FFF2-40B4-BE49-F238E27FC236}">
                  <a16:creationId xmlns="" xmlns:a16="http://schemas.microsoft.com/office/drawing/2014/main" id="{81F8E2F9-C784-4BB5-ACD6-28B6915DE52E}"/>
                </a:ext>
              </a:extLst>
            </p:cNvPr>
            <p:cNvCxnSpPr/>
            <p:nvPr/>
          </p:nvCxnSpPr>
          <p:spPr>
            <a:xfrm>
              <a:off x="45463" y="1924291"/>
              <a:ext cx="0" cy="300941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diritto 4">
              <a:extLst>
                <a:ext uri="{FF2B5EF4-FFF2-40B4-BE49-F238E27FC236}">
                  <a16:creationId xmlns="" xmlns:a16="http://schemas.microsoft.com/office/drawing/2014/main" id="{A9CDDA4E-02D3-4989-9B74-89378B7AFE57}"/>
                </a:ext>
              </a:extLst>
            </p:cNvPr>
            <p:cNvCxnSpPr/>
            <p:nvPr/>
          </p:nvCxnSpPr>
          <p:spPr>
            <a:xfrm>
              <a:off x="187703" y="1924291"/>
              <a:ext cx="0" cy="300941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ttangolo 5">
              <a:extLst>
                <a:ext uri="{FF2B5EF4-FFF2-40B4-BE49-F238E27FC236}">
                  <a16:creationId xmlns="" xmlns:a16="http://schemas.microsoft.com/office/drawing/2014/main" id="{E8E3EFB6-CF9B-490F-A372-2378CC0B9424}"/>
                </a:ext>
              </a:extLst>
            </p:cNvPr>
            <p:cNvSpPr/>
            <p:nvPr/>
          </p:nvSpPr>
          <p:spPr>
            <a:xfrm>
              <a:off x="329943" y="908613"/>
              <a:ext cx="11105842" cy="47919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prstClr val="black"/>
                  </a:solidFill>
                  <a:latin typeface="Garamond" panose="02020404030301010803" pitchFamily="18" charset="0"/>
                  <a:ea typeface="+mj-ea"/>
                  <a:cs typeface="+mj-cs"/>
                </a:rPr>
                <a:t>Charts &amp; Dashboards</a:t>
              </a:r>
              <a:br>
                <a:rPr lang="en-US" sz="8000" b="1" dirty="0">
                  <a:solidFill>
                    <a:prstClr val="black"/>
                  </a:solidFill>
                  <a:latin typeface="Garamond" panose="02020404030301010803" pitchFamily="18" charset="0"/>
                  <a:ea typeface="+mj-ea"/>
                  <a:cs typeface="+mj-cs"/>
                </a:rPr>
              </a:b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8808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-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" y="699247"/>
            <a:ext cx="8431306" cy="544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75059" y="1882588"/>
            <a:ext cx="35186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Count(If[Position]=</a:t>
            </a:r>
            <a:r>
              <a:rPr lang="en-US" dirty="0" smtClean="0"/>
              <a:t>1</a:t>
            </a:r>
          </a:p>
          <a:p>
            <a:r>
              <a:rPr lang="en-US" dirty="0" smtClean="0"/>
              <a:t>then[Team]END)</a:t>
            </a:r>
          </a:p>
          <a:p>
            <a:endParaRPr lang="en-US" dirty="0" smtClean="0"/>
          </a:p>
          <a:p>
            <a:r>
              <a:rPr lang="en-US" dirty="0" smtClean="0"/>
              <a:t>For each Team broken down by League. </a:t>
            </a:r>
          </a:p>
          <a:p>
            <a:r>
              <a:rPr lang="en-US" dirty="0" smtClean="0"/>
              <a:t>Color shows details about Team.</a:t>
            </a:r>
          </a:p>
          <a:p>
            <a:r>
              <a:rPr lang="en-US" dirty="0" smtClean="0"/>
              <a:t>The marks are labeled by Year. The data is filtered on Position, which keeps 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11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-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4" y="309282"/>
            <a:ext cx="8471647" cy="590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12624" y="1438836"/>
            <a:ext cx="3079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Scored for each League broken down by Team.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</a:t>
            </a:r>
            <a:r>
              <a:rPr lang="en-US" dirty="0"/>
              <a:t>shows details about Team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Details </a:t>
            </a:r>
            <a:r>
              <a:rPr lang="en-US" dirty="0"/>
              <a:t>are shown for Team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view is filtered on sum of Scored.</a:t>
            </a:r>
          </a:p>
        </p:txBody>
      </p:sp>
    </p:spTree>
    <p:extLst>
      <p:ext uri="{BB962C8B-B14F-4D97-AF65-F5344CB8AC3E}">
        <p14:creationId xmlns:p14="http://schemas.microsoft.com/office/powerpoint/2010/main" val="20942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85964" y="2097740"/>
            <a:ext cx="3406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 of Transfer for each </a:t>
            </a:r>
            <a:r>
              <a:rPr lang="en-US" dirty="0" err="1" smtClean="0"/>
              <a:t>Team_to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shows details about </a:t>
            </a:r>
            <a:r>
              <a:rPr lang="en-US" dirty="0" err="1" smtClean="0"/>
              <a:t>Team_to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Shape shows details about </a:t>
            </a:r>
            <a:r>
              <a:rPr lang="en-US" dirty="0" err="1" smtClean="0"/>
              <a:t>League_to</a:t>
            </a:r>
            <a:r>
              <a:rPr lang="en-US" dirty="0"/>
              <a:t>. </a:t>
            </a:r>
            <a:r>
              <a:rPr lang="en-US" dirty="0" smtClean="0"/>
              <a:t>The view is filtered on sum of Transfer.</a:t>
            </a:r>
            <a:endParaRPr lang="en-US" dirty="0"/>
          </a:p>
        </p:txBody>
      </p:sp>
      <p:pic>
        <p:nvPicPr>
          <p:cNvPr id="3074" name="Picture 2" descr="d-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4" y="727727"/>
            <a:ext cx="8364070" cy="536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3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917CA7A6-B0FA-4016-A047-0CFA37BFDE4C}"/>
              </a:ext>
            </a:extLst>
          </p:cNvPr>
          <p:cNvSpPr txBox="1"/>
          <p:nvPr/>
        </p:nvSpPr>
        <p:spPr>
          <a:xfrm>
            <a:off x="134471" y="1977813"/>
            <a:ext cx="3697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Team_from</a:t>
            </a:r>
            <a:r>
              <a:rPr lang="en-US" sz="2000" dirty="0" smtClean="0"/>
              <a:t> (color) and sum of Transfer (size).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view is filtered on sum of Transfer and </a:t>
            </a:r>
            <a:r>
              <a:rPr lang="en-US" sz="2000" dirty="0" err="1" smtClean="0"/>
              <a:t>Team_from</a:t>
            </a:r>
            <a:r>
              <a:rPr lang="en-US" sz="2000" dirty="0" smtClean="0"/>
              <a:t>.</a:t>
            </a:r>
            <a:endParaRPr lang="it-IT" sz="2000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832412" y="282388"/>
            <a:ext cx="8216153" cy="60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917CA7A6-B0FA-4016-A047-0CFA37BFDE4C}"/>
              </a:ext>
            </a:extLst>
          </p:cNvPr>
          <p:cNvSpPr txBox="1"/>
          <p:nvPr/>
        </p:nvSpPr>
        <p:spPr>
          <a:xfrm>
            <a:off x="7652246" y="1928398"/>
            <a:ext cx="4109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Count(If [</a:t>
            </a:r>
            <a:r>
              <a:rPr lang="en-US" sz="2000" dirty="0"/>
              <a:t>Result]=</a:t>
            </a:r>
            <a:r>
              <a:rPr lang="en-US" sz="2000" dirty="0" smtClean="0"/>
              <a:t>'w‘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AND [</a:t>
            </a:r>
            <a:r>
              <a:rPr lang="en-US" sz="2000" dirty="0" err="1" smtClean="0"/>
              <a:t>Home&amp;Away</a:t>
            </a:r>
            <a:r>
              <a:rPr lang="en-US" sz="2000" dirty="0"/>
              <a:t>]=</a:t>
            </a:r>
            <a:r>
              <a:rPr lang="en-US" sz="2000" dirty="0" smtClean="0"/>
              <a:t>'h‘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then [Team]END).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view is filtered on Team, which keeps 7 of 168 members</a:t>
            </a:r>
            <a:r>
              <a:rPr lang="en-US" sz="2000" dirty="0"/>
              <a:t>.</a:t>
            </a:r>
            <a:endParaRPr lang="it-IT" sz="2000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8941" y="363071"/>
            <a:ext cx="7086600" cy="57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-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541"/>
            <a:ext cx="7924519" cy="566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29282" y="2285160"/>
            <a:ext cx="4262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Count(If[Result]=</a:t>
            </a:r>
            <a:r>
              <a:rPr lang="en-US" dirty="0" smtClean="0"/>
              <a:t>'w‘ AND[</a:t>
            </a:r>
            <a:r>
              <a:rPr lang="en-US" dirty="0" err="1" smtClean="0"/>
              <a:t>Home&amp;Away</a:t>
            </a:r>
            <a:r>
              <a:rPr lang="en-US" dirty="0"/>
              <a:t>]=</a:t>
            </a:r>
            <a:r>
              <a:rPr lang="en-US" dirty="0" smtClean="0"/>
              <a:t>'a‘ then[Team]END)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view is filtered on Team, which keeps 7 of 168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376B18F5-88CC-413D-A98F-AA51AAA914D9}"/>
              </a:ext>
            </a:extLst>
          </p:cNvPr>
          <p:cNvSpPr txBox="1"/>
          <p:nvPr/>
        </p:nvSpPr>
        <p:spPr>
          <a:xfrm>
            <a:off x="0" y="2404939"/>
            <a:ext cx="3980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SUM([Yellow]+[Red]) for each Team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</a:t>
            </a:r>
            <a:r>
              <a:rPr lang="en-US" dirty="0"/>
              <a:t>shows details about Team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view is filtered on Team, which keeps 9 members.</a:t>
            </a:r>
            <a:endParaRPr lang="it-IT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765176" y="567689"/>
            <a:ext cx="8323730" cy="60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917CA7A6-B0FA-4016-A047-0CFA37BFDE4C}"/>
              </a:ext>
            </a:extLst>
          </p:cNvPr>
          <p:cNvSpPr txBox="1"/>
          <p:nvPr/>
        </p:nvSpPr>
        <p:spPr>
          <a:xfrm>
            <a:off x="163585" y="2178621"/>
            <a:ext cx="351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SUM([Yellow]+[Red</a:t>
            </a:r>
            <a:r>
              <a:rPr lang="en-US" sz="2000" dirty="0" smtClean="0"/>
              <a:t>]) for each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Color shows details about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Shape shows details about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view is filtered on Team, which keeps 7 members</a:t>
            </a:r>
            <a:endParaRPr lang="it-IT" sz="2000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79142" y="282387"/>
            <a:ext cx="8288739" cy="633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917CA7A6-B0FA-4016-A047-0CFA37BFDE4C}"/>
              </a:ext>
            </a:extLst>
          </p:cNvPr>
          <p:cNvSpPr txBox="1"/>
          <p:nvPr/>
        </p:nvSpPr>
        <p:spPr>
          <a:xfrm>
            <a:off x="0" y="2127507"/>
            <a:ext cx="4536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Sum of Fouls broken down by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Color shows sum of Fouls.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marks are labeled by sum of Fouls.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view is filtered on sum of </a:t>
            </a:r>
            <a:r>
              <a:rPr lang="en-US" sz="2000" dirty="0"/>
              <a:t>Fouls</a:t>
            </a:r>
            <a:endParaRPr lang="it-IT" sz="2000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536143" y="672353"/>
            <a:ext cx="7512422" cy="50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422C11A4-79BB-4F71-92CD-11F3C9E59281}"/>
              </a:ext>
            </a:extLst>
          </p:cNvPr>
          <p:cNvSpPr/>
          <p:nvPr/>
        </p:nvSpPr>
        <p:spPr>
          <a:xfrm>
            <a:off x="7874493" y="0"/>
            <a:ext cx="431750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="" xmlns:a16="http://schemas.microsoft.com/office/drawing/2014/main" id="{81F8E2F9-C784-4BB5-ACD6-28B6915DE52E}"/>
              </a:ext>
            </a:extLst>
          </p:cNvPr>
          <p:cNvCxnSpPr/>
          <p:nvPr/>
        </p:nvCxnSpPr>
        <p:spPr>
          <a:xfrm>
            <a:off x="45463" y="1924291"/>
            <a:ext cx="0" cy="3009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="" xmlns:a16="http://schemas.microsoft.com/office/drawing/2014/main" id="{A9CDDA4E-02D3-4989-9B74-89378B7AFE57}"/>
              </a:ext>
            </a:extLst>
          </p:cNvPr>
          <p:cNvCxnSpPr/>
          <p:nvPr/>
        </p:nvCxnSpPr>
        <p:spPr>
          <a:xfrm>
            <a:off x="187703" y="1924291"/>
            <a:ext cx="0" cy="3009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E3EFB6-CF9B-490F-A372-2378CC0B9424}"/>
              </a:ext>
            </a:extLst>
          </p:cNvPr>
          <p:cNvSpPr/>
          <p:nvPr/>
        </p:nvSpPr>
        <p:spPr>
          <a:xfrm>
            <a:off x="329943" y="908613"/>
            <a:ext cx="11105842" cy="4791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prstClr val="black"/>
                </a:solidFill>
                <a:latin typeface="Garamond" panose="02020404030301010803" pitchFamily="18" charset="0"/>
                <a:ea typeface="+mj-ea"/>
                <a:cs typeface="+mj-cs"/>
              </a:rPr>
              <a:t>DATA SET</a:t>
            </a:r>
            <a:endParaRPr lang="en-US" sz="8000" b="1" dirty="0">
              <a:solidFill>
                <a:prstClr val="black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92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422C11A4-79BB-4F71-92CD-11F3C9E59281}"/>
              </a:ext>
            </a:extLst>
          </p:cNvPr>
          <p:cNvSpPr/>
          <p:nvPr/>
        </p:nvSpPr>
        <p:spPr>
          <a:xfrm>
            <a:off x="7874493" y="0"/>
            <a:ext cx="431750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="" xmlns:a16="http://schemas.microsoft.com/office/drawing/2014/main" id="{81F8E2F9-C784-4BB5-ACD6-28B6915DE52E}"/>
              </a:ext>
            </a:extLst>
          </p:cNvPr>
          <p:cNvCxnSpPr/>
          <p:nvPr/>
        </p:nvCxnSpPr>
        <p:spPr>
          <a:xfrm>
            <a:off x="45463" y="1924291"/>
            <a:ext cx="0" cy="3009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="" xmlns:a16="http://schemas.microsoft.com/office/drawing/2014/main" id="{A9CDDA4E-02D3-4989-9B74-89378B7AFE57}"/>
              </a:ext>
            </a:extLst>
          </p:cNvPr>
          <p:cNvCxnSpPr/>
          <p:nvPr/>
        </p:nvCxnSpPr>
        <p:spPr>
          <a:xfrm>
            <a:off x="187703" y="1924291"/>
            <a:ext cx="0" cy="3009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E3EFB6-CF9B-490F-A372-2378CC0B9424}"/>
              </a:ext>
            </a:extLst>
          </p:cNvPr>
          <p:cNvSpPr/>
          <p:nvPr/>
        </p:nvSpPr>
        <p:spPr>
          <a:xfrm>
            <a:off x="329943" y="908613"/>
            <a:ext cx="11105842" cy="4791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prstClr val="black"/>
                </a:solidFill>
                <a:latin typeface="Garamond" panose="02020404030301010803" pitchFamily="18" charset="0"/>
                <a:ea typeface="+mj-ea"/>
                <a:cs typeface="+mj-cs"/>
              </a:rPr>
              <a:t>Final result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6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E2D14B00-D33C-4F68-9C4E-B92E28577E30}"/>
              </a:ext>
            </a:extLst>
          </p:cNvPr>
          <p:cNvSpPr/>
          <p:nvPr/>
        </p:nvSpPr>
        <p:spPr>
          <a:xfrm>
            <a:off x="0" y="0"/>
            <a:ext cx="118872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After report analysis we concluded that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2014, both Bayern Munich and </a:t>
            </a:r>
            <a:r>
              <a:rPr lang="en-US" sz="2400" dirty="0" err="1"/>
              <a:t>Juventus</a:t>
            </a:r>
            <a:r>
              <a:rPr lang="en-US" sz="2400" dirty="0"/>
              <a:t> have won the most league titles out of all the teams in Europe's top five leagues</a:t>
            </a:r>
            <a:r>
              <a:rPr lang="en-US" sz="2400" dirty="0" smtClean="0"/>
              <a:t>.</a:t>
            </a:r>
          </a:p>
          <a:p>
            <a:pPr lvl="0"/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2014, Manchester United has won the league titles with the most points among all of the Europe's top five leagues</a:t>
            </a:r>
            <a:r>
              <a:rPr lang="en-US" sz="2400" dirty="0" smtClean="0"/>
              <a:t>.</a:t>
            </a:r>
          </a:p>
          <a:p>
            <a:pPr lvl="0"/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Between 2014 and 2018, Team Barcelona (la </a:t>
            </a:r>
            <a:r>
              <a:rPr lang="en-US" sz="2400" dirty="0" err="1"/>
              <a:t>liga</a:t>
            </a:r>
            <a:r>
              <a:rPr lang="en-US" sz="2400" dirty="0"/>
              <a:t> league) scored the most goals in the top five Europe’s leagues</a:t>
            </a:r>
            <a:r>
              <a:rPr lang="en-US" sz="2400" dirty="0" smtClean="0"/>
              <a:t>.</a:t>
            </a:r>
          </a:p>
          <a:p>
            <a:pPr lvl="0"/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Team Manchester City has spent the most money on transfers through all the seasons since 2014</a:t>
            </a:r>
            <a:r>
              <a:rPr lang="en-US" sz="2400" dirty="0" smtClean="0"/>
              <a:t>.</a:t>
            </a:r>
          </a:p>
          <a:p>
            <a:pPr lvl="0"/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2014, Team Monaco has made the most money through transfers across all seasons.</a:t>
            </a:r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80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E2D14B00-D33C-4F68-9C4E-B92E28577E30}"/>
              </a:ext>
            </a:extLst>
          </p:cNvPr>
          <p:cNvSpPr/>
          <p:nvPr/>
        </p:nvSpPr>
        <p:spPr>
          <a:xfrm>
            <a:off x="0" y="0"/>
            <a:ext cx="11887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2014, </a:t>
            </a:r>
            <a:r>
              <a:rPr lang="en-US" sz="2400" dirty="0" err="1"/>
              <a:t>Juventus</a:t>
            </a:r>
            <a:r>
              <a:rPr lang="en-US" sz="2400" dirty="0"/>
              <a:t> has won the most home matches in the Europe’s top five leagues</a:t>
            </a:r>
            <a:r>
              <a:rPr lang="en-US" sz="2400" dirty="0" smtClean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2014, the team Paris Saint-</a:t>
            </a:r>
            <a:r>
              <a:rPr lang="en-US" sz="2400" dirty="0" err="1"/>
              <a:t>Germain</a:t>
            </a:r>
            <a:r>
              <a:rPr lang="en-US" sz="2400" dirty="0"/>
              <a:t> (PSG) has won the most home matches in Europe’s top five leagues</a:t>
            </a:r>
            <a:r>
              <a:rPr lang="en-US" sz="2400" dirty="0" smtClean="0"/>
              <a:t>.</a:t>
            </a:r>
          </a:p>
          <a:p>
            <a:pPr lvl="0"/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Team Paderborn played most fair matches by conceded the less yellow and red cards throughout all the seasons matches since 2014</a:t>
            </a:r>
            <a:r>
              <a:rPr lang="en-US" sz="2400" dirty="0" smtClean="0"/>
              <a:t>.</a:t>
            </a:r>
          </a:p>
          <a:p>
            <a:pPr lvl="0"/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Team </a:t>
            </a:r>
            <a:r>
              <a:rPr lang="en-US" sz="2400" dirty="0" err="1"/>
              <a:t>Sevilla</a:t>
            </a:r>
            <a:r>
              <a:rPr lang="en-US" sz="2400" dirty="0"/>
              <a:t> played mostly unfair matches by conceded most yellow and red cards throughout all the seasons matches since 2014</a:t>
            </a:r>
            <a:r>
              <a:rPr lang="en-US" sz="2400" dirty="0" smtClean="0"/>
              <a:t>.</a:t>
            </a:r>
          </a:p>
          <a:p>
            <a:pPr lvl="0"/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2014, Genoa has been the team that has conceded the most fouls in all of its matches.</a:t>
            </a:r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87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422C11A4-79BB-4F71-92CD-11F3C9E59281}"/>
              </a:ext>
            </a:extLst>
          </p:cNvPr>
          <p:cNvSpPr/>
          <p:nvPr/>
        </p:nvSpPr>
        <p:spPr>
          <a:xfrm>
            <a:off x="7874493" y="0"/>
            <a:ext cx="431750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="" xmlns:a16="http://schemas.microsoft.com/office/drawing/2014/main" id="{81F8E2F9-C784-4BB5-ACD6-28B6915DE52E}"/>
              </a:ext>
            </a:extLst>
          </p:cNvPr>
          <p:cNvCxnSpPr/>
          <p:nvPr/>
        </p:nvCxnSpPr>
        <p:spPr>
          <a:xfrm>
            <a:off x="45463" y="1924291"/>
            <a:ext cx="0" cy="3009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="" xmlns:a16="http://schemas.microsoft.com/office/drawing/2014/main" id="{A9CDDA4E-02D3-4989-9B74-89378B7AFE57}"/>
              </a:ext>
            </a:extLst>
          </p:cNvPr>
          <p:cNvCxnSpPr/>
          <p:nvPr/>
        </p:nvCxnSpPr>
        <p:spPr>
          <a:xfrm>
            <a:off x="187703" y="1924291"/>
            <a:ext cx="0" cy="3009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E3EFB6-CF9B-490F-A372-2378CC0B9424}"/>
              </a:ext>
            </a:extLst>
          </p:cNvPr>
          <p:cNvSpPr/>
          <p:nvPr/>
        </p:nvSpPr>
        <p:spPr>
          <a:xfrm>
            <a:off x="329943" y="908613"/>
            <a:ext cx="11105842" cy="4791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>
                <a:solidFill>
                  <a:prstClr val="black"/>
                </a:solidFill>
                <a:latin typeface="Garamond" panose="02020404030301010803" pitchFamily="18" charset="0"/>
                <a:ea typeface="+mj-ea"/>
                <a:cs typeface="+mj-cs"/>
              </a:rPr>
              <a:t>Thank you!</a:t>
            </a:r>
            <a:endParaRPr lang="en-US" sz="8000" b="1" dirty="0">
              <a:solidFill>
                <a:prstClr val="black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0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C6622AE4-7F98-4F7D-9208-8C93D5656F49}"/>
              </a:ext>
            </a:extLst>
          </p:cNvPr>
          <p:cNvSpPr txBox="1"/>
          <p:nvPr/>
        </p:nvSpPr>
        <p:spPr>
          <a:xfrm>
            <a:off x="188259" y="532291"/>
            <a:ext cx="68223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contains statistical summary </a:t>
            </a:r>
            <a:r>
              <a:rPr lang="en-US" dirty="0" smtClean="0"/>
              <a:t>of seasonal football matches that played from </a:t>
            </a:r>
            <a:r>
              <a:rPr lang="en-US" dirty="0"/>
              <a:t>2014 to 2018 </a:t>
            </a:r>
            <a:r>
              <a:rPr lang="en-US" dirty="0" smtClean="0"/>
              <a:t>among  </a:t>
            </a:r>
            <a:r>
              <a:rPr lang="en-US" dirty="0"/>
              <a:t>five big Leagues of Europe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Liga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English Premier League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BundesLiga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Serie</a:t>
            </a:r>
            <a:r>
              <a:rPr lang="en-US" dirty="0"/>
              <a:t> 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Ligue</a:t>
            </a:r>
            <a:r>
              <a:rPr lang="en-US" dirty="0"/>
              <a:t>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From </a:t>
            </a:r>
            <a:r>
              <a:rPr lang="en-US" b="1" dirty="0"/>
              <a:t>the data source </a:t>
            </a: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www.kaggle.com/ogrofratesi/football-data , </a:t>
            </a:r>
            <a:r>
              <a:rPr lang="en-GB" dirty="0" smtClean="0">
                <a:solidFill>
                  <a:prstClr val="black"/>
                </a:solidFill>
                <a:latin typeface="+mj-lt"/>
              </a:rPr>
              <a:t>three</a:t>
            </a:r>
            <a:r>
              <a:rPr kumimoji="0" lang="en-GB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tables in "csv" format have been selected: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lvl="0"/>
            <a:r>
              <a:rPr lang="en-US" b="1" dirty="0"/>
              <a:t>Football_Data.csv</a:t>
            </a:r>
            <a:r>
              <a:rPr lang="en-US" dirty="0"/>
              <a:t> </a:t>
            </a:r>
            <a:r>
              <a:rPr lang="en-US" dirty="0" smtClean="0"/>
              <a:t>(484 record): </a:t>
            </a:r>
            <a:r>
              <a:rPr lang="en-US" dirty="0"/>
              <a:t>Contains data about each game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r>
              <a:rPr lang="en-US" b="1" dirty="0"/>
              <a:t>stats_per_game.csv</a:t>
            </a:r>
            <a:r>
              <a:rPr lang="en-US" dirty="0"/>
              <a:t> (1000 record):  Contains information for every team match.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Transfer_team.csv</a:t>
            </a:r>
            <a:r>
              <a:rPr lang="en-US" dirty="0" smtClean="0"/>
              <a:t> (935 record): </a:t>
            </a:r>
            <a:r>
              <a:rPr lang="en-US" dirty="0"/>
              <a:t>Contains data with the information about </a:t>
            </a:r>
            <a:r>
              <a:rPr lang="en-US" dirty="0" smtClean="0"/>
              <a:t>transfers </a:t>
            </a:r>
            <a:r>
              <a:rPr lang="en-US" dirty="0"/>
              <a:t>of each team.</a:t>
            </a:r>
          </a:p>
          <a:p>
            <a:pPr lvl="0"/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194" y="747445"/>
            <a:ext cx="4596474" cy="19150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978" y="2536263"/>
            <a:ext cx="4468906" cy="1775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978" y="4198464"/>
            <a:ext cx="4362540" cy="20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422C11A4-79BB-4F71-92CD-11F3C9E59281}"/>
              </a:ext>
            </a:extLst>
          </p:cNvPr>
          <p:cNvSpPr/>
          <p:nvPr/>
        </p:nvSpPr>
        <p:spPr>
          <a:xfrm>
            <a:off x="7874493" y="0"/>
            <a:ext cx="431750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="" xmlns:a16="http://schemas.microsoft.com/office/drawing/2014/main" id="{81F8E2F9-C784-4BB5-ACD6-28B6915DE52E}"/>
              </a:ext>
            </a:extLst>
          </p:cNvPr>
          <p:cNvCxnSpPr/>
          <p:nvPr/>
        </p:nvCxnSpPr>
        <p:spPr>
          <a:xfrm>
            <a:off x="45463" y="1924291"/>
            <a:ext cx="0" cy="3009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="" xmlns:a16="http://schemas.microsoft.com/office/drawing/2014/main" id="{A9CDDA4E-02D3-4989-9B74-89378B7AFE57}"/>
              </a:ext>
            </a:extLst>
          </p:cNvPr>
          <p:cNvCxnSpPr/>
          <p:nvPr/>
        </p:nvCxnSpPr>
        <p:spPr>
          <a:xfrm>
            <a:off x="187703" y="1924291"/>
            <a:ext cx="0" cy="3009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E3EFB6-CF9B-490F-A372-2378CC0B9424}"/>
              </a:ext>
            </a:extLst>
          </p:cNvPr>
          <p:cNvSpPr/>
          <p:nvPr/>
        </p:nvSpPr>
        <p:spPr>
          <a:xfrm>
            <a:off x="329943" y="908613"/>
            <a:ext cx="11105842" cy="4791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prstClr val="black"/>
                </a:solidFill>
                <a:latin typeface="Garamond" panose="02020404030301010803" pitchFamily="18" charset="0"/>
                <a:ea typeface="+mj-ea"/>
                <a:cs typeface="+mj-cs"/>
              </a:rPr>
              <a:t>Business Questions</a:t>
            </a:r>
          </a:p>
        </p:txBody>
      </p:sp>
    </p:spTree>
    <p:extLst>
      <p:ext uri="{BB962C8B-B14F-4D97-AF65-F5344CB8AC3E}">
        <p14:creationId xmlns:p14="http://schemas.microsoft.com/office/powerpoint/2010/main" val="22499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5B2BD227-5B2B-4F2B-9916-E28DF560F0DD}"/>
              </a:ext>
            </a:extLst>
          </p:cNvPr>
          <p:cNvSpPr txBox="1"/>
          <p:nvPr/>
        </p:nvSpPr>
        <p:spPr>
          <a:xfrm>
            <a:off x="447821" y="422031"/>
            <a:ext cx="112963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Following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are the business questions that are proposed according to our data set </a:t>
            </a:r>
            <a:r>
              <a:rPr lang="en-US" dirty="0" smtClean="0">
                <a:solidFill>
                  <a:prstClr val="black"/>
                </a:solidFill>
                <a:latin typeface="Garamond" panose="02020404030301010803" pitchFamily="18" charset="0"/>
              </a:rPr>
              <a:t>and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to which the report aims to answer </a:t>
            </a:r>
            <a:r>
              <a:rPr lang="en-US" dirty="0" smtClean="0">
                <a:solidFill>
                  <a:prstClr val="black"/>
                </a:solidFill>
                <a:latin typeface="Garamond" panose="02020404030301010803" pitchFamily="18" charset="0"/>
              </a:rPr>
              <a:t>them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 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 smtClean="0"/>
              <a:t>Which team won the most </a:t>
            </a:r>
            <a:r>
              <a:rPr lang="en-US" dirty="0"/>
              <a:t>league titles in Europe’s top 5 leagues from 2014 to </a:t>
            </a:r>
            <a:r>
              <a:rPr lang="en-US" dirty="0" smtClean="0"/>
              <a:t>2018?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 smtClean="0"/>
              <a:t>Which team won league title with the </a:t>
            </a:r>
            <a:r>
              <a:rPr lang="en-US" dirty="0"/>
              <a:t>highest </a:t>
            </a:r>
            <a:r>
              <a:rPr lang="en-US" dirty="0" smtClean="0"/>
              <a:t>points?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Which team has scored most goals in Europe top 5 leagues since </a:t>
            </a:r>
            <a:r>
              <a:rPr lang="en-US" dirty="0" smtClean="0"/>
              <a:t>2014?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Which team has spent most on transfers since </a:t>
            </a:r>
            <a:r>
              <a:rPr lang="en-US" dirty="0" smtClean="0"/>
              <a:t>2014?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Which team has earned most from transfers since </a:t>
            </a:r>
            <a:r>
              <a:rPr lang="en-US" dirty="0" smtClean="0"/>
              <a:t>2014?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 smtClean="0"/>
              <a:t>Which team wins most </a:t>
            </a:r>
            <a:r>
              <a:rPr lang="en-US" dirty="0"/>
              <a:t>away and home </a:t>
            </a:r>
            <a:r>
              <a:rPr lang="en-US" dirty="0" smtClean="0"/>
              <a:t>matches?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 smtClean="0"/>
              <a:t>Which team </a:t>
            </a:r>
            <a:r>
              <a:rPr lang="en-US" dirty="0"/>
              <a:t>conceded less yellow and red </a:t>
            </a:r>
            <a:r>
              <a:rPr lang="en-US" dirty="0" smtClean="0"/>
              <a:t>cards/</a:t>
            </a:r>
            <a:r>
              <a:rPr lang="en-US" dirty="0"/>
              <a:t> Team with fair played </a:t>
            </a:r>
            <a:r>
              <a:rPr lang="en-US" dirty="0" smtClean="0"/>
              <a:t>award?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Which team conceded </a:t>
            </a:r>
            <a:r>
              <a:rPr lang="en-US" dirty="0" smtClean="0"/>
              <a:t>most </a:t>
            </a:r>
            <a:r>
              <a:rPr lang="en-US" dirty="0"/>
              <a:t>yellow and red </a:t>
            </a:r>
            <a:r>
              <a:rPr lang="en-US" dirty="0" smtClean="0"/>
              <a:t>cards?</a:t>
            </a:r>
            <a:endParaRPr lang="en-US" dirty="0" smtClean="0"/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 smtClean="0"/>
              <a:t>Which team </a:t>
            </a:r>
            <a:r>
              <a:rPr lang="en-US" dirty="0"/>
              <a:t>conceded most fouls since </a:t>
            </a:r>
            <a:r>
              <a:rPr lang="en-US" dirty="0" smtClean="0"/>
              <a:t>2014?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422C11A4-79BB-4F71-92CD-11F3C9E59281}"/>
              </a:ext>
            </a:extLst>
          </p:cNvPr>
          <p:cNvSpPr/>
          <p:nvPr/>
        </p:nvSpPr>
        <p:spPr>
          <a:xfrm>
            <a:off x="7874493" y="0"/>
            <a:ext cx="431750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="" xmlns:a16="http://schemas.microsoft.com/office/drawing/2014/main" id="{81F8E2F9-C784-4BB5-ACD6-28B6915DE52E}"/>
              </a:ext>
            </a:extLst>
          </p:cNvPr>
          <p:cNvCxnSpPr/>
          <p:nvPr/>
        </p:nvCxnSpPr>
        <p:spPr>
          <a:xfrm>
            <a:off x="45463" y="1924291"/>
            <a:ext cx="0" cy="3009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="" xmlns:a16="http://schemas.microsoft.com/office/drawing/2014/main" id="{A9CDDA4E-02D3-4989-9B74-89378B7AFE57}"/>
              </a:ext>
            </a:extLst>
          </p:cNvPr>
          <p:cNvCxnSpPr/>
          <p:nvPr/>
        </p:nvCxnSpPr>
        <p:spPr>
          <a:xfrm>
            <a:off x="187703" y="1924291"/>
            <a:ext cx="0" cy="3009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E3EFB6-CF9B-490F-A372-2378CC0B9424}"/>
              </a:ext>
            </a:extLst>
          </p:cNvPr>
          <p:cNvSpPr/>
          <p:nvPr/>
        </p:nvSpPr>
        <p:spPr>
          <a:xfrm>
            <a:off x="329943" y="908613"/>
            <a:ext cx="11105842" cy="4791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prstClr val="black"/>
                </a:solidFill>
                <a:latin typeface="Garamond" panose="02020404030301010803" pitchFamily="18" charset="0"/>
                <a:ea typeface="+mj-ea"/>
                <a:cs typeface="+mj-cs"/>
              </a:rPr>
              <a:t>Dimensional Fact Model DFM</a:t>
            </a:r>
          </a:p>
        </p:txBody>
      </p:sp>
    </p:spTree>
    <p:extLst>
      <p:ext uri="{BB962C8B-B14F-4D97-AF65-F5344CB8AC3E}">
        <p14:creationId xmlns:p14="http://schemas.microsoft.com/office/powerpoint/2010/main" val="99422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sellaDiTesto 42">
            <a:extLst>
              <a:ext uri="{FF2B5EF4-FFF2-40B4-BE49-F238E27FC236}">
                <a16:creationId xmlns="" xmlns:a16="http://schemas.microsoft.com/office/drawing/2014/main" id="{04080FDC-B11D-4AD6-838E-22B1AC3E5E93}"/>
              </a:ext>
            </a:extLst>
          </p:cNvPr>
          <p:cNvSpPr txBox="1"/>
          <p:nvPr/>
        </p:nvSpPr>
        <p:spPr>
          <a:xfrm>
            <a:off x="95712" y="1683248"/>
            <a:ext cx="557655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attributes have been defined for each hierarchy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● </a:t>
            </a:r>
            <a:r>
              <a:rPr lang="en-US" dirty="0" smtClean="0"/>
              <a:t> </a:t>
            </a:r>
            <a:r>
              <a:rPr lang="en-US" dirty="0" err="1" smtClean="0"/>
              <a:t>Transfer_team</a:t>
            </a:r>
            <a:r>
              <a:rPr lang="en-US" dirty="0" smtClean="0"/>
              <a:t> </a:t>
            </a:r>
            <a:r>
              <a:rPr lang="en-US" dirty="0"/>
              <a:t>→</a:t>
            </a:r>
            <a:r>
              <a:rPr lang="en-US" dirty="0" smtClean="0"/>
              <a:t> Season </a:t>
            </a:r>
            <a:r>
              <a:rPr lang="en-US" dirty="0"/>
              <a:t>→ year</a:t>
            </a:r>
            <a:endParaRPr lang="en-US" sz="2000" dirty="0"/>
          </a:p>
          <a:p>
            <a:r>
              <a:rPr lang="en-US" dirty="0"/>
              <a:t>● </a:t>
            </a:r>
            <a:r>
              <a:rPr lang="en-US" dirty="0" err="1" smtClean="0"/>
              <a:t>Transfer_team</a:t>
            </a:r>
            <a:r>
              <a:rPr lang="en-US" dirty="0"/>
              <a:t> → </a:t>
            </a:r>
            <a:r>
              <a:rPr lang="en-US" dirty="0" smtClean="0"/>
              <a:t>Team </a:t>
            </a:r>
            <a:r>
              <a:rPr lang="en-US" dirty="0"/>
              <a:t>→ </a:t>
            </a:r>
            <a:r>
              <a:rPr lang="en-US" dirty="0" err="1"/>
              <a:t>Team_to</a:t>
            </a:r>
            <a:r>
              <a:rPr lang="en-US" dirty="0"/>
              <a:t> →</a:t>
            </a:r>
            <a:r>
              <a:rPr lang="en-US" dirty="0" err="1"/>
              <a:t>Team_from</a:t>
            </a:r>
            <a:endParaRPr lang="en-US" sz="2000" dirty="0"/>
          </a:p>
          <a:p>
            <a:r>
              <a:rPr lang="en-US" dirty="0"/>
              <a:t>● </a:t>
            </a:r>
            <a:r>
              <a:rPr lang="en-US" dirty="0" err="1" smtClean="0"/>
              <a:t>Transfer_team</a:t>
            </a:r>
            <a:r>
              <a:rPr lang="en-US" dirty="0"/>
              <a:t> → </a:t>
            </a:r>
            <a:r>
              <a:rPr lang="en-US" dirty="0" smtClean="0"/>
              <a:t>League </a:t>
            </a:r>
            <a:r>
              <a:rPr lang="en-US" dirty="0"/>
              <a:t>→ </a:t>
            </a:r>
            <a:r>
              <a:rPr lang="en-US" dirty="0" err="1"/>
              <a:t>League_to</a:t>
            </a:r>
            <a:r>
              <a:rPr lang="en-US" dirty="0"/>
              <a:t> → </a:t>
            </a:r>
            <a:r>
              <a:rPr lang="en-US" dirty="0" err="1"/>
              <a:t>League_from</a:t>
            </a:r>
            <a:r>
              <a:rPr lang="en-US" sz="3200" dirty="0"/>
              <a:t> </a:t>
            </a:r>
            <a:endParaRPr lang="en-US" sz="3200" dirty="0" smtClean="0"/>
          </a:p>
          <a:p>
            <a:endParaRPr lang="en-US" sz="200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65" y="791801"/>
            <a:ext cx="6395240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422C11A4-79BB-4F71-92CD-11F3C9E59281}"/>
              </a:ext>
            </a:extLst>
          </p:cNvPr>
          <p:cNvSpPr/>
          <p:nvPr/>
        </p:nvSpPr>
        <p:spPr>
          <a:xfrm>
            <a:off x="7874493" y="0"/>
            <a:ext cx="431750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="" xmlns:a16="http://schemas.microsoft.com/office/drawing/2014/main" id="{81F8E2F9-C784-4BB5-ACD6-28B6915DE52E}"/>
              </a:ext>
            </a:extLst>
          </p:cNvPr>
          <p:cNvCxnSpPr/>
          <p:nvPr/>
        </p:nvCxnSpPr>
        <p:spPr>
          <a:xfrm>
            <a:off x="45463" y="1924291"/>
            <a:ext cx="0" cy="3009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="" xmlns:a16="http://schemas.microsoft.com/office/drawing/2014/main" id="{A9CDDA4E-02D3-4989-9B74-89378B7AFE57}"/>
              </a:ext>
            </a:extLst>
          </p:cNvPr>
          <p:cNvCxnSpPr/>
          <p:nvPr/>
        </p:nvCxnSpPr>
        <p:spPr>
          <a:xfrm>
            <a:off x="187703" y="1924291"/>
            <a:ext cx="0" cy="3009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E3EFB6-CF9B-490F-A372-2378CC0B9424}"/>
              </a:ext>
            </a:extLst>
          </p:cNvPr>
          <p:cNvSpPr/>
          <p:nvPr/>
        </p:nvSpPr>
        <p:spPr>
          <a:xfrm>
            <a:off x="329943" y="908613"/>
            <a:ext cx="11105842" cy="4791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8000" b="1" dirty="0">
                <a:solidFill>
                  <a:prstClr val="black"/>
                </a:solidFill>
                <a:latin typeface="Garamond" panose="02020404030301010803" pitchFamily="18" charset="0"/>
              </a:rPr>
              <a:t>ETL Process</a:t>
            </a:r>
          </a:p>
        </p:txBody>
      </p:sp>
    </p:spTree>
    <p:extLst>
      <p:ext uri="{BB962C8B-B14F-4D97-AF65-F5344CB8AC3E}">
        <p14:creationId xmlns:p14="http://schemas.microsoft.com/office/powerpoint/2010/main" val="23550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58554" y="0"/>
            <a:ext cx="5674658" cy="282388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98078" y="3288266"/>
            <a:ext cx="5690627" cy="18657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0305" y="497541"/>
            <a:ext cx="39399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Cleaning</a:t>
            </a:r>
          </a:p>
          <a:p>
            <a:endParaRPr lang="en-US" sz="3200" dirty="0"/>
          </a:p>
          <a:p>
            <a:r>
              <a:rPr lang="en-US" sz="2400" b="1" dirty="0"/>
              <a:t>1. </a:t>
            </a:r>
            <a:r>
              <a:rPr lang="en-US" sz="2400" b="1" dirty="0" err="1"/>
              <a:t>Football_Data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0305" y="3851824"/>
            <a:ext cx="2689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</a:t>
            </a:r>
            <a:r>
              <a:rPr lang="en-US" sz="2400" b="1" dirty="0" err="1"/>
              <a:t>Stat_per_game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1689</TotalTime>
  <Words>670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Book Antiqua</vt:lpstr>
      <vt:lpstr>Calibri</vt:lpstr>
      <vt:lpstr>Garamond</vt:lpstr>
      <vt:lpstr>Georgia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 Allegra</dc:creator>
  <cp:lastModifiedBy>Microsoft account</cp:lastModifiedBy>
  <cp:revision>27</cp:revision>
  <dcterms:created xsi:type="dcterms:W3CDTF">2020-07-12T14:22:54Z</dcterms:created>
  <dcterms:modified xsi:type="dcterms:W3CDTF">2021-07-22T02:01:26Z</dcterms:modified>
</cp:coreProperties>
</file>