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0" r:id="rId6"/>
    <p:sldId id="266" r:id="rId7"/>
    <p:sldId id="267" r:id="rId8"/>
    <p:sldId id="275" r:id="rId9"/>
    <p:sldId id="276" r:id="rId10"/>
    <p:sldId id="277" r:id="rId11"/>
    <p:sldId id="268" r:id="rId12"/>
    <p:sldId id="261" r:id="rId13"/>
    <p:sldId id="262" r:id="rId14"/>
    <p:sldId id="263" r:id="rId15"/>
    <p:sldId id="264" r:id="rId16"/>
    <p:sldId id="265" r:id="rId17"/>
    <p:sldId id="269" r:id="rId18"/>
    <p:sldId id="270" r:id="rId19"/>
    <p:sldId id="271" r:id="rId20"/>
    <p:sldId id="272" r:id="rId21"/>
    <p:sldId id="273" r:id="rId22"/>
    <p:sldId id="274"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99B9920-0D12-4910-9F83-3FB68989302C}" type="datetimeFigureOut">
              <a:rPr lang="en-US" smtClean="0"/>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395456-8168-4275-A1B1-A2C28461217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9B9920-0D12-4910-9F83-3FB68989302C}" type="datetimeFigureOut">
              <a:rPr lang="en-US" smtClean="0"/>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395456-8168-4275-A1B1-A2C28461217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9B9920-0D12-4910-9F83-3FB68989302C}" type="datetimeFigureOut">
              <a:rPr lang="en-US" smtClean="0"/>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395456-8168-4275-A1B1-A2C28461217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9B9920-0D12-4910-9F83-3FB68989302C}" type="datetimeFigureOut">
              <a:rPr lang="en-US" smtClean="0"/>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395456-8168-4275-A1B1-A2C28461217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9B9920-0D12-4910-9F83-3FB68989302C}" type="datetimeFigureOut">
              <a:rPr lang="en-US" smtClean="0"/>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395456-8168-4275-A1B1-A2C28461217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99B9920-0D12-4910-9F83-3FB68989302C}" type="datetimeFigureOut">
              <a:rPr lang="en-US" smtClean="0"/>
              <a:t>10/20/2020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395456-8168-4275-A1B1-A2C28461217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99B9920-0D12-4910-9F83-3FB68989302C}" type="datetimeFigureOut">
              <a:rPr lang="en-US" smtClean="0"/>
              <a:t>10/20/2020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395456-8168-4275-A1B1-A2C28461217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99B9920-0D12-4910-9F83-3FB68989302C}" type="datetimeFigureOut">
              <a:rPr lang="en-US" smtClean="0"/>
              <a:t>10/20/2020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395456-8168-4275-A1B1-A2C28461217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9B9920-0D12-4910-9F83-3FB68989302C}" type="datetimeFigureOut">
              <a:rPr lang="en-US" smtClean="0"/>
              <a:t>10/20/2020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395456-8168-4275-A1B1-A2C28461217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9B9920-0D12-4910-9F83-3FB68989302C}" type="datetimeFigureOut">
              <a:rPr lang="en-US" smtClean="0"/>
              <a:t>10/20/2020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395456-8168-4275-A1B1-A2C28461217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9B9920-0D12-4910-9F83-3FB68989302C}" type="datetimeFigureOut">
              <a:rPr lang="en-US" smtClean="0"/>
              <a:t>10/20/2020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395456-8168-4275-A1B1-A2C28461217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9B9920-0D12-4910-9F83-3FB68989302C}" type="datetimeFigureOut">
              <a:rPr lang="en-US" smtClean="0"/>
              <a:t>10/20/2020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395456-8168-4275-A1B1-A2C28461217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github.com/" TargetMode="External"/><Relationship Id="rId2" Type="http://schemas.openxmlformats.org/officeDocument/2006/relationships/hyperlink" Target="http://www.youtube.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85801"/>
            <a:ext cx="7772400" cy="2057399"/>
          </a:xfrm>
        </p:spPr>
        <p:txBody>
          <a:bodyPr/>
          <a:lstStyle/>
          <a:p>
            <a:r>
              <a:rPr lang="en-US" dirty="0" smtClean="0"/>
              <a:t>E-Commerce Site</a:t>
            </a:r>
            <a:endParaRPr lang="en-US" dirty="0"/>
          </a:p>
        </p:txBody>
      </p:sp>
      <p:sp>
        <p:nvSpPr>
          <p:cNvPr id="3" name="Subtitle 2"/>
          <p:cNvSpPr>
            <a:spLocks noGrp="1"/>
          </p:cNvSpPr>
          <p:nvPr>
            <p:ph type="subTitle" idx="1"/>
          </p:nvPr>
        </p:nvSpPr>
        <p:spPr/>
        <p:txBody>
          <a:bodyPr/>
          <a:lstStyle/>
          <a:p>
            <a:r>
              <a:rPr lang="en-US" dirty="0" smtClean="0"/>
              <a:t>Welcome</a:t>
            </a:r>
            <a:endParaRPr lang="en-US" dirty="0"/>
          </a:p>
        </p:txBody>
      </p:sp>
      <p:pic>
        <p:nvPicPr>
          <p:cNvPr id="4" name="Picture 3" descr="th.jpg"/>
          <p:cNvPicPr>
            <a:picLocks noChangeAspect="1"/>
          </p:cNvPicPr>
          <p:nvPr/>
        </p:nvPicPr>
        <p:blipFill>
          <a:blip r:embed="rId2"/>
          <a:stretch>
            <a:fillRect/>
          </a:stretch>
        </p:blipFill>
        <p:spPr>
          <a:xfrm>
            <a:off x="1219200" y="2362200"/>
            <a:ext cx="6553200" cy="4191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sng" dirty="0" smtClean="0"/>
              <a:t>Payment:</a:t>
            </a:r>
            <a:endParaRPr lang="en-US" b="1" i="1" u="sng" dirty="0"/>
          </a:p>
        </p:txBody>
      </p:sp>
      <p:pic>
        <p:nvPicPr>
          <p:cNvPr id="4" name="Content Placeholder 3" descr="Screenshot_2020-10-20 Screenshot(1).png"/>
          <p:cNvPicPr>
            <a:picLocks noGrp="1" noChangeAspect="1"/>
          </p:cNvPicPr>
          <p:nvPr>
            <p:ph idx="1"/>
          </p:nvPr>
        </p:nvPicPr>
        <p:blipFill>
          <a:blip r:embed="rId2"/>
          <a:stretch>
            <a:fillRect/>
          </a:stretch>
        </p:blipFill>
        <p:spPr>
          <a:xfrm>
            <a:off x="457200" y="1933154"/>
            <a:ext cx="8229600" cy="3860054"/>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sng" dirty="0" err="1" smtClean="0"/>
              <a:t>Methology</a:t>
            </a:r>
            <a:r>
              <a:rPr lang="en-US" b="1" i="1" u="sng" dirty="0" smtClean="0"/>
              <a:t>:</a:t>
            </a:r>
            <a:endParaRPr lang="en-US" dirty="0"/>
          </a:p>
        </p:txBody>
      </p:sp>
      <p:sp>
        <p:nvSpPr>
          <p:cNvPr id="3" name="Content Placeholder 2"/>
          <p:cNvSpPr>
            <a:spLocks noGrp="1"/>
          </p:cNvSpPr>
          <p:nvPr>
            <p:ph idx="1"/>
          </p:nvPr>
        </p:nvSpPr>
        <p:spPr/>
        <p:txBody>
          <a:bodyPr/>
          <a:lstStyle/>
          <a:p>
            <a:pPr>
              <a:buNone/>
            </a:pPr>
            <a:endParaRPr lang="en-US" dirty="0" smtClean="0"/>
          </a:p>
          <a:p>
            <a:endParaRPr lang="en-US" dirty="0"/>
          </a:p>
        </p:txBody>
      </p:sp>
      <p:pic>
        <p:nvPicPr>
          <p:cNvPr id="4" name="Picture 3" descr="waterfall_model.jpg"/>
          <p:cNvPicPr>
            <a:picLocks noChangeAspect="1"/>
          </p:cNvPicPr>
          <p:nvPr/>
        </p:nvPicPr>
        <p:blipFill>
          <a:blip r:embed="rId2"/>
          <a:stretch>
            <a:fillRect/>
          </a:stretch>
        </p:blipFill>
        <p:spPr>
          <a:xfrm>
            <a:off x="1647825" y="1219200"/>
            <a:ext cx="5848350" cy="51816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sng" dirty="0" err="1" smtClean="0"/>
              <a:t>Methology</a:t>
            </a:r>
            <a:r>
              <a:rPr lang="en-US" b="1" i="1" u="sng" dirty="0" smtClean="0"/>
              <a:t>:</a:t>
            </a:r>
            <a:endParaRPr lang="en-US" b="1" i="1" u="sng" dirty="0"/>
          </a:p>
        </p:txBody>
      </p:sp>
      <p:sp>
        <p:nvSpPr>
          <p:cNvPr id="3" name="Content Placeholder 2"/>
          <p:cNvSpPr>
            <a:spLocks noGrp="1"/>
          </p:cNvSpPr>
          <p:nvPr>
            <p:ph idx="1"/>
          </p:nvPr>
        </p:nvSpPr>
        <p:spPr/>
        <p:txBody>
          <a:bodyPr/>
          <a:lstStyle/>
          <a:p>
            <a:r>
              <a:rPr lang="en-US" b="1" i="1" dirty="0"/>
              <a:t>Use case diagram</a:t>
            </a:r>
            <a:r>
              <a:rPr lang="en-US" b="1" i="1" dirty="0" smtClean="0"/>
              <a:t>:</a:t>
            </a:r>
          </a:p>
          <a:p>
            <a:endParaRPr lang="en-US" dirty="0"/>
          </a:p>
        </p:txBody>
      </p:sp>
      <p:pic>
        <p:nvPicPr>
          <p:cNvPr id="4" name="Picture 3" descr="use case diagram.PNG"/>
          <p:cNvPicPr>
            <a:picLocks noChangeAspect="1"/>
          </p:cNvPicPr>
          <p:nvPr/>
        </p:nvPicPr>
        <p:blipFill>
          <a:blip r:embed="rId2"/>
          <a:stretch>
            <a:fillRect/>
          </a:stretch>
        </p:blipFill>
        <p:spPr>
          <a:xfrm>
            <a:off x="2033232" y="2286000"/>
            <a:ext cx="5281967" cy="37338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sng" dirty="0" err="1" smtClean="0"/>
              <a:t>Methology</a:t>
            </a:r>
            <a:r>
              <a:rPr lang="en-US" b="1" i="1" u="sng" dirty="0" smtClean="0"/>
              <a:t>:</a:t>
            </a:r>
            <a:endParaRPr lang="en-US" b="1" i="1" u="sng" dirty="0"/>
          </a:p>
        </p:txBody>
      </p:sp>
      <p:sp>
        <p:nvSpPr>
          <p:cNvPr id="5" name="Content Placeholder 4"/>
          <p:cNvSpPr>
            <a:spLocks noGrp="1"/>
          </p:cNvSpPr>
          <p:nvPr>
            <p:ph idx="1"/>
          </p:nvPr>
        </p:nvSpPr>
        <p:spPr/>
        <p:txBody>
          <a:bodyPr/>
          <a:lstStyle/>
          <a:p>
            <a:r>
              <a:rPr lang="en-US" dirty="0" smtClean="0"/>
              <a:t>ER diagram:</a:t>
            </a:r>
          </a:p>
          <a:p>
            <a:endParaRPr lang="en-US" dirty="0"/>
          </a:p>
        </p:txBody>
      </p:sp>
      <p:pic>
        <p:nvPicPr>
          <p:cNvPr id="6" name="Picture 5" descr="er diagram.PNG"/>
          <p:cNvPicPr>
            <a:picLocks noChangeAspect="1"/>
          </p:cNvPicPr>
          <p:nvPr/>
        </p:nvPicPr>
        <p:blipFill>
          <a:blip r:embed="rId2"/>
          <a:stretch>
            <a:fillRect/>
          </a:stretch>
        </p:blipFill>
        <p:spPr>
          <a:xfrm>
            <a:off x="1056784" y="2133600"/>
            <a:ext cx="7030432" cy="41910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sng" dirty="0" err="1" smtClean="0"/>
              <a:t>Methology</a:t>
            </a:r>
            <a:r>
              <a:rPr lang="en-US" b="1" i="1" u="sng" dirty="0" smtClean="0"/>
              <a:t>:</a:t>
            </a:r>
            <a:endParaRPr lang="en-US" dirty="0"/>
          </a:p>
        </p:txBody>
      </p:sp>
      <p:sp>
        <p:nvSpPr>
          <p:cNvPr id="3" name="Content Placeholder 2"/>
          <p:cNvSpPr>
            <a:spLocks noGrp="1"/>
          </p:cNvSpPr>
          <p:nvPr>
            <p:ph idx="1"/>
          </p:nvPr>
        </p:nvSpPr>
        <p:spPr/>
        <p:txBody>
          <a:bodyPr/>
          <a:lstStyle/>
          <a:p>
            <a:r>
              <a:rPr lang="en-US" dirty="0" smtClean="0"/>
              <a:t>Activity diagram:</a:t>
            </a:r>
          </a:p>
          <a:p>
            <a:endParaRPr lang="en-US" dirty="0"/>
          </a:p>
        </p:txBody>
      </p:sp>
      <p:pic>
        <p:nvPicPr>
          <p:cNvPr id="4" name="Picture 3" descr="Activity-diagram-for-add-item_Q320.jpg"/>
          <p:cNvPicPr>
            <a:picLocks noChangeAspect="1"/>
          </p:cNvPicPr>
          <p:nvPr/>
        </p:nvPicPr>
        <p:blipFill>
          <a:blip r:embed="rId2"/>
          <a:stretch>
            <a:fillRect/>
          </a:stretch>
        </p:blipFill>
        <p:spPr>
          <a:xfrm>
            <a:off x="2667000" y="2286000"/>
            <a:ext cx="3886200" cy="37338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sng" dirty="0" err="1" smtClean="0"/>
              <a:t>Methology</a:t>
            </a:r>
            <a:r>
              <a:rPr lang="en-US" b="1" i="1" u="sng" dirty="0" smtClean="0"/>
              <a:t>:</a:t>
            </a:r>
            <a:endParaRPr lang="en-US" dirty="0"/>
          </a:p>
        </p:txBody>
      </p:sp>
      <p:sp>
        <p:nvSpPr>
          <p:cNvPr id="3" name="Content Placeholder 2"/>
          <p:cNvSpPr>
            <a:spLocks noGrp="1"/>
          </p:cNvSpPr>
          <p:nvPr>
            <p:ph idx="1"/>
          </p:nvPr>
        </p:nvSpPr>
        <p:spPr/>
        <p:txBody>
          <a:bodyPr/>
          <a:lstStyle/>
          <a:p>
            <a:r>
              <a:rPr lang="en-US" dirty="0" smtClean="0"/>
              <a:t>Logical DFD:</a:t>
            </a:r>
          </a:p>
          <a:p>
            <a:endParaRPr lang="en-US" dirty="0"/>
          </a:p>
        </p:txBody>
      </p:sp>
      <p:pic>
        <p:nvPicPr>
          <p:cNvPr id="4" name="Picture 3" descr="local dfd.png"/>
          <p:cNvPicPr>
            <a:picLocks noChangeAspect="1"/>
          </p:cNvPicPr>
          <p:nvPr/>
        </p:nvPicPr>
        <p:blipFill>
          <a:blip r:embed="rId2"/>
          <a:stretch>
            <a:fillRect/>
          </a:stretch>
        </p:blipFill>
        <p:spPr>
          <a:xfrm>
            <a:off x="523875" y="2209800"/>
            <a:ext cx="8096250" cy="39624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sng" dirty="0" smtClean="0"/>
              <a:t>Limitations:</a:t>
            </a:r>
            <a:endParaRPr lang="en-US" b="1" i="1" u="sng" dirty="0"/>
          </a:p>
        </p:txBody>
      </p:sp>
      <p:sp>
        <p:nvSpPr>
          <p:cNvPr id="3" name="Content Placeholder 2"/>
          <p:cNvSpPr>
            <a:spLocks noGrp="1"/>
          </p:cNvSpPr>
          <p:nvPr>
            <p:ph idx="1"/>
          </p:nvPr>
        </p:nvSpPr>
        <p:spPr/>
        <p:txBody>
          <a:bodyPr/>
          <a:lstStyle/>
          <a:p>
            <a:pPr lvl="0"/>
            <a:r>
              <a:rPr lang="en-US" b="1" i="1" dirty="0"/>
              <a:t>Category work has not been  done.</a:t>
            </a:r>
            <a:endParaRPr lang="en-US" dirty="0"/>
          </a:p>
          <a:p>
            <a:r>
              <a:rPr lang="en-US" b="1" i="1" dirty="0"/>
              <a:t>Adding product has not been done</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sng" dirty="0" smtClean="0"/>
              <a:t>Future work:</a:t>
            </a:r>
            <a:endParaRPr lang="en-US" b="1" i="1" u="sng" dirty="0"/>
          </a:p>
        </p:txBody>
      </p:sp>
      <p:sp>
        <p:nvSpPr>
          <p:cNvPr id="3" name="Content Placeholder 2"/>
          <p:cNvSpPr>
            <a:spLocks noGrp="1"/>
          </p:cNvSpPr>
          <p:nvPr>
            <p:ph idx="1"/>
          </p:nvPr>
        </p:nvSpPr>
        <p:spPr/>
        <p:txBody>
          <a:bodyPr>
            <a:normAutofit fontScale="92500" lnSpcReduction="10000"/>
          </a:bodyPr>
          <a:lstStyle/>
          <a:p>
            <a:r>
              <a:rPr lang="en-US" b="1" i="1" dirty="0"/>
              <a:t> Our future plans  for our project are:</a:t>
            </a:r>
            <a:endParaRPr lang="en-US" dirty="0"/>
          </a:p>
          <a:p>
            <a:pPr lvl="0"/>
            <a:r>
              <a:rPr lang="en-US" b="1" i="1" dirty="0"/>
              <a:t>Products will be added.</a:t>
            </a:r>
            <a:endParaRPr lang="en-US" dirty="0"/>
          </a:p>
          <a:p>
            <a:pPr lvl="0"/>
            <a:r>
              <a:rPr lang="en-US" b="1" i="1" dirty="0"/>
              <a:t>Products will </a:t>
            </a:r>
            <a:r>
              <a:rPr lang="en-US" b="1" i="1" dirty="0" err="1"/>
              <a:t>catagorised</a:t>
            </a:r>
            <a:r>
              <a:rPr lang="en-US" b="1" i="1" dirty="0"/>
              <a:t>.</a:t>
            </a:r>
            <a:endParaRPr lang="en-US" dirty="0"/>
          </a:p>
          <a:p>
            <a:pPr lvl="0"/>
            <a:r>
              <a:rPr lang="en-US" b="1" i="1" dirty="0"/>
              <a:t>The location of the customer will be tracked by app to </a:t>
            </a:r>
            <a:r>
              <a:rPr lang="en-US" b="1" i="1" dirty="0" err="1"/>
              <a:t>deleiver</a:t>
            </a:r>
            <a:r>
              <a:rPr lang="en-US" b="1" i="1" dirty="0"/>
              <a:t> product.</a:t>
            </a:r>
            <a:endParaRPr lang="en-US" dirty="0"/>
          </a:p>
          <a:p>
            <a:pPr lvl="0"/>
            <a:r>
              <a:rPr lang="en-US" b="1" i="1" dirty="0"/>
              <a:t>Within a short period products will be at the door of customers.</a:t>
            </a:r>
            <a:endParaRPr lang="en-US" dirty="0"/>
          </a:p>
          <a:p>
            <a:pPr lvl="0"/>
            <a:r>
              <a:rPr lang="en-US" b="1" i="1" dirty="0"/>
              <a:t>Our project will be used both nation and international wide.</a:t>
            </a:r>
            <a:endParaRPr lang="en-US" dirty="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sng" dirty="0" smtClean="0"/>
              <a:t>Conclusion:</a:t>
            </a:r>
            <a:endParaRPr lang="en-US" b="1" i="1" u="sng" dirty="0"/>
          </a:p>
        </p:txBody>
      </p:sp>
      <p:sp>
        <p:nvSpPr>
          <p:cNvPr id="3" name="Content Placeholder 2"/>
          <p:cNvSpPr>
            <a:spLocks noGrp="1"/>
          </p:cNvSpPr>
          <p:nvPr>
            <p:ph idx="1"/>
          </p:nvPr>
        </p:nvSpPr>
        <p:spPr/>
        <p:txBody>
          <a:bodyPr>
            <a:normAutofit fontScale="92500" lnSpcReduction="20000"/>
          </a:bodyPr>
          <a:lstStyle/>
          <a:p>
            <a:r>
              <a:rPr lang="en-US" b="1" i="1" dirty="0"/>
              <a:t>Our main purpose is to create a E-commerce site app that will  be user friendly. We hope that our project will help admin to create a close relation with user. Our aim is also to communicate people who are willing to buy products and the people who are willing to sell products through online in few touches of software. It will less time consuming and user friendly </a:t>
            </a:r>
            <a:r>
              <a:rPr lang="en-US" b="1" i="1" dirty="0" err="1"/>
              <a:t>too.The</a:t>
            </a:r>
            <a:r>
              <a:rPr lang="en-US" b="1" i="1" dirty="0"/>
              <a:t> customer needs an account, send request to be member, add ordered products to cart and get </a:t>
            </a:r>
            <a:r>
              <a:rPr lang="en-US" b="1" i="1" dirty="0" err="1"/>
              <a:t>deleivery</a:t>
            </a:r>
            <a:r>
              <a:rPr lang="en-US" b="1" i="1" dirty="0"/>
              <a:t> within estimated time given by Admin.</a:t>
            </a:r>
            <a:endParaRPr lang="en-US" dirty="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sng" dirty="0" smtClean="0"/>
              <a:t>Reference:</a:t>
            </a:r>
            <a:endParaRPr lang="en-US" b="1" i="1" u="sng" dirty="0"/>
          </a:p>
        </p:txBody>
      </p:sp>
      <p:sp>
        <p:nvSpPr>
          <p:cNvPr id="3" name="Content Placeholder 2"/>
          <p:cNvSpPr>
            <a:spLocks noGrp="1"/>
          </p:cNvSpPr>
          <p:nvPr>
            <p:ph idx="1"/>
          </p:nvPr>
        </p:nvSpPr>
        <p:spPr/>
        <p:txBody>
          <a:bodyPr/>
          <a:lstStyle/>
          <a:p>
            <a:pPr lvl="0"/>
            <a:r>
              <a:rPr lang="en-US" b="1" i="1" dirty="0"/>
              <a:t>www.google.com</a:t>
            </a:r>
            <a:r>
              <a:rPr lang="en-US" b="1" i="1" dirty="0">
                <a:solidFill>
                  <a:schemeClr val="tx2">
                    <a:lumMod val="60000"/>
                    <a:lumOff val="40000"/>
                  </a:schemeClr>
                </a:solidFill>
              </a:rPr>
              <a:t> </a:t>
            </a:r>
            <a:endParaRPr lang="en-US" i="1" dirty="0">
              <a:solidFill>
                <a:schemeClr val="tx2">
                  <a:lumMod val="60000"/>
                  <a:lumOff val="40000"/>
                </a:schemeClr>
              </a:solidFill>
            </a:endParaRPr>
          </a:p>
          <a:p>
            <a:pPr lvl="0"/>
            <a:r>
              <a:rPr lang="en-US" b="1" i="1" dirty="0"/>
              <a:t>https://getbootstrap.com  </a:t>
            </a:r>
            <a:endParaRPr lang="en-US" i="1" dirty="0"/>
          </a:p>
          <a:p>
            <a:pPr lvl="0"/>
            <a:r>
              <a:rPr lang="en-US" b="1" i="1" dirty="0"/>
              <a:t>https://w3schools.com  </a:t>
            </a:r>
            <a:endParaRPr lang="en-US" i="1" dirty="0"/>
          </a:p>
          <a:p>
            <a:pPr lvl="0"/>
            <a:r>
              <a:rPr lang="en-US" b="1" i="1" dirty="0">
                <a:hlinkClick r:id="rId2"/>
              </a:rPr>
              <a:t>www.youtube.com</a:t>
            </a:r>
            <a:r>
              <a:rPr lang="en-US" b="1" i="1" dirty="0"/>
              <a:t> </a:t>
            </a:r>
            <a:endParaRPr lang="en-US" i="1" dirty="0"/>
          </a:p>
          <a:p>
            <a:pPr lvl="0"/>
            <a:r>
              <a:rPr lang="en-US" b="1" i="1" dirty="0"/>
              <a:t> </a:t>
            </a:r>
            <a:r>
              <a:rPr lang="en-US" b="1" i="1" dirty="0">
                <a:hlinkClick r:id="rId3"/>
              </a:rPr>
              <a:t>www.GitHub.com</a:t>
            </a:r>
            <a:r>
              <a:rPr lang="en-US" b="1" i="1" dirty="0"/>
              <a:t> </a:t>
            </a:r>
            <a:endParaRPr lang="en-US" i="1" dirty="0"/>
          </a:p>
          <a:p>
            <a:pPr lvl="0"/>
            <a:r>
              <a:rPr lang="en-US" b="1" i="1" dirty="0"/>
              <a:t>https://lucid.app   </a:t>
            </a:r>
            <a:endParaRPr lang="en-US" i="1"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Information</a:t>
            </a:r>
            <a:endParaRPr lang="en-US" dirty="0"/>
          </a:p>
        </p:txBody>
      </p:sp>
      <p:graphicFrame>
        <p:nvGraphicFramePr>
          <p:cNvPr id="4" name="Content Placeholder 3"/>
          <p:cNvGraphicFramePr>
            <a:graphicFrameLocks noGrp="1"/>
          </p:cNvGraphicFramePr>
          <p:nvPr>
            <p:ph idx="1"/>
          </p:nvPr>
        </p:nvGraphicFramePr>
        <p:xfrm>
          <a:off x="1066801" y="1523999"/>
          <a:ext cx="7010398" cy="3962400"/>
        </p:xfrm>
        <a:graphic>
          <a:graphicData uri="http://schemas.openxmlformats.org/drawingml/2006/table">
            <a:tbl>
              <a:tblPr/>
              <a:tblGrid>
                <a:gridCol w="1401933"/>
                <a:gridCol w="1401933"/>
                <a:gridCol w="1401933"/>
                <a:gridCol w="1401933"/>
                <a:gridCol w="1402666"/>
              </a:tblGrid>
              <a:tr h="566058">
                <a:tc>
                  <a:txBody>
                    <a:bodyPr/>
                    <a:lstStyle/>
                    <a:p>
                      <a:pPr marL="0" marR="0" algn="l">
                        <a:lnSpc>
                          <a:spcPct val="115000"/>
                        </a:lnSpc>
                        <a:spcBef>
                          <a:spcPts val="0"/>
                        </a:spcBef>
                        <a:spcAft>
                          <a:spcPts val="0"/>
                        </a:spcAft>
                      </a:pPr>
                      <a:r>
                        <a:rPr lang="en-US" sz="1600" b="1" i="1" u="sng">
                          <a:solidFill>
                            <a:srgbClr val="1F497D"/>
                          </a:solidFill>
                          <a:latin typeface="Calibri"/>
                          <a:ea typeface="Times New Roman"/>
                          <a:cs typeface="Times New Roman"/>
                        </a:rPr>
                        <a:t>Name</a:t>
                      </a:r>
                      <a:endParaRPr lang="en-US" sz="10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600" b="1" i="1" u="sng">
                          <a:solidFill>
                            <a:srgbClr val="1F497D"/>
                          </a:solidFill>
                          <a:latin typeface="Calibri"/>
                          <a:ea typeface="Times New Roman"/>
                          <a:cs typeface="Times New Roman"/>
                        </a:rPr>
                        <a:t>Std ID</a:t>
                      </a:r>
                      <a:endParaRPr lang="en-US" sz="10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600" b="1" i="1" u="sng">
                          <a:solidFill>
                            <a:srgbClr val="1F497D"/>
                          </a:solidFill>
                          <a:latin typeface="Calibri"/>
                          <a:ea typeface="Times New Roman"/>
                          <a:cs typeface="Times New Roman"/>
                        </a:rPr>
                        <a:t>Department</a:t>
                      </a:r>
                      <a:endParaRPr lang="en-US" sz="10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600" b="1" i="1" u="sng">
                          <a:solidFill>
                            <a:srgbClr val="1F497D"/>
                          </a:solidFill>
                          <a:latin typeface="Calibri"/>
                          <a:ea typeface="Times New Roman"/>
                          <a:cs typeface="Times New Roman"/>
                        </a:rPr>
                        <a:t>Batch</a:t>
                      </a:r>
                      <a:endParaRPr lang="en-US" sz="10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600" b="1" i="1" u="sng">
                          <a:solidFill>
                            <a:srgbClr val="1F497D"/>
                          </a:solidFill>
                          <a:latin typeface="Calibri"/>
                          <a:ea typeface="Times New Roman"/>
                          <a:cs typeface="Times New Roman"/>
                        </a:rPr>
                        <a:t>Section</a:t>
                      </a:r>
                      <a:endParaRPr lang="en-US" sz="10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32114">
                <a:tc>
                  <a:txBody>
                    <a:bodyPr/>
                    <a:lstStyle/>
                    <a:p>
                      <a:pPr marL="0" marR="0" algn="l">
                        <a:lnSpc>
                          <a:spcPct val="115000"/>
                        </a:lnSpc>
                        <a:spcBef>
                          <a:spcPts val="0"/>
                        </a:spcBef>
                        <a:spcAft>
                          <a:spcPts val="0"/>
                        </a:spcAft>
                      </a:pPr>
                      <a:r>
                        <a:rPr lang="en-US" sz="1600" b="1">
                          <a:solidFill>
                            <a:srgbClr val="000000"/>
                          </a:solidFill>
                          <a:latin typeface="Calibri"/>
                          <a:ea typeface="Times New Roman"/>
                          <a:cs typeface="Times New Roman"/>
                        </a:rPr>
                        <a:t>Salahuddin Ador</a:t>
                      </a:r>
                      <a:endParaRPr lang="en-US" sz="10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600" b="1">
                          <a:solidFill>
                            <a:srgbClr val="000000"/>
                          </a:solidFill>
                          <a:latin typeface="Calibri"/>
                          <a:ea typeface="Times New Roman"/>
                          <a:cs typeface="Times New Roman"/>
                        </a:rPr>
                        <a:t>1703310201495</a:t>
                      </a:r>
                      <a:endParaRPr lang="en-US" sz="10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600" b="1">
                          <a:solidFill>
                            <a:srgbClr val="000000"/>
                          </a:solidFill>
                          <a:latin typeface="Calibri"/>
                          <a:ea typeface="Times New Roman"/>
                          <a:cs typeface="Times New Roman"/>
                        </a:rPr>
                        <a:t>CSE</a:t>
                      </a:r>
                      <a:endParaRPr lang="en-US" sz="10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600" b="1">
                          <a:solidFill>
                            <a:srgbClr val="000000"/>
                          </a:solidFill>
                          <a:latin typeface="Calibri"/>
                          <a:ea typeface="Times New Roman"/>
                          <a:cs typeface="Times New Roman"/>
                        </a:rPr>
                        <a:t>33rd</a:t>
                      </a:r>
                      <a:endParaRPr lang="en-US" sz="10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600" b="1">
                          <a:solidFill>
                            <a:srgbClr val="000000"/>
                          </a:solidFill>
                          <a:latin typeface="Calibri"/>
                          <a:ea typeface="Times New Roman"/>
                          <a:cs typeface="Times New Roman"/>
                        </a:rPr>
                        <a:t>C5C</a:t>
                      </a:r>
                      <a:endParaRPr lang="en-US" sz="10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32114">
                <a:tc>
                  <a:txBody>
                    <a:bodyPr/>
                    <a:lstStyle/>
                    <a:p>
                      <a:pPr marL="0" marR="0" algn="l">
                        <a:lnSpc>
                          <a:spcPct val="115000"/>
                        </a:lnSpc>
                        <a:spcBef>
                          <a:spcPts val="0"/>
                        </a:spcBef>
                        <a:spcAft>
                          <a:spcPts val="0"/>
                        </a:spcAft>
                      </a:pPr>
                      <a:r>
                        <a:rPr lang="en-US" sz="1600" b="1">
                          <a:solidFill>
                            <a:srgbClr val="000000"/>
                          </a:solidFill>
                          <a:latin typeface="Calibri"/>
                          <a:ea typeface="Times New Roman"/>
                          <a:cs typeface="Times New Roman"/>
                        </a:rPr>
                        <a:t>Farhana Akhter</a:t>
                      </a:r>
                      <a:endParaRPr lang="en-US" sz="10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600" b="1">
                          <a:solidFill>
                            <a:srgbClr val="000000"/>
                          </a:solidFill>
                          <a:latin typeface="Calibri"/>
                          <a:ea typeface="Times New Roman"/>
                          <a:cs typeface="Times New Roman"/>
                        </a:rPr>
                        <a:t>1603110201208</a:t>
                      </a:r>
                      <a:endParaRPr lang="en-US" sz="10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600" b="1">
                          <a:solidFill>
                            <a:srgbClr val="000000"/>
                          </a:solidFill>
                          <a:latin typeface="Calibri"/>
                          <a:ea typeface="Times New Roman"/>
                          <a:cs typeface="Times New Roman"/>
                        </a:rPr>
                        <a:t>CSE</a:t>
                      </a:r>
                      <a:endParaRPr lang="en-US" sz="10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600" b="1">
                          <a:solidFill>
                            <a:srgbClr val="000000"/>
                          </a:solidFill>
                          <a:latin typeface="Calibri"/>
                          <a:ea typeface="Times New Roman"/>
                          <a:cs typeface="Times New Roman"/>
                        </a:rPr>
                        <a:t>33rd</a:t>
                      </a:r>
                      <a:endParaRPr lang="en-US" sz="10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600" b="1">
                          <a:solidFill>
                            <a:srgbClr val="000000"/>
                          </a:solidFill>
                          <a:latin typeface="Calibri"/>
                          <a:ea typeface="Times New Roman"/>
                          <a:cs typeface="Times New Roman"/>
                        </a:rPr>
                        <a:t>C5C</a:t>
                      </a:r>
                      <a:endParaRPr lang="en-US" sz="10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32114">
                <a:tc>
                  <a:txBody>
                    <a:bodyPr/>
                    <a:lstStyle/>
                    <a:p>
                      <a:pPr marL="0" marR="0" algn="l">
                        <a:lnSpc>
                          <a:spcPct val="115000"/>
                        </a:lnSpc>
                        <a:spcBef>
                          <a:spcPts val="0"/>
                        </a:spcBef>
                        <a:spcAft>
                          <a:spcPts val="0"/>
                        </a:spcAft>
                      </a:pPr>
                      <a:r>
                        <a:rPr lang="en-US" sz="1600" b="1">
                          <a:solidFill>
                            <a:srgbClr val="000000"/>
                          </a:solidFill>
                          <a:latin typeface="Calibri"/>
                          <a:ea typeface="Times New Roman"/>
                          <a:cs typeface="Times New Roman"/>
                        </a:rPr>
                        <a:t>Muntahina Tabassum</a:t>
                      </a:r>
                      <a:endParaRPr lang="en-US" sz="10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600" b="1">
                          <a:solidFill>
                            <a:srgbClr val="000000"/>
                          </a:solidFill>
                          <a:latin typeface="Calibri"/>
                          <a:ea typeface="Times New Roman"/>
                          <a:cs typeface="Times New Roman"/>
                        </a:rPr>
                        <a:t>1703310201531</a:t>
                      </a:r>
                      <a:endParaRPr lang="en-US" sz="10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600" b="1">
                          <a:solidFill>
                            <a:srgbClr val="000000"/>
                          </a:solidFill>
                          <a:latin typeface="Calibri"/>
                          <a:ea typeface="Times New Roman"/>
                          <a:cs typeface="Times New Roman"/>
                        </a:rPr>
                        <a:t>CSE</a:t>
                      </a:r>
                      <a:endParaRPr lang="en-US" sz="10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600" b="1">
                          <a:solidFill>
                            <a:srgbClr val="000000"/>
                          </a:solidFill>
                          <a:latin typeface="Calibri"/>
                          <a:ea typeface="Times New Roman"/>
                          <a:cs typeface="Times New Roman"/>
                        </a:rPr>
                        <a:t>33rd</a:t>
                      </a:r>
                      <a:endParaRPr lang="en-US" sz="10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600" b="1" dirty="0">
                          <a:solidFill>
                            <a:srgbClr val="000000"/>
                          </a:solidFill>
                          <a:latin typeface="Calibri"/>
                          <a:ea typeface="Times New Roman"/>
                          <a:cs typeface="Times New Roman"/>
                        </a:rPr>
                        <a:t>C5C</a:t>
                      </a:r>
                      <a:endParaRPr lang="en-US" sz="1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End</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OIPPZEAT5A5.jpg"/>
          <p:cNvPicPr>
            <a:picLocks noGrp="1" noChangeAspect="1"/>
          </p:cNvPicPr>
          <p:nvPr>
            <p:ph idx="1"/>
          </p:nvPr>
        </p:nvPicPr>
        <p:blipFill>
          <a:blip r:embed="rId2"/>
          <a:stretch>
            <a:fillRect/>
          </a:stretch>
        </p:blipFill>
        <p:spPr>
          <a:xfrm>
            <a:off x="2314575" y="2596356"/>
            <a:ext cx="4514850" cy="2533650"/>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Any Question??</a:t>
            </a:r>
            <a:endParaRPr lang="en-US" dirty="0"/>
          </a:p>
        </p:txBody>
      </p:sp>
      <p:pic>
        <p:nvPicPr>
          <p:cNvPr id="4" name="Content Placeholder 3" descr="untitled.png"/>
          <p:cNvPicPr>
            <a:picLocks noGrp="1" noChangeAspect="1"/>
          </p:cNvPicPr>
          <p:nvPr>
            <p:ph idx="1"/>
          </p:nvPr>
        </p:nvPicPr>
        <p:blipFill>
          <a:blip r:embed="rId2"/>
          <a:stretch>
            <a:fillRect/>
          </a:stretch>
        </p:blipFill>
        <p:spPr>
          <a:xfrm>
            <a:off x="1752600" y="1905000"/>
            <a:ext cx="5486399" cy="3505200"/>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sng" dirty="0" smtClean="0"/>
              <a:t>Introduction:</a:t>
            </a:r>
            <a:endParaRPr lang="en-US" b="1" i="1" u="sng" dirty="0"/>
          </a:p>
        </p:txBody>
      </p:sp>
      <p:sp>
        <p:nvSpPr>
          <p:cNvPr id="3" name="Content Placeholder 2"/>
          <p:cNvSpPr>
            <a:spLocks noGrp="1"/>
          </p:cNvSpPr>
          <p:nvPr>
            <p:ph idx="1"/>
          </p:nvPr>
        </p:nvSpPr>
        <p:spPr/>
        <p:txBody>
          <a:bodyPr>
            <a:normAutofit fontScale="70000" lnSpcReduction="20000"/>
          </a:bodyPr>
          <a:lstStyle/>
          <a:p>
            <a:r>
              <a:rPr lang="en-US" b="1" i="1" dirty="0"/>
              <a:t>An e-commerce website is an information technology method in which traders, businessmen  can sell products or do services and the customer can purchase on that website electronically by using the internet on the mobile and </a:t>
            </a:r>
            <a:r>
              <a:rPr lang="en-US" b="1" i="1" dirty="0" smtClean="0"/>
              <a:t>computer.</a:t>
            </a:r>
            <a:r>
              <a:rPr lang="en-US" b="1" i="1" dirty="0"/>
              <a:t> . For making shopping more easier, nowadays  different </a:t>
            </a:r>
            <a:r>
              <a:rPr lang="en-US" b="1" i="1" dirty="0" err="1"/>
              <a:t>catagories</a:t>
            </a:r>
            <a:r>
              <a:rPr lang="en-US" b="1" i="1" dirty="0"/>
              <a:t> of e-commerce sites are being created. We have worked on a project of e-commerce site where different </a:t>
            </a:r>
            <a:r>
              <a:rPr lang="en-US" b="1" i="1" dirty="0" err="1"/>
              <a:t>catagories</a:t>
            </a:r>
            <a:r>
              <a:rPr lang="en-US" b="1" i="1" dirty="0"/>
              <a:t> products can be sold. Admin will have the </a:t>
            </a:r>
            <a:r>
              <a:rPr lang="en-US" b="1" i="1" dirty="0" err="1"/>
              <a:t>authourity</a:t>
            </a:r>
            <a:r>
              <a:rPr lang="en-US" b="1" i="1" dirty="0"/>
              <a:t> to sell products and the user will only choose what they want and get it only when the products are in stock. The user will get their desired product  at their home through courier service or home </a:t>
            </a:r>
            <a:r>
              <a:rPr lang="en-US" b="1" i="1" dirty="0" err="1"/>
              <a:t>deleivery</a:t>
            </a:r>
            <a:r>
              <a:rPr lang="en-US" b="1" i="1" dirty="0"/>
              <a:t> from the site. Shopping gets easier and more fun as the user don’t  need to roam from shops to shops for their desired products.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lstStyle/>
          <a:p>
            <a:r>
              <a:rPr lang="en-US" dirty="0" smtClean="0"/>
              <a:t>We want to develop a software which will be user friendly and also less time consuming for shopping.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sng" dirty="0" smtClean="0"/>
              <a:t>Features:</a:t>
            </a:r>
            <a:endParaRPr lang="en-US" b="1" i="1" u="sng" dirty="0"/>
          </a:p>
        </p:txBody>
      </p:sp>
      <p:sp>
        <p:nvSpPr>
          <p:cNvPr id="3" name="Content Placeholder 2"/>
          <p:cNvSpPr>
            <a:spLocks noGrp="1"/>
          </p:cNvSpPr>
          <p:nvPr>
            <p:ph idx="1"/>
          </p:nvPr>
        </p:nvSpPr>
        <p:spPr/>
        <p:txBody>
          <a:bodyPr>
            <a:normAutofit fontScale="47500" lnSpcReduction="20000"/>
          </a:bodyPr>
          <a:lstStyle/>
          <a:p>
            <a:r>
              <a:rPr lang="en-US" b="1" i="1" u="sng" dirty="0"/>
              <a:t>Features as User: </a:t>
            </a:r>
            <a:endParaRPr lang="en-US" dirty="0"/>
          </a:p>
          <a:p>
            <a:pPr lvl="0"/>
            <a:r>
              <a:rPr lang="en-US" b="1" i="1" dirty="0"/>
              <a:t>Registration and Login as User.</a:t>
            </a:r>
            <a:endParaRPr lang="en-US" dirty="0"/>
          </a:p>
          <a:p>
            <a:pPr lvl="0"/>
            <a:r>
              <a:rPr lang="en-US" b="1" i="1" dirty="0"/>
              <a:t>Send User friend request.</a:t>
            </a:r>
            <a:endParaRPr lang="en-US" dirty="0"/>
          </a:p>
          <a:p>
            <a:pPr lvl="0"/>
            <a:r>
              <a:rPr lang="en-US" b="1" i="1" dirty="0"/>
              <a:t>Searching and finding required products.</a:t>
            </a:r>
            <a:endParaRPr lang="en-US" dirty="0"/>
          </a:p>
          <a:p>
            <a:pPr lvl="0"/>
            <a:r>
              <a:rPr lang="en-US" b="1" i="1" dirty="0"/>
              <a:t>Ordering required products.</a:t>
            </a:r>
            <a:endParaRPr lang="en-US" dirty="0"/>
          </a:p>
          <a:p>
            <a:pPr lvl="0"/>
            <a:r>
              <a:rPr lang="en-US" b="1" i="1" dirty="0"/>
              <a:t>Details about E-commerce site.</a:t>
            </a:r>
            <a:endParaRPr lang="en-US" dirty="0"/>
          </a:p>
          <a:p>
            <a:pPr lvl="0"/>
            <a:r>
              <a:rPr lang="en-US" b="1" i="1" dirty="0"/>
              <a:t>Adding ratings and reviews and feedback.</a:t>
            </a:r>
            <a:endParaRPr lang="en-US" dirty="0"/>
          </a:p>
          <a:p>
            <a:pPr lvl="0"/>
            <a:r>
              <a:rPr lang="en-US" b="1" i="1" dirty="0"/>
              <a:t>Payment with card or cash on delivery in some estimated areas decided by admin</a:t>
            </a:r>
            <a:endParaRPr lang="en-US" dirty="0"/>
          </a:p>
          <a:p>
            <a:pPr lvl="0"/>
            <a:r>
              <a:rPr lang="en-US" b="1" i="1" dirty="0"/>
              <a:t>Getting home </a:t>
            </a:r>
            <a:r>
              <a:rPr lang="en-US" b="1" i="1" dirty="0" err="1"/>
              <a:t>deleivery</a:t>
            </a:r>
            <a:endParaRPr lang="en-US" dirty="0"/>
          </a:p>
          <a:p>
            <a:r>
              <a:rPr lang="en-US" b="1" i="1" dirty="0"/>
              <a:t> </a:t>
            </a:r>
            <a:endParaRPr lang="en-US" dirty="0"/>
          </a:p>
          <a:p>
            <a:r>
              <a:rPr lang="en-US" b="1" i="1" u="sng" dirty="0"/>
              <a:t>Features as Admin:</a:t>
            </a:r>
            <a:endParaRPr lang="en-US" dirty="0"/>
          </a:p>
          <a:p>
            <a:pPr lvl="0"/>
            <a:r>
              <a:rPr lang="en-US" b="1" i="1" dirty="0"/>
              <a:t>Registration and Login as Admin.</a:t>
            </a:r>
            <a:endParaRPr lang="en-US" dirty="0"/>
          </a:p>
          <a:p>
            <a:pPr lvl="0"/>
            <a:r>
              <a:rPr lang="en-US" b="1" i="1" dirty="0"/>
              <a:t>Accepting User friend request.</a:t>
            </a:r>
            <a:endParaRPr lang="en-US" dirty="0"/>
          </a:p>
          <a:p>
            <a:pPr lvl="0"/>
            <a:r>
              <a:rPr lang="en-US" b="1" i="1" dirty="0"/>
              <a:t>Inserting, deleting and updating products.</a:t>
            </a:r>
            <a:endParaRPr lang="en-US" dirty="0"/>
          </a:p>
          <a:p>
            <a:pPr lvl="0"/>
            <a:r>
              <a:rPr lang="en-US" b="1" i="1" dirty="0"/>
              <a:t>Tracking and managing customer’s desired ordered  products.</a:t>
            </a:r>
            <a:endParaRPr lang="en-US" dirty="0"/>
          </a:p>
          <a:p>
            <a:pPr lvl="0"/>
            <a:r>
              <a:rPr lang="en-US" b="1" i="1" dirty="0"/>
              <a:t>Viewing paying details.</a:t>
            </a:r>
            <a:endParaRPr lang="en-US" dirty="0"/>
          </a:p>
          <a:p>
            <a:pPr lvl="0"/>
            <a:r>
              <a:rPr lang="en-US" b="1" i="1" dirty="0"/>
              <a:t>Summary of customer’s information.</a:t>
            </a:r>
            <a:endParaRPr lang="en-US"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sng" dirty="0" smtClean="0"/>
              <a:t>Technology used:</a:t>
            </a:r>
            <a:endParaRPr lang="en-US" b="1" i="1" u="sng" dirty="0"/>
          </a:p>
        </p:txBody>
      </p:sp>
      <p:sp>
        <p:nvSpPr>
          <p:cNvPr id="5" name="Content Placeholder 4"/>
          <p:cNvSpPr>
            <a:spLocks noGrp="1"/>
          </p:cNvSpPr>
          <p:nvPr>
            <p:ph idx="1"/>
          </p:nvPr>
        </p:nvSpPr>
        <p:spPr/>
        <p:txBody>
          <a:bodyPr/>
          <a:lstStyle/>
          <a:p>
            <a:pPr algn="ctr"/>
            <a:r>
              <a:rPr lang="en-US" dirty="0" smtClean="0">
                <a:solidFill>
                  <a:schemeClr val="tx1"/>
                </a:solidFill>
              </a:rPr>
              <a:t>Front End:- </a:t>
            </a:r>
            <a:r>
              <a:rPr lang="en-US" dirty="0" smtClean="0"/>
              <a:t>HTML,CSS, BOOTSTRAP 4</a:t>
            </a:r>
          </a:p>
          <a:p>
            <a:pPr algn="ctr"/>
            <a:r>
              <a:rPr lang="en-US" dirty="0" err="1" smtClean="0"/>
              <a:t>Jquery</a:t>
            </a:r>
            <a:r>
              <a:rPr lang="en-US" dirty="0"/>
              <a:t>.</a:t>
            </a:r>
            <a:endParaRPr lang="en-US" dirty="0" smtClean="0"/>
          </a:p>
          <a:p>
            <a:pPr algn="ctr"/>
            <a:r>
              <a:rPr lang="en-US" dirty="0" smtClean="0">
                <a:solidFill>
                  <a:schemeClr val="tx1"/>
                </a:solidFill>
              </a:rPr>
              <a:t>Backend:- </a:t>
            </a:r>
            <a:r>
              <a:rPr lang="en-US" dirty="0" err="1" smtClean="0"/>
              <a:t>Mysqli</a:t>
            </a:r>
            <a:endParaRPr lang="en-US" dirty="0" smtClean="0"/>
          </a:p>
          <a:p>
            <a:pPr algn="ctr"/>
            <a:r>
              <a:rPr lang="en-US" dirty="0" smtClean="0">
                <a:solidFill>
                  <a:schemeClr val="tx1"/>
                </a:solidFill>
              </a:rPr>
              <a:t>Editor:- </a:t>
            </a:r>
            <a:r>
              <a:rPr lang="en-US" dirty="0" smtClean="0"/>
              <a:t>Visual Studio Code, Sublime Text</a:t>
            </a:r>
          </a:p>
          <a:p>
            <a:pPr algn="ctr"/>
            <a:r>
              <a:rPr lang="en-US" dirty="0" smtClean="0">
                <a:solidFill>
                  <a:schemeClr val="tx1"/>
                </a:solidFill>
              </a:rPr>
              <a:t>Server:- </a:t>
            </a:r>
            <a:r>
              <a:rPr lang="en-US" dirty="0" err="1" smtClean="0"/>
              <a:t>Xampp</a:t>
            </a:r>
            <a:endParaRPr lang="en-US"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sng" dirty="0" smtClean="0"/>
              <a:t>Homepage:</a:t>
            </a:r>
            <a:endParaRPr lang="en-US" b="1" i="1" u="sng" dirty="0"/>
          </a:p>
        </p:txBody>
      </p:sp>
      <p:pic>
        <p:nvPicPr>
          <p:cNvPr id="6" name="Content Placeholder 5" descr="Untitled123.png"/>
          <p:cNvPicPr>
            <a:picLocks noGrp="1" noChangeAspect="1"/>
          </p:cNvPicPr>
          <p:nvPr>
            <p:ph idx="1"/>
          </p:nvPr>
        </p:nvPicPr>
        <p:blipFill>
          <a:blip r:embed="rId2"/>
          <a:stretch>
            <a:fillRect/>
          </a:stretch>
        </p:blipFill>
        <p:spPr>
          <a:xfrm>
            <a:off x="548921" y="1600200"/>
            <a:ext cx="8046157" cy="4525963"/>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u="sng" dirty="0" smtClean="0"/>
              <a:t>Registration</a:t>
            </a:r>
            <a:endParaRPr lang="en-US" b="1" i="1" u="sng" dirty="0"/>
          </a:p>
        </p:txBody>
      </p:sp>
      <p:pic>
        <p:nvPicPr>
          <p:cNvPr id="4" name="Content Placeholder 3" descr="Screenshot_2020-10-20 Registration.png"/>
          <p:cNvPicPr>
            <a:picLocks noGrp="1" noChangeAspect="1"/>
          </p:cNvPicPr>
          <p:nvPr>
            <p:ph idx="1"/>
          </p:nvPr>
        </p:nvPicPr>
        <p:blipFill>
          <a:blip r:embed="rId2"/>
          <a:stretch>
            <a:fillRect/>
          </a:stretch>
        </p:blipFill>
        <p:spPr>
          <a:xfrm>
            <a:off x="1535391" y="1600200"/>
            <a:ext cx="6073218" cy="4525963"/>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sng" dirty="0" smtClean="0"/>
              <a:t>Log in:</a:t>
            </a:r>
            <a:endParaRPr lang="en-US" b="1" i="1" u="sng" dirty="0"/>
          </a:p>
        </p:txBody>
      </p:sp>
      <p:pic>
        <p:nvPicPr>
          <p:cNvPr id="4" name="Content Placeholder 3" descr="Screenshot_2020-10-20 Screenshot.png"/>
          <p:cNvPicPr>
            <a:picLocks noGrp="1" noChangeAspect="1"/>
          </p:cNvPicPr>
          <p:nvPr>
            <p:ph idx="1"/>
          </p:nvPr>
        </p:nvPicPr>
        <p:blipFill>
          <a:blip r:embed="rId2"/>
          <a:stretch>
            <a:fillRect/>
          </a:stretch>
        </p:blipFill>
        <p:spPr>
          <a:xfrm>
            <a:off x="1531572" y="1600200"/>
            <a:ext cx="6080855" cy="4525963"/>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TotalTime>
  <Words>500</Words>
  <Application>Microsoft Office PowerPoint</Application>
  <PresentationFormat>On-screen Show (4:3)</PresentationFormat>
  <Paragraphs>85</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E-Commerce Site</vt:lpstr>
      <vt:lpstr>Team Information</vt:lpstr>
      <vt:lpstr>Introduction:</vt:lpstr>
      <vt:lpstr>Motivation:</vt:lpstr>
      <vt:lpstr>Features:</vt:lpstr>
      <vt:lpstr>Technology used:</vt:lpstr>
      <vt:lpstr>Homepage:</vt:lpstr>
      <vt:lpstr>Registration</vt:lpstr>
      <vt:lpstr>Log in:</vt:lpstr>
      <vt:lpstr>Payment:</vt:lpstr>
      <vt:lpstr>Methology:</vt:lpstr>
      <vt:lpstr>Methology:</vt:lpstr>
      <vt:lpstr>Methology:</vt:lpstr>
      <vt:lpstr>Methology:</vt:lpstr>
      <vt:lpstr>Methology:</vt:lpstr>
      <vt:lpstr>Limitations:</vt:lpstr>
      <vt:lpstr>Future work:</vt:lpstr>
      <vt:lpstr>Conclusion:</vt:lpstr>
      <vt:lpstr>Reference:</vt:lpstr>
      <vt:lpstr>The End</vt:lpstr>
      <vt:lpstr>Slide 21</vt:lpstr>
      <vt:lpstr>Any Question??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Site</dc:title>
  <dc:creator>user</dc:creator>
  <cp:lastModifiedBy>user</cp:lastModifiedBy>
  <cp:revision>7</cp:revision>
  <dcterms:created xsi:type="dcterms:W3CDTF">2020-10-20T13:26:50Z</dcterms:created>
  <dcterms:modified xsi:type="dcterms:W3CDTF">2020-10-20T14:36:01Z</dcterms:modified>
</cp:coreProperties>
</file>