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10" y="1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2F37B-E8DF-4E9E-92F2-3A9E43D4E6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B74379-D748-4847-9E72-8F7D6B5093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08E6D1-EA44-4074-8F09-9CF93A49E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410F8-7047-434A-8284-095B62A4862A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BD4473-94D0-4FB4-B5D3-EC1C3C337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FBC408-63F7-4FA9-BBF7-B46969937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BE0D3-B504-4324-9B99-FD688CA95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240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691E9-F97B-420E-946F-CEFD4205E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B40550-1622-41B5-8368-14A371BE71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852E59-2B27-4D40-9DC6-D7498C661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410F8-7047-434A-8284-095B62A4862A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010ED2-E467-4B58-852C-972E33CBF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D15EE3-4196-4E1F-BA5B-24F3321C4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BE0D3-B504-4324-9B99-FD688CA95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303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CAF317-09E2-48ED-812F-C4AB0D71DA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59E72B-6F6A-4A16-86E3-40768E1C98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B0B9CC-97C8-4A5E-AB7E-5778B3C80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410F8-7047-434A-8284-095B62A4862A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44DD7A-8F8B-4EE1-A78A-859017D0B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74056C-E0B9-4235-A3E5-BD3CDDAE4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BE0D3-B504-4324-9B99-FD688CA95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205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E95CB-2956-49D8-B413-5DF6AFBFC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95DB77-50B2-4B44-B769-8B0F727556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4C41D9-066E-4065-BAB6-297866135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410F8-7047-434A-8284-095B62A4862A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5C4256-8D97-4210-BC56-EFD03DE51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BD77C9-47EA-4073-82C2-4BDE02947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BE0D3-B504-4324-9B99-FD688CA95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106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2D213-8CF3-4628-849E-5B521C429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ED0B1-469D-4994-A7ED-79595CB854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892DBE-44CC-4E0C-9ABD-0A0AD0AAD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410F8-7047-434A-8284-095B62A4862A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317C15-263F-4ED8-BBB5-DAD24AF80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33A329-101C-4C8C-A797-BD72F56FA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BE0D3-B504-4324-9B99-FD688CA95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575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70379-9681-4A9A-B1E9-ACDDC6949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5D3A3-2142-41F0-9496-D6DF813DB6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3D0EEB-EADA-4EDE-9D47-A4D56EC3BB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8E308B-6BC7-40A5-8748-7070E04AA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410F8-7047-434A-8284-095B62A4862A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16E207-802F-4F21-B4DF-9BD035E34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D46F4A-E2FB-4767-92A7-65721F893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BE0D3-B504-4324-9B99-FD688CA95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13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696DB-0089-4B21-B357-2B5B74DE8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D9282B-6371-4C9C-A518-3EE665EDC3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146C44-284B-443D-B1F8-D48166ED46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5E6B21-5C7E-446E-BC00-430AD67A9C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E78FA5-93B4-430D-A269-2032C8500D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98DE77-7847-4B17-B156-58C5F6CA1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410F8-7047-434A-8284-095B62A4862A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DC8C6E-166B-44EC-BBD6-8EE2FB28F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75183E-E856-41D8-A7F8-ABA9F2B27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BE0D3-B504-4324-9B99-FD688CA95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211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CCEB7-70BE-43E9-BBDF-55581A49A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DB79E4-DD23-4210-8DEE-9744D6D0C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410F8-7047-434A-8284-095B62A4862A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6AED79-492D-47CE-8FD9-5D9240858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8126AB-3993-4F3C-AB69-C3F88ED11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BE0D3-B504-4324-9B99-FD688CA95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444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87C233-7D3B-48B5-8CC3-D4963014A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410F8-7047-434A-8284-095B62A4862A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9F8625-0FA1-4973-8E70-920038438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E4DAA9-AD1C-4981-B90A-654F9BA3C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BE0D3-B504-4324-9B99-FD688CA95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898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B6F22-9DF9-414E-96F8-6E961ED28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7EB51A-F55E-4C57-9612-308E65EBCA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375319-9BA9-4C91-8B0E-93D1E5C650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72F1E5-1CAC-4681-9741-53550BC19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410F8-7047-434A-8284-095B62A4862A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EA71DF-5E73-4C92-99F5-2EA4F10D6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15D29C-A75F-4284-94B5-F6616054D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BE0D3-B504-4324-9B99-FD688CA95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73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1F7C2-D471-4E2F-986B-1B1EADD6F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C3A67B-21E8-453E-B913-FD9F1CCE34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B8A871-16B8-4CBE-BB96-9EC9C32CC8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B8F115-7E5E-449D-9BD4-1A753B40C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410F8-7047-434A-8284-095B62A4862A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A1A3C2-30C0-47F2-81EF-A48DD4D67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53A94D-93CD-4651-A38A-68E92FB0C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BE0D3-B504-4324-9B99-FD688CA95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554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DFE616-0DE1-4810-A388-0D9E40C6E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BE5F8B-5C33-4FBB-B554-8A0C7D0BF7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EFBA09-4CAF-41EA-B85F-860A523767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1410F8-7047-434A-8284-095B62A4862A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8617B2-3218-46F9-AA0C-C92C05072C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8C01A3-0101-48E3-8E2A-E206614661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FBE0D3-B504-4324-9B99-FD688CA95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939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3">
                <a:lumMod val="40000"/>
                <a:lumOff val="60000"/>
              </a:schemeClr>
            </a:gs>
            <a:gs pos="46000">
              <a:schemeClr val="accent3">
                <a:lumMod val="95000"/>
                <a:lumOff val="5000"/>
              </a:schemeClr>
            </a:gs>
            <a:gs pos="100000">
              <a:schemeClr val="accent3">
                <a:lumMod val="6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5AF46517-3012-4A87-BDDF-448EC26EB0EA}"/>
              </a:ext>
            </a:extLst>
          </p:cNvPr>
          <p:cNvSpPr/>
          <p:nvPr/>
        </p:nvSpPr>
        <p:spPr>
          <a:xfrm>
            <a:off x="6910308" y="1003182"/>
            <a:ext cx="1433702" cy="914401"/>
          </a:xfrm>
          <a:custGeom>
            <a:avLst/>
            <a:gdLst>
              <a:gd name="connsiteX0" fmla="*/ 457201 w 1433702"/>
              <a:gd name="connsiteY0" fmla="*/ 0 h 914401"/>
              <a:gd name="connsiteX1" fmla="*/ 593191 w 1433702"/>
              <a:gd name="connsiteY1" fmla="*/ 0 h 914401"/>
              <a:gd name="connsiteX2" fmla="*/ 790329 w 1433702"/>
              <a:gd name="connsiteY2" fmla="*/ 149703 h 914401"/>
              <a:gd name="connsiteX3" fmla="*/ 1351279 w 1433702"/>
              <a:gd name="connsiteY3" fmla="*/ 776625 h 914401"/>
              <a:gd name="connsiteX4" fmla="*/ 1433702 w 1433702"/>
              <a:gd name="connsiteY4" fmla="*/ 914401 h 914401"/>
              <a:gd name="connsiteX5" fmla="*/ 457201 w 1433702"/>
              <a:gd name="connsiteY5" fmla="*/ 914401 h 914401"/>
              <a:gd name="connsiteX6" fmla="*/ 9289 w 1433702"/>
              <a:gd name="connsiteY6" fmla="*/ 549342 h 914401"/>
              <a:gd name="connsiteX7" fmla="*/ 0 w 1433702"/>
              <a:gd name="connsiteY7" fmla="*/ 457201 h 914401"/>
              <a:gd name="connsiteX8" fmla="*/ 9289 w 1433702"/>
              <a:gd name="connsiteY8" fmla="*/ 365059 h 914401"/>
              <a:gd name="connsiteX9" fmla="*/ 457201 w 1433702"/>
              <a:gd name="connsiteY9" fmla="*/ 0 h 914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33702" h="914401">
                <a:moveTo>
                  <a:pt x="457201" y="0"/>
                </a:moveTo>
                <a:lnTo>
                  <a:pt x="593191" y="0"/>
                </a:lnTo>
                <a:lnTo>
                  <a:pt x="790329" y="149703"/>
                </a:lnTo>
                <a:cubicBezTo>
                  <a:pt x="1005511" y="330041"/>
                  <a:pt x="1194684" y="541239"/>
                  <a:pt x="1351279" y="776625"/>
                </a:cubicBezTo>
                <a:lnTo>
                  <a:pt x="1433702" y="914401"/>
                </a:lnTo>
                <a:lnTo>
                  <a:pt x="457201" y="914401"/>
                </a:lnTo>
                <a:cubicBezTo>
                  <a:pt x="236259" y="914401"/>
                  <a:pt x="51921" y="757681"/>
                  <a:pt x="9289" y="549342"/>
                </a:cubicBezTo>
                <a:lnTo>
                  <a:pt x="0" y="457201"/>
                </a:lnTo>
                <a:lnTo>
                  <a:pt x="9289" y="365059"/>
                </a:lnTo>
                <a:cubicBezTo>
                  <a:pt x="51921" y="156720"/>
                  <a:pt x="236259" y="0"/>
                  <a:pt x="457201" y="0"/>
                </a:cubicBezTo>
                <a:close/>
              </a:path>
            </a:pathLst>
          </a:custGeom>
          <a:solidFill>
            <a:srgbClr val="00B050"/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E90AAEDF-878F-4A29-85F8-DE58F7CA2A6A}"/>
              </a:ext>
            </a:extLst>
          </p:cNvPr>
          <p:cNvSpPr/>
          <p:nvPr/>
        </p:nvSpPr>
        <p:spPr>
          <a:xfrm>
            <a:off x="3345221" y="1001701"/>
            <a:ext cx="1197180" cy="905455"/>
          </a:xfrm>
          <a:custGeom>
            <a:avLst/>
            <a:gdLst>
              <a:gd name="connsiteX0" fmla="*/ 828728 w 1197180"/>
              <a:gd name="connsiteY0" fmla="*/ 0 h 905455"/>
              <a:gd name="connsiteX1" fmla="*/ 832121 w 1197180"/>
              <a:gd name="connsiteY1" fmla="*/ 342 h 905455"/>
              <a:gd name="connsiteX2" fmla="*/ 1197180 w 1197180"/>
              <a:gd name="connsiteY2" fmla="*/ 448254 h 905455"/>
              <a:gd name="connsiteX3" fmla="*/ 1197179 w 1197180"/>
              <a:gd name="connsiteY3" fmla="*/ 448254 h 905455"/>
              <a:gd name="connsiteX4" fmla="*/ 739978 w 1197180"/>
              <a:gd name="connsiteY4" fmla="*/ 905455 h 905455"/>
              <a:gd name="connsiteX5" fmla="*/ 0 w 1197180"/>
              <a:gd name="connsiteY5" fmla="*/ 905455 h 905455"/>
              <a:gd name="connsiteX6" fmla="*/ 82423 w 1197180"/>
              <a:gd name="connsiteY6" fmla="*/ 767677 h 905455"/>
              <a:gd name="connsiteX7" fmla="*/ 643373 w 1197180"/>
              <a:gd name="connsiteY7" fmla="*/ 140755 h 905455"/>
              <a:gd name="connsiteX8" fmla="*/ 828728 w 1197180"/>
              <a:gd name="connsiteY8" fmla="*/ 0 h 905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97180" h="905455">
                <a:moveTo>
                  <a:pt x="828728" y="0"/>
                </a:moveTo>
                <a:lnTo>
                  <a:pt x="832121" y="342"/>
                </a:lnTo>
                <a:cubicBezTo>
                  <a:pt x="1040460" y="42974"/>
                  <a:pt x="1197180" y="227312"/>
                  <a:pt x="1197180" y="448254"/>
                </a:cubicBezTo>
                <a:lnTo>
                  <a:pt x="1197179" y="448254"/>
                </a:lnTo>
                <a:cubicBezTo>
                  <a:pt x="1197179" y="700759"/>
                  <a:pt x="992483" y="905455"/>
                  <a:pt x="739978" y="905455"/>
                </a:cubicBezTo>
                <a:lnTo>
                  <a:pt x="0" y="905455"/>
                </a:lnTo>
                <a:lnTo>
                  <a:pt x="82423" y="767677"/>
                </a:lnTo>
                <a:cubicBezTo>
                  <a:pt x="239018" y="532291"/>
                  <a:pt x="428191" y="321093"/>
                  <a:pt x="643373" y="140755"/>
                </a:cubicBezTo>
                <a:lnTo>
                  <a:pt x="828728" y="0"/>
                </a:lnTo>
                <a:close/>
              </a:path>
            </a:pathLst>
          </a:custGeom>
          <a:solidFill>
            <a:srgbClr val="FFC000"/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53AA593B-F051-4285-B6C0-45E80D3F316F}"/>
              </a:ext>
            </a:extLst>
          </p:cNvPr>
          <p:cNvSpPr/>
          <p:nvPr/>
        </p:nvSpPr>
        <p:spPr>
          <a:xfrm>
            <a:off x="8073269" y="2971797"/>
            <a:ext cx="684382" cy="914401"/>
          </a:xfrm>
          <a:custGeom>
            <a:avLst/>
            <a:gdLst>
              <a:gd name="connsiteX0" fmla="*/ 457201 w 684382"/>
              <a:gd name="connsiteY0" fmla="*/ 0 h 914401"/>
              <a:gd name="connsiteX1" fmla="*/ 645999 w 684382"/>
              <a:gd name="connsiteY1" fmla="*/ 0 h 914401"/>
              <a:gd name="connsiteX2" fmla="*/ 669386 w 684382"/>
              <a:gd name="connsiteY2" fmla="*/ 155616 h 914401"/>
              <a:gd name="connsiteX3" fmla="*/ 684382 w 684382"/>
              <a:gd name="connsiteY3" fmla="*/ 457203 h 914401"/>
              <a:gd name="connsiteX4" fmla="*/ 669386 w 684382"/>
              <a:gd name="connsiteY4" fmla="*/ 758790 h 914401"/>
              <a:gd name="connsiteX5" fmla="*/ 645999 w 684382"/>
              <a:gd name="connsiteY5" fmla="*/ 914401 h 914401"/>
              <a:gd name="connsiteX6" fmla="*/ 457201 w 684382"/>
              <a:gd name="connsiteY6" fmla="*/ 914401 h 914401"/>
              <a:gd name="connsiteX7" fmla="*/ 9289 w 684382"/>
              <a:gd name="connsiteY7" fmla="*/ 549342 h 914401"/>
              <a:gd name="connsiteX8" fmla="*/ 0 w 684382"/>
              <a:gd name="connsiteY8" fmla="*/ 457201 h 914401"/>
              <a:gd name="connsiteX9" fmla="*/ 9289 w 684382"/>
              <a:gd name="connsiteY9" fmla="*/ 365059 h 914401"/>
              <a:gd name="connsiteX10" fmla="*/ 457201 w 684382"/>
              <a:gd name="connsiteY10" fmla="*/ 0 h 914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84382" h="914401">
                <a:moveTo>
                  <a:pt x="457201" y="0"/>
                </a:moveTo>
                <a:lnTo>
                  <a:pt x="645999" y="0"/>
                </a:lnTo>
                <a:lnTo>
                  <a:pt x="669386" y="155616"/>
                </a:lnTo>
                <a:cubicBezTo>
                  <a:pt x="679302" y="254775"/>
                  <a:pt x="684382" y="355387"/>
                  <a:pt x="684382" y="457203"/>
                </a:cubicBezTo>
                <a:cubicBezTo>
                  <a:pt x="684382" y="559020"/>
                  <a:pt x="679302" y="659631"/>
                  <a:pt x="669386" y="758790"/>
                </a:cubicBezTo>
                <a:lnTo>
                  <a:pt x="645999" y="914401"/>
                </a:lnTo>
                <a:lnTo>
                  <a:pt x="457201" y="914401"/>
                </a:lnTo>
                <a:cubicBezTo>
                  <a:pt x="236259" y="914401"/>
                  <a:pt x="51921" y="757681"/>
                  <a:pt x="9289" y="549342"/>
                </a:cubicBezTo>
                <a:lnTo>
                  <a:pt x="0" y="457201"/>
                </a:lnTo>
                <a:lnTo>
                  <a:pt x="9289" y="365059"/>
                </a:lnTo>
                <a:cubicBezTo>
                  <a:pt x="51921" y="156721"/>
                  <a:pt x="236259" y="0"/>
                  <a:pt x="457201" y="0"/>
                </a:cubicBezTo>
                <a:close/>
              </a:path>
            </a:pathLst>
          </a:custGeom>
          <a:solidFill>
            <a:schemeClr val="accent4">
              <a:lumMod val="50000"/>
            </a:scheme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F6C07EF2-9FB7-455B-A134-C80A6304B98C}"/>
              </a:ext>
            </a:extLst>
          </p:cNvPr>
          <p:cNvSpPr/>
          <p:nvPr/>
        </p:nvSpPr>
        <p:spPr>
          <a:xfrm>
            <a:off x="2948399" y="2971798"/>
            <a:ext cx="691271" cy="914402"/>
          </a:xfrm>
          <a:custGeom>
            <a:avLst/>
            <a:gdLst>
              <a:gd name="connsiteX0" fmla="*/ 38383 w 691271"/>
              <a:gd name="connsiteY0" fmla="*/ 0 h 914402"/>
              <a:gd name="connsiteX1" fmla="*/ 234070 w 691271"/>
              <a:gd name="connsiteY1" fmla="*/ 0 h 914402"/>
              <a:gd name="connsiteX2" fmla="*/ 691271 w 691271"/>
              <a:gd name="connsiteY2" fmla="*/ 457201 h 914402"/>
              <a:gd name="connsiteX3" fmla="*/ 691270 w 691271"/>
              <a:gd name="connsiteY3" fmla="*/ 457201 h 914402"/>
              <a:gd name="connsiteX4" fmla="*/ 234069 w 691271"/>
              <a:gd name="connsiteY4" fmla="*/ 914402 h 914402"/>
              <a:gd name="connsiteX5" fmla="*/ 38383 w 691271"/>
              <a:gd name="connsiteY5" fmla="*/ 914402 h 914402"/>
              <a:gd name="connsiteX6" fmla="*/ 14996 w 691271"/>
              <a:gd name="connsiteY6" fmla="*/ 758789 h 914402"/>
              <a:gd name="connsiteX7" fmla="*/ 0 w 691271"/>
              <a:gd name="connsiteY7" fmla="*/ 457202 h 914402"/>
              <a:gd name="connsiteX8" fmla="*/ 14996 w 691271"/>
              <a:gd name="connsiteY8" fmla="*/ 155615 h 914402"/>
              <a:gd name="connsiteX9" fmla="*/ 38383 w 691271"/>
              <a:gd name="connsiteY9" fmla="*/ 0 h 914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91271" h="914402">
                <a:moveTo>
                  <a:pt x="38383" y="0"/>
                </a:moveTo>
                <a:lnTo>
                  <a:pt x="234070" y="0"/>
                </a:lnTo>
                <a:cubicBezTo>
                  <a:pt x="486575" y="0"/>
                  <a:pt x="691271" y="204696"/>
                  <a:pt x="691271" y="457201"/>
                </a:cubicBezTo>
                <a:lnTo>
                  <a:pt x="691270" y="457201"/>
                </a:lnTo>
                <a:cubicBezTo>
                  <a:pt x="691270" y="709706"/>
                  <a:pt x="486574" y="914402"/>
                  <a:pt x="234069" y="914402"/>
                </a:cubicBezTo>
                <a:lnTo>
                  <a:pt x="38383" y="914402"/>
                </a:lnTo>
                <a:lnTo>
                  <a:pt x="14996" y="758789"/>
                </a:lnTo>
                <a:cubicBezTo>
                  <a:pt x="5080" y="659630"/>
                  <a:pt x="0" y="559019"/>
                  <a:pt x="0" y="457202"/>
                </a:cubicBezTo>
                <a:cubicBezTo>
                  <a:pt x="0" y="355386"/>
                  <a:pt x="5080" y="254774"/>
                  <a:pt x="14996" y="155615"/>
                </a:cubicBezTo>
                <a:lnTo>
                  <a:pt x="38383" y="0"/>
                </a:lnTo>
                <a:close/>
              </a:path>
            </a:pathLst>
          </a:custGeom>
          <a:solidFill>
            <a:srgbClr val="C00000"/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94BD2B8-991D-4F39-8211-EA3CE34245EC}"/>
              </a:ext>
            </a:extLst>
          </p:cNvPr>
          <p:cNvSpPr/>
          <p:nvPr/>
        </p:nvSpPr>
        <p:spPr>
          <a:xfrm>
            <a:off x="3325330" y="4879051"/>
            <a:ext cx="1236963" cy="912920"/>
          </a:xfrm>
          <a:custGeom>
            <a:avLst/>
            <a:gdLst>
              <a:gd name="connsiteX0" fmla="*/ 0 w 1236963"/>
              <a:gd name="connsiteY0" fmla="*/ 0 h 912920"/>
              <a:gd name="connsiteX1" fmla="*/ 779762 w 1236963"/>
              <a:gd name="connsiteY1" fmla="*/ 0 h 912920"/>
              <a:gd name="connsiteX2" fmla="*/ 1236963 w 1236963"/>
              <a:gd name="connsiteY2" fmla="*/ 457201 h 912920"/>
              <a:gd name="connsiteX3" fmla="*/ 1236962 w 1236963"/>
              <a:gd name="connsiteY3" fmla="*/ 457201 h 912920"/>
              <a:gd name="connsiteX4" fmla="*/ 871903 w 1236963"/>
              <a:gd name="connsiteY4" fmla="*/ 905113 h 912920"/>
              <a:gd name="connsiteX5" fmla="*/ 794460 w 1236963"/>
              <a:gd name="connsiteY5" fmla="*/ 912920 h 912920"/>
              <a:gd name="connsiteX6" fmla="*/ 680083 w 1236963"/>
              <a:gd name="connsiteY6" fmla="*/ 826064 h 912920"/>
              <a:gd name="connsiteX7" fmla="*/ 119133 w 1236963"/>
              <a:gd name="connsiteY7" fmla="*/ 199142 h 912920"/>
              <a:gd name="connsiteX8" fmla="*/ 0 w 1236963"/>
              <a:gd name="connsiteY8" fmla="*/ 0 h 912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36963" h="912920">
                <a:moveTo>
                  <a:pt x="0" y="0"/>
                </a:moveTo>
                <a:lnTo>
                  <a:pt x="779762" y="0"/>
                </a:lnTo>
                <a:cubicBezTo>
                  <a:pt x="1032267" y="0"/>
                  <a:pt x="1236963" y="204696"/>
                  <a:pt x="1236963" y="457201"/>
                </a:cubicBezTo>
                <a:lnTo>
                  <a:pt x="1236962" y="457201"/>
                </a:lnTo>
                <a:cubicBezTo>
                  <a:pt x="1236962" y="678143"/>
                  <a:pt x="1080242" y="862481"/>
                  <a:pt x="871903" y="905113"/>
                </a:cubicBezTo>
                <a:lnTo>
                  <a:pt x="794460" y="912920"/>
                </a:lnTo>
                <a:lnTo>
                  <a:pt x="680083" y="826064"/>
                </a:lnTo>
                <a:cubicBezTo>
                  <a:pt x="464901" y="645726"/>
                  <a:pt x="275728" y="434528"/>
                  <a:pt x="119133" y="199142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3BA6709D-546A-477A-A2A9-11712194CBD8}"/>
              </a:ext>
            </a:extLst>
          </p:cNvPr>
          <p:cNvSpPr/>
          <p:nvPr/>
        </p:nvSpPr>
        <p:spPr>
          <a:xfrm>
            <a:off x="7105478" y="4879051"/>
            <a:ext cx="1275243" cy="914401"/>
          </a:xfrm>
          <a:custGeom>
            <a:avLst/>
            <a:gdLst>
              <a:gd name="connsiteX0" fmla="*/ 457201 w 1275243"/>
              <a:gd name="connsiteY0" fmla="*/ 0 h 914401"/>
              <a:gd name="connsiteX1" fmla="*/ 1275243 w 1275243"/>
              <a:gd name="connsiteY1" fmla="*/ 0 h 914401"/>
              <a:gd name="connsiteX2" fmla="*/ 1156109 w 1275243"/>
              <a:gd name="connsiteY2" fmla="*/ 199142 h 914401"/>
              <a:gd name="connsiteX3" fmla="*/ 595159 w 1275243"/>
              <a:gd name="connsiteY3" fmla="*/ 826064 h 914401"/>
              <a:gd name="connsiteX4" fmla="*/ 478832 w 1275243"/>
              <a:gd name="connsiteY4" fmla="*/ 914401 h 914401"/>
              <a:gd name="connsiteX5" fmla="*/ 457201 w 1275243"/>
              <a:gd name="connsiteY5" fmla="*/ 914401 h 914401"/>
              <a:gd name="connsiteX6" fmla="*/ 9289 w 1275243"/>
              <a:gd name="connsiteY6" fmla="*/ 549342 h 914401"/>
              <a:gd name="connsiteX7" fmla="*/ 0 w 1275243"/>
              <a:gd name="connsiteY7" fmla="*/ 457201 h 914401"/>
              <a:gd name="connsiteX8" fmla="*/ 9289 w 1275243"/>
              <a:gd name="connsiteY8" fmla="*/ 365059 h 914401"/>
              <a:gd name="connsiteX9" fmla="*/ 457201 w 1275243"/>
              <a:gd name="connsiteY9" fmla="*/ 0 h 914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5243" h="914401">
                <a:moveTo>
                  <a:pt x="457201" y="0"/>
                </a:moveTo>
                <a:lnTo>
                  <a:pt x="1275243" y="0"/>
                </a:lnTo>
                <a:lnTo>
                  <a:pt x="1156109" y="199142"/>
                </a:lnTo>
                <a:cubicBezTo>
                  <a:pt x="999514" y="434528"/>
                  <a:pt x="810341" y="645726"/>
                  <a:pt x="595159" y="826064"/>
                </a:cubicBezTo>
                <a:lnTo>
                  <a:pt x="478832" y="914401"/>
                </a:lnTo>
                <a:lnTo>
                  <a:pt x="457201" y="914401"/>
                </a:lnTo>
                <a:cubicBezTo>
                  <a:pt x="236259" y="914401"/>
                  <a:pt x="51921" y="757681"/>
                  <a:pt x="9289" y="549342"/>
                </a:cubicBezTo>
                <a:lnTo>
                  <a:pt x="0" y="457201"/>
                </a:lnTo>
                <a:lnTo>
                  <a:pt x="9289" y="365059"/>
                </a:lnTo>
                <a:cubicBezTo>
                  <a:pt x="51921" y="156721"/>
                  <a:pt x="236259" y="0"/>
                  <a:pt x="457201" y="0"/>
                </a:cubicBez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9B8AEC5-E259-415B-BA81-B56B1B97F183}"/>
              </a:ext>
            </a:extLst>
          </p:cNvPr>
          <p:cNvSpPr/>
          <p:nvPr/>
        </p:nvSpPr>
        <p:spPr>
          <a:xfrm>
            <a:off x="7503499" y="1003182"/>
            <a:ext cx="3368719" cy="914402"/>
          </a:xfrm>
          <a:custGeom>
            <a:avLst/>
            <a:gdLst>
              <a:gd name="connsiteX0" fmla="*/ 0 w 3368719"/>
              <a:gd name="connsiteY0" fmla="*/ 0 h 914402"/>
              <a:gd name="connsiteX1" fmla="*/ 2911518 w 3368719"/>
              <a:gd name="connsiteY1" fmla="*/ 0 h 914402"/>
              <a:gd name="connsiteX2" fmla="*/ 3368719 w 3368719"/>
              <a:gd name="connsiteY2" fmla="*/ 457201 h 914402"/>
              <a:gd name="connsiteX3" fmla="*/ 3368718 w 3368719"/>
              <a:gd name="connsiteY3" fmla="*/ 457201 h 914402"/>
              <a:gd name="connsiteX4" fmla="*/ 2911517 w 3368719"/>
              <a:gd name="connsiteY4" fmla="*/ 914402 h 914402"/>
              <a:gd name="connsiteX5" fmla="*/ 840511 w 3368719"/>
              <a:gd name="connsiteY5" fmla="*/ 914401 h 914402"/>
              <a:gd name="connsiteX6" fmla="*/ 758088 w 3368719"/>
              <a:gd name="connsiteY6" fmla="*/ 776625 h 914402"/>
              <a:gd name="connsiteX7" fmla="*/ 197138 w 3368719"/>
              <a:gd name="connsiteY7" fmla="*/ 149703 h 914402"/>
              <a:gd name="connsiteX8" fmla="*/ 0 w 3368719"/>
              <a:gd name="connsiteY8" fmla="*/ 0 h 914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368719" h="914402">
                <a:moveTo>
                  <a:pt x="0" y="0"/>
                </a:moveTo>
                <a:lnTo>
                  <a:pt x="2911518" y="0"/>
                </a:lnTo>
                <a:cubicBezTo>
                  <a:pt x="3164023" y="0"/>
                  <a:pt x="3368719" y="204696"/>
                  <a:pt x="3368719" y="457201"/>
                </a:cubicBezTo>
                <a:lnTo>
                  <a:pt x="3368718" y="457201"/>
                </a:lnTo>
                <a:cubicBezTo>
                  <a:pt x="3368718" y="709706"/>
                  <a:pt x="3164022" y="914402"/>
                  <a:pt x="2911517" y="914402"/>
                </a:cubicBezTo>
                <a:lnTo>
                  <a:pt x="840511" y="914401"/>
                </a:lnTo>
                <a:lnTo>
                  <a:pt x="758088" y="776625"/>
                </a:lnTo>
                <a:cubicBezTo>
                  <a:pt x="601493" y="541239"/>
                  <a:pt x="412320" y="330041"/>
                  <a:pt x="197138" y="149703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78000">
                <a:schemeClr val="accent1">
                  <a:lumMod val="5000"/>
                  <a:lumOff val="95000"/>
                </a:schemeClr>
              </a:gs>
              <a:gs pos="0">
                <a:schemeClr val="bg1"/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outerShdw blurRad="660400" sx="102000" sy="102000" algn="ctr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05898F11-EDEE-49D8-86C0-671CE59AA63B}"/>
              </a:ext>
            </a:extLst>
          </p:cNvPr>
          <p:cNvSpPr/>
          <p:nvPr/>
        </p:nvSpPr>
        <p:spPr>
          <a:xfrm>
            <a:off x="597310" y="1003183"/>
            <a:ext cx="3593458" cy="914402"/>
          </a:xfrm>
          <a:custGeom>
            <a:avLst/>
            <a:gdLst>
              <a:gd name="connsiteX0" fmla="*/ 457201 w 3593458"/>
              <a:gd name="connsiteY0" fmla="*/ 0 h 914402"/>
              <a:gd name="connsiteX1" fmla="*/ 3504709 w 3593458"/>
              <a:gd name="connsiteY1" fmla="*/ 0 h 914402"/>
              <a:gd name="connsiteX2" fmla="*/ 3593458 w 3593458"/>
              <a:gd name="connsiteY2" fmla="*/ 8947 h 914402"/>
              <a:gd name="connsiteX3" fmla="*/ 3408103 w 3593458"/>
              <a:gd name="connsiteY3" fmla="*/ 149702 h 914402"/>
              <a:gd name="connsiteX4" fmla="*/ 2847153 w 3593458"/>
              <a:gd name="connsiteY4" fmla="*/ 776624 h 914402"/>
              <a:gd name="connsiteX5" fmla="*/ 2764730 w 3593458"/>
              <a:gd name="connsiteY5" fmla="*/ 914402 h 914402"/>
              <a:gd name="connsiteX6" fmla="*/ 457201 w 3593458"/>
              <a:gd name="connsiteY6" fmla="*/ 914401 h 914402"/>
              <a:gd name="connsiteX7" fmla="*/ 9289 w 3593458"/>
              <a:gd name="connsiteY7" fmla="*/ 549342 h 914402"/>
              <a:gd name="connsiteX8" fmla="*/ 0 w 3593458"/>
              <a:gd name="connsiteY8" fmla="*/ 457201 h 914402"/>
              <a:gd name="connsiteX9" fmla="*/ 9289 w 3593458"/>
              <a:gd name="connsiteY9" fmla="*/ 365059 h 914402"/>
              <a:gd name="connsiteX10" fmla="*/ 457201 w 3593458"/>
              <a:gd name="connsiteY10" fmla="*/ 0 h 914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593458" h="914402">
                <a:moveTo>
                  <a:pt x="457201" y="0"/>
                </a:moveTo>
                <a:lnTo>
                  <a:pt x="3504709" y="0"/>
                </a:lnTo>
                <a:lnTo>
                  <a:pt x="3593458" y="8947"/>
                </a:lnTo>
                <a:lnTo>
                  <a:pt x="3408103" y="149702"/>
                </a:lnTo>
                <a:cubicBezTo>
                  <a:pt x="3192921" y="330040"/>
                  <a:pt x="3003748" y="541238"/>
                  <a:pt x="2847153" y="776624"/>
                </a:cubicBezTo>
                <a:lnTo>
                  <a:pt x="2764730" y="914402"/>
                </a:lnTo>
                <a:lnTo>
                  <a:pt x="457201" y="914401"/>
                </a:lnTo>
                <a:cubicBezTo>
                  <a:pt x="236259" y="914401"/>
                  <a:pt x="51921" y="757681"/>
                  <a:pt x="9289" y="549342"/>
                </a:cubicBezTo>
                <a:lnTo>
                  <a:pt x="0" y="457201"/>
                </a:lnTo>
                <a:lnTo>
                  <a:pt x="9289" y="365059"/>
                </a:lnTo>
                <a:cubicBezTo>
                  <a:pt x="51921" y="156720"/>
                  <a:pt x="236259" y="0"/>
                  <a:pt x="457201" y="0"/>
                </a:cubicBezTo>
                <a:close/>
              </a:path>
            </a:pathLst>
          </a:custGeom>
          <a:gradFill>
            <a:gsLst>
              <a:gs pos="78000">
                <a:schemeClr val="accent1">
                  <a:lumMod val="5000"/>
                  <a:lumOff val="95000"/>
                </a:schemeClr>
              </a:gs>
              <a:gs pos="0">
                <a:schemeClr val="bg1"/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outerShdw blurRad="660400" sx="102000" sy="102000" algn="ctr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AF4F18A-0561-4E85-9290-8A6A4C53D0E2}"/>
              </a:ext>
            </a:extLst>
          </p:cNvPr>
          <p:cNvSpPr/>
          <p:nvPr/>
        </p:nvSpPr>
        <p:spPr>
          <a:xfrm>
            <a:off x="8719268" y="2971797"/>
            <a:ext cx="2608150" cy="914402"/>
          </a:xfrm>
          <a:custGeom>
            <a:avLst/>
            <a:gdLst>
              <a:gd name="connsiteX0" fmla="*/ 0 w 2608150"/>
              <a:gd name="connsiteY0" fmla="*/ 0 h 914402"/>
              <a:gd name="connsiteX1" fmla="*/ 2150949 w 2608150"/>
              <a:gd name="connsiteY1" fmla="*/ 0 h 914402"/>
              <a:gd name="connsiteX2" fmla="*/ 2608150 w 2608150"/>
              <a:gd name="connsiteY2" fmla="*/ 457201 h 914402"/>
              <a:gd name="connsiteX3" fmla="*/ 2608149 w 2608150"/>
              <a:gd name="connsiteY3" fmla="*/ 457201 h 914402"/>
              <a:gd name="connsiteX4" fmla="*/ 2150948 w 2608150"/>
              <a:gd name="connsiteY4" fmla="*/ 914402 h 914402"/>
              <a:gd name="connsiteX5" fmla="*/ 0 w 2608150"/>
              <a:gd name="connsiteY5" fmla="*/ 914401 h 914402"/>
              <a:gd name="connsiteX6" fmla="*/ 23387 w 2608150"/>
              <a:gd name="connsiteY6" fmla="*/ 758790 h 914402"/>
              <a:gd name="connsiteX7" fmla="*/ 38383 w 2608150"/>
              <a:gd name="connsiteY7" fmla="*/ 457203 h 914402"/>
              <a:gd name="connsiteX8" fmla="*/ 23387 w 2608150"/>
              <a:gd name="connsiteY8" fmla="*/ 155616 h 914402"/>
              <a:gd name="connsiteX9" fmla="*/ 0 w 2608150"/>
              <a:gd name="connsiteY9" fmla="*/ 0 h 914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08150" h="914402">
                <a:moveTo>
                  <a:pt x="0" y="0"/>
                </a:moveTo>
                <a:lnTo>
                  <a:pt x="2150949" y="0"/>
                </a:lnTo>
                <a:cubicBezTo>
                  <a:pt x="2403454" y="0"/>
                  <a:pt x="2608150" y="204696"/>
                  <a:pt x="2608150" y="457201"/>
                </a:cubicBezTo>
                <a:lnTo>
                  <a:pt x="2608149" y="457201"/>
                </a:lnTo>
                <a:cubicBezTo>
                  <a:pt x="2608149" y="709706"/>
                  <a:pt x="2403453" y="914402"/>
                  <a:pt x="2150948" y="914402"/>
                </a:cubicBezTo>
                <a:lnTo>
                  <a:pt x="0" y="914401"/>
                </a:lnTo>
                <a:lnTo>
                  <a:pt x="23387" y="758790"/>
                </a:lnTo>
                <a:cubicBezTo>
                  <a:pt x="33303" y="659631"/>
                  <a:pt x="38383" y="559020"/>
                  <a:pt x="38383" y="457203"/>
                </a:cubicBezTo>
                <a:cubicBezTo>
                  <a:pt x="38383" y="355387"/>
                  <a:pt x="33303" y="254775"/>
                  <a:pt x="23387" y="155616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78000">
                <a:schemeClr val="accent1">
                  <a:lumMod val="5000"/>
                  <a:lumOff val="95000"/>
                </a:schemeClr>
              </a:gs>
              <a:gs pos="0">
                <a:schemeClr val="bg1"/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outerShdw blurRad="660400" sx="102000" sy="102000" algn="ctr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9A4D01B-E4C3-48C8-AFCF-1B9072CCFAD5}"/>
              </a:ext>
            </a:extLst>
          </p:cNvPr>
          <p:cNvSpPr/>
          <p:nvPr/>
        </p:nvSpPr>
        <p:spPr>
          <a:xfrm>
            <a:off x="290249" y="2971798"/>
            <a:ext cx="2696533" cy="914402"/>
          </a:xfrm>
          <a:custGeom>
            <a:avLst/>
            <a:gdLst>
              <a:gd name="connsiteX0" fmla="*/ 457201 w 2696533"/>
              <a:gd name="connsiteY0" fmla="*/ 0 h 914402"/>
              <a:gd name="connsiteX1" fmla="*/ 2696533 w 2696533"/>
              <a:gd name="connsiteY1" fmla="*/ 0 h 914402"/>
              <a:gd name="connsiteX2" fmla="*/ 2673146 w 2696533"/>
              <a:gd name="connsiteY2" fmla="*/ 155615 h 914402"/>
              <a:gd name="connsiteX3" fmla="*/ 2658150 w 2696533"/>
              <a:gd name="connsiteY3" fmla="*/ 457202 h 914402"/>
              <a:gd name="connsiteX4" fmla="*/ 2673146 w 2696533"/>
              <a:gd name="connsiteY4" fmla="*/ 758789 h 914402"/>
              <a:gd name="connsiteX5" fmla="*/ 2696533 w 2696533"/>
              <a:gd name="connsiteY5" fmla="*/ 914402 h 914402"/>
              <a:gd name="connsiteX6" fmla="*/ 457201 w 2696533"/>
              <a:gd name="connsiteY6" fmla="*/ 914401 h 914402"/>
              <a:gd name="connsiteX7" fmla="*/ 9289 w 2696533"/>
              <a:gd name="connsiteY7" fmla="*/ 549342 h 914402"/>
              <a:gd name="connsiteX8" fmla="*/ 0 w 2696533"/>
              <a:gd name="connsiteY8" fmla="*/ 457201 h 914402"/>
              <a:gd name="connsiteX9" fmla="*/ 9289 w 2696533"/>
              <a:gd name="connsiteY9" fmla="*/ 365059 h 914402"/>
              <a:gd name="connsiteX10" fmla="*/ 457201 w 2696533"/>
              <a:gd name="connsiteY10" fmla="*/ 0 h 914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696533" h="914402">
                <a:moveTo>
                  <a:pt x="457201" y="0"/>
                </a:moveTo>
                <a:lnTo>
                  <a:pt x="2696533" y="0"/>
                </a:lnTo>
                <a:lnTo>
                  <a:pt x="2673146" y="155615"/>
                </a:lnTo>
                <a:cubicBezTo>
                  <a:pt x="2663230" y="254774"/>
                  <a:pt x="2658150" y="355386"/>
                  <a:pt x="2658150" y="457202"/>
                </a:cubicBezTo>
                <a:cubicBezTo>
                  <a:pt x="2658150" y="559019"/>
                  <a:pt x="2663230" y="659630"/>
                  <a:pt x="2673146" y="758789"/>
                </a:cubicBezTo>
                <a:lnTo>
                  <a:pt x="2696533" y="914402"/>
                </a:lnTo>
                <a:lnTo>
                  <a:pt x="457201" y="914401"/>
                </a:lnTo>
                <a:cubicBezTo>
                  <a:pt x="236259" y="914401"/>
                  <a:pt x="51921" y="757681"/>
                  <a:pt x="9289" y="549342"/>
                </a:cubicBezTo>
                <a:lnTo>
                  <a:pt x="0" y="457201"/>
                </a:lnTo>
                <a:lnTo>
                  <a:pt x="9289" y="365059"/>
                </a:lnTo>
                <a:cubicBezTo>
                  <a:pt x="51921" y="156721"/>
                  <a:pt x="236259" y="0"/>
                  <a:pt x="457201" y="0"/>
                </a:cubicBezTo>
                <a:close/>
              </a:path>
            </a:pathLst>
          </a:custGeom>
          <a:gradFill>
            <a:gsLst>
              <a:gs pos="78000">
                <a:schemeClr val="accent1">
                  <a:lumMod val="5000"/>
                  <a:lumOff val="95000"/>
                </a:schemeClr>
              </a:gs>
              <a:gs pos="0">
                <a:schemeClr val="bg1"/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outerShdw blurRad="660400" sx="102000" sy="102000" algn="ctr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EF18FD0-3B7B-4720-A9A9-1EBECDDDFF6A}"/>
              </a:ext>
            </a:extLst>
          </p:cNvPr>
          <p:cNvSpPr/>
          <p:nvPr/>
        </p:nvSpPr>
        <p:spPr>
          <a:xfrm>
            <a:off x="798478" y="4879051"/>
            <a:ext cx="3321312" cy="914402"/>
          </a:xfrm>
          <a:custGeom>
            <a:avLst/>
            <a:gdLst>
              <a:gd name="connsiteX0" fmla="*/ 457201 w 3321312"/>
              <a:gd name="connsiteY0" fmla="*/ 0 h 914402"/>
              <a:gd name="connsiteX1" fmla="*/ 2526852 w 3321312"/>
              <a:gd name="connsiteY1" fmla="*/ 0 h 914402"/>
              <a:gd name="connsiteX2" fmla="*/ 2645985 w 3321312"/>
              <a:gd name="connsiteY2" fmla="*/ 199142 h 914402"/>
              <a:gd name="connsiteX3" fmla="*/ 3206935 w 3321312"/>
              <a:gd name="connsiteY3" fmla="*/ 826064 h 914402"/>
              <a:gd name="connsiteX4" fmla="*/ 3321312 w 3321312"/>
              <a:gd name="connsiteY4" fmla="*/ 912920 h 914402"/>
              <a:gd name="connsiteX5" fmla="*/ 3306613 w 3321312"/>
              <a:gd name="connsiteY5" fmla="*/ 914402 h 914402"/>
              <a:gd name="connsiteX6" fmla="*/ 457201 w 3321312"/>
              <a:gd name="connsiteY6" fmla="*/ 914401 h 914402"/>
              <a:gd name="connsiteX7" fmla="*/ 9289 w 3321312"/>
              <a:gd name="connsiteY7" fmla="*/ 549342 h 914402"/>
              <a:gd name="connsiteX8" fmla="*/ 0 w 3321312"/>
              <a:gd name="connsiteY8" fmla="*/ 457201 h 914402"/>
              <a:gd name="connsiteX9" fmla="*/ 9289 w 3321312"/>
              <a:gd name="connsiteY9" fmla="*/ 365059 h 914402"/>
              <a:gd name="connsiteX10" fmla="*/ 457201 w 3321312"/>
              <a:gd name="connsiteY10" fmla="*/ 0 h 914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321312" h="914402">
                <a:moveTo>
                  <a:pt x="457201" y="0"/>
                </a:moveTo>
                <a:lnTo>
                  <a:pt x="2526852" y="0"/>
                </a:lnTo>
                <a:lnTo>
                  <a:pt x="2645985" y="199142"/>
                </a:lnTo>
                <a:cubicBezTo>
                  <a:pt x="2802580" y="434528"/>
                  <a:pt x="2991753" y="645726"/>
                  <a:pt x="3206935" y="826064"/>
                </a:cubicBezTo>
                <a:lnTo>
                  <a:pt x="3321312" y="912920"/>
                </a:lnTo>
                <a:lnTo>
                  <a:pt x="3306613" y="914402"/>
                </a:lnTo>
                <a:lnTo>
                  <a:pt x="457201" y="914401"/>
                </a:lnTo>
                <a:cubicBezTo>
                  <a:pt x="236259" y="914401"/>
                  <a:pt x="51921" y="757681"/>
                  <a:pt x="9289" y="549342"/>
                </a:cubicBezTo>
                <a:lnTo>
                  <a:pt x="0" y="457201"/>
                </a:lnTo>
                <a:lnTo>
                  <a:pt x="9289" y="365059"/>
                </a:lnTo>
                <a:cubicBezTo>
                  <a:pt x="51921" y="156721"/>
                  <a:pt x="236259" y="0"/>
                  <a:pt x="457201" y="0"/>
                </a:cubicBezTo>
                <a:close/>
              </a:path>
            </a:pathLst>
          </a:custGeom>
          <a:gradFill>
            <a:gsLst>
              <a:gs pos="78000">
                <a:schemeClr val="accent1">
                  <a:lumMod val="5000"/>
                  <a:lumOff val="95000"/>
                </a:schemeClr>
              </a:gs>
              <a:gs pos="0">
                <a:schemeClr val="bg1"/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outerShdw blurRad="660400" sx="102000" sy="102000" algn="ctr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471A4AE-69AB-40D0-A35B-0617799020B7}"/>
              </a:ext>
            </a:extLst>
          </p:cNvPr>
          <p:cNvSpPr/>
          <p:nvPr/>
        </p:nvSpPr>
        <p:spPr>
          <a:xfrm>
            <a:off x="7584310" y="4879051"/>
            <a:ext cx="3284983" cy="914402"/>
          </a:xfrm>
          <a:custGeom>
            <a:avLst/>
            <a:gdLst>
              <a:gd name="connsiteX0" fmla="*/ 796411 w 3284983"/>
              <a:gd name="connsiteY0" fmla="*/ 0 h 914402"/>
              <a:gd name="connsiteX1" fmla="*/ 2827782 w 3284983"/>
              <a:gd name="connsiteY1" fmla="*/ 0 h 914402"/>
              <a:gd name="connsiteX2" fmla="*/ 3284983 w 3284983"/>
              <a:gd name="connsiteY2" fmla="*/ 457201 h 914402"/>
              <a:gd name="connsiteX3" fmla="*/ 3284982 w 3284983"/>
              <a:gd name="connsiteY3" fmla="*/ 457201 h 914402"/>
              <a:gd name="connsiteX4" fmla="*/ 2827781 w 3284983"/>
              <a:gd name="connsiteY4" fmla="*/ 914402 h 914402"/>
              <a:gd name="connsiteX5" fmla="*/ 0 w 3284983"/>
              <a:gd name="connsiteY5" fmla="*/ 914401 h 914402"/>
              <a:gd name="connsiteX6" fmla="*/ 116327 w 3284983"/>
              <a:gd name="connsiteY6" fmla="*/ 826064 h 914402"/>
              <a:gd name="connsiteX7" fmla="*/ 677277 w 3284983"/>
              <a:gd name="connsiteY7" fmla="*/ 199142 h 914402"/>
              <a:gd name="connsiteX8" fmla="*/ 796411 w 3284983"/>
              <a:gd name="connsiteY8" fmla="*/ 0 h 914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84983" h="914402">
                <a:moveTo>
                  <a:pt x="796411" y="0"/>
                </a:moveTo>
                <a:lnTo>
                  <a:pt x="2827782" y="0"/>
                </a:lnTo>
                <a:cubicBezTo>
                  <a:pt x="3080287" y="0"/>
                  <a:pt x="3284983" y="204696"/>
                  <a:pt x="3284983" y="457201"/>
                </a:cubicBezTo>
                <a:lnTo>
                  <a:pt x="3284982" y="457201"/>
                </a:lnTo>
                <a:cubicBezTo>
                  <a:pt x="3284982" y="709706"/>
                  <a:pt x="3080286" y="914402"/>
                  <a:pt x="2827781" y="914402"/>
                </a:cubicBezTo>
                <a:lnTo>
                  <a:pt x="0" y="914401"/>
                </a:lnTo>
                <a:lnTo>
                  <a:pt x="116327" y="826064"/>
                </a:lnTo>
                <a:cubicBezTo>
                  <a:pt x="331509" y="645726"/>
                  <a:pt x="520682" y="434528"/>
                  <a:pt x="677277" y="199142"/>
                </a:cubicBezTo>
                <a:lnTo>
                  <a:pt x="796411" y="0"/>
                </a:lnTo>
                <a:close/>
              </a:path>
            </a:pathLst>
          </a:custGeom>
          <a:gradFill>
            <a:gsLst>
              <a:gs pos="78000">
                <a:schemeClr val="accent1">
                  <a:lumMod val="5000"/>
                  <a:lumOff val="95000"/>
                </a:schemeClr>
              </a:gs>
              <a:gs pos="0">
                <a:schemeClr val="bg1"/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outerShdw blurRad="660400" sx="102000" sy="102000" algn="ctr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E2695D2-F2AD-435F-BD20-C2D97275B195}"/>
              </a:ext>
            </a:extLst>
          </p:cNvPr>
          <p:cNvSpPr txBox="1"/>
          <p:nvPr/>
        </p:nvSpPr>
        <p:spPr>
          <a:xfrm>
            <a:off x="7105478" y="1131262"/>
            <a:ext cx="7496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EC18BCF-C4DF-48CF-8379-DC38B91A1A7E}"/>
              </a:ext>
            </a:extLst>
          </p:cNvPr>
          <p:cNvSpPr txBox="1"/>
          <p:nvPr/>
        </p:nvSpPr>
        <p:spPr>
          <a:xfrm>
            <a:off x="8175542" y="3075151"/>
            <a:ext cx="4798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CD97D42-A3AF-4196-B602-7A6871C2E435}"/>
              </a:ext>
            </a:extLst>
          </p:cNvPr>
          <p:cNvSpPr txBox="1"/>
          <p:nvPr/>
        </p:nvSpPr>
        <p:spPr>
          <a:xfrm>
            <a:off x="7208952" y="5012345"/>
            <a:ext cx="5890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E9748C3-0330-45F9-96B6-6B2E7E9B960C}"/>
              </a:ext>
            </a:extLst>
          </p:cNvPr>
          <p:cNvSpPr txBox="1"/>
          <p:nvPr/>
        </p:nvSpPr>
        <p:spPr>
          <a:xfrm>
            <a:off x="3928422" y="5012345"/>
            <a:ext cx="629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E3D39F2-C225-4C84-9C95-10A4572561FC}"/>
              </a:ext>
            </a:extLst>
          </p:cNvPr>
          <p:cNvSpPr txBox="1"/>
          <p:nvPr/>
        </p:nvSpPr>
        <p:spPr>
          <a:xfrm>
            <a:off x="3068579" y="3075151"/>
            <a:ext cx="5135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5337DB8-C085-46F8-855F-3EDC40413246}"/>
              </a:ext>
            </a:extLst>
          </p:cNvPr>
          <p:cNvSpPr txBox="1"/>
          <p:nvPr/>
        </p:nvSpPr>
        <p:spPr>
          <a:xfrm>
            <a:off x="4023909" y="1131261"/>
            <a:ext cx="4382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6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F8D067D-2505-4750-8656-12149165C0DD}"/>
              </a:ext>
            </a:extLst>
          </p:cNvPr>
          <p:cNvSpPr txBox="1"/>
          <p:nvPr/>
        </p:nvSpPr>
        <p:spPr>
          <a:xfrm>
            <a:off x="7822960" y="966546"/>
            <a:ext cx="24678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TITLE</a:t>
            </a:r>
            <a:endParaRPr lang="en-US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E33DC05-AAC5-4276-B820-F989749C2002}"/>
              </a:ext>
            </a:extLst>
          </p:cNvPr>
          <p:cNvSpPr txBox="1"/>
          <p:nvPr/>
        </p:nvSpPr>
        <p:spPr>
          <a:xfrm>
            <a:off x="877324" y="958418"/>
            <a:ext cx="24678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TITLE</a:t>
            </a:r>
            <a:endParaRPr lang="en-US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1D3ADC4-9A9E-4D79-ADDF-E2243B71E7B3}"/>
              </a:ext>
            </a:extLst>
          </p:cNvPr>
          <p:cNvSpPr txBox="1"/>
          <p:nvPr/>
        </p:nvSpPr>
        <p:spPr>
          <a:xfrm>
            <a:off x="498812" y="2971797"/>
            <a:ext cx="24678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TITLE</a:t>
            </a:r>
            <a:endParaRPr lang="en-US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527DB5E-44FB-4283-8451-AD17150115AA}"/>
              </a:ext>
            </a:extLst>
          </p:cNvPr>
          <p:cNvSpPr txBox="1"/>
          <p:nvPr/>
        </p:nvSpPr>
        <p:spPr>
          <a:xfrm>
            <a:off x="8688641" y="2967332"/>
            <a:ext cx="24678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TITLE</a:t>
            </a:r>
            <a:endParaRPr lang="en-US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F976F34-5520-4C5A-94DD-71EF4B13C22C}"/>
              </a:ext>
            </a:extLst>
          </p:cNvPr>
          <p:cNvSpPr txBox="1"/>
          <p:nvPr/>
        </p:nvSpPr>
        <p:spPr>
          <a:xfrm>
            <a:off x="8173403" y="4873845"/>
            <a:ext cx="24678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TITLE</a:t>
            </a:r>
            <a:endParaRPr lang="en-US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22E7EC6-5B5F-492A-8007-3B91C0197EC5}"/>
              </a:ext>
            </a:extLst>
          </p:cNvPr>
          <p:cNvSpPr txBox="1"/>
          <p:nvPr/>
        </p:nvSpPr>
        <p:spPr>
          <a:xfrm>
            <a:off x="1016820" y="4889480"/>
            <a:ext cx="24678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TITLE</a:t>
            </a:r>
            <a:endParaRPr lang="en-US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D7024D7-7E9C-46EE-B4E6-7F0F01E3A0DF}"/>
              </a:ext>
            </a:extLst>
          </p:cNvPr>
          <p:cNvSpPr txBox="1"/>
          <p:nvPr/>
        </p:nvSpPr>
        <p:spPr>
          <a:xfrm>
            <a:off x="1261386" y="1448878"/>
            <a:ext cx="18071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Here write something</a:t>
            </a:r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E846E21-5057-4764-A7DD-FD87318966A8}"/>
              </a:ext>
            </a:extLst>
          </p:cNvPr>
          <p:cNvSpPr txBox="1"/>
          <p:nvPr/>
        </p:nvSpPr>
        <p:spPr>
          <a:xfrm>
            <a:off x="8483663" y="1502923"/>
            <a:ext cx="18071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Here write something</a:t>
            </a:r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12F6AD9-98A0-443F-8C5B-5542DF452DF3}"/>
              </a:ext>
            </a:extLst>
          </p:cNvPr>
          <p:cNvSpPr txBox="1"/>
          <p:nvPr/>
        </p:nvSpPr>
        <p:spPr>
          <a:xfrm>
            <a:off x="8859924" y="3413705"/>
            <a:ext cx="18071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Here write something</a:t>
            </a:r>
            <a:endParaRPr 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8E6742F-6624-4AF3-A9A5-0B61EFEF2336}"/>
              </a:ext>
            </a:extLst>
          </p:cNvPr>
          <p:cNvSpPr txBox="1"/>
          <p:nvPr/>
        </p:nvSpPr>
        <p:spPr>
          <a:xfrm>
            <a:off x="8418257" y="5256703"/>
            <a:ext cx="18071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Here write something</a:t>
            </a:r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1674D49-A9FF-4941-B84B-143BEA573426}"/>
              </a:ext>
            </a:extLst>
          </p:cNvPr>
          <p:cNvSpPr txBox="1"/>
          <p:nvPr/>
        </p:nvSpPr>
        <p:spPr>
          <a:xfrm>
            <a:off x="877324" y="3441575"/>
            <a:ext cx="18071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Here write something</a:t>
            </a:r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19AAAFD-8BFC-42FE-9FE8-A6D812A47383}"/>
              </a:ext>
            </a:extLst>
          </p:cNvPr>
          <p:cNvSpPr txBox="1"/>
          <p:nvPr/>
        </p:nvSpPr>
        <p:spPr>
          <a:xfrm>
            <a:off x="1448169" y="5332367"/>
            <a:ext cx="18071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Here write something</a:t>
            </a:r>
            <a:endParaRPr lang="en-US" dirty="0"/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87FADECD-6EC6-47C1-AE6E-BA9E678D97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234" y="3187858"/>
            <a:ext cx="505553" cy="556350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BF703C95-36C5-476B-9934-5FFD03E8C8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806" y="1122718"/>
            <a:ext cx="461969" cy="508387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C5578678-0510-4B5D-975F-8B0302C965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8308" y="3213095"/>
            <a:ext cx="461969" cy="508387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23F56425-99A3-4F70-A763-218E0FFBDD1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4960" y="5012345"/>
            <a:ext cx="505553" cy="556350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1D68C754-4505-411C-99D7-DA3889BA209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7650" y="1211652"/>
            <a:ext cx="514267" cy="565940"/>
          </a:xfrm>
          <a:prstGeom prst="rect">
            <a:avLst/>
          </a:prstGeom>
        </p:spPr>
      </p:pic>
      <p:pic>
        <p:nvPicPr>
          <p:cNvPr id="63" name="Graphic 62">
            <a:extLst>
              <a:ext uri="{FF2B5EF4-FFF2-40B4-BE49-F238E27FC236}">
                <a16:creationId xmlns:a16="http://schemas.microsoft.com/office/drawing/2014/main" id="{11C09BED-8F9F-4E95-A570-758CA1BDCEE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6338" y="5003751"/>
            <a:ext cx="607307" cy="668329"/>
          </a:xfrm>
          <a:prstGeom prst="rect">
            <a:avLst/>
          </a:prstGeom>
        </p:spPr>
      </p:pic>
      <p:pic>
        <p:nvPicPr>
          <p:cNvPr id="65" name="Graphic 64">
            <a:extLst>
              <a:ext uri="{FF2B5EF4-FFF2-40B4-BE49-F238E27FC236}">
                <a16:creationId xmlns:a16="http://schemas.microsoft.com/office/drawing/2014/main" id="{B14B386A-5069-4F8F-BD0C-F007B1D0057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522062" y="1990988"/>
            <a:ext cx="2098584" cy="2098584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23A90BF0-625E-4684-9911-143FBFAA1C17}"/>
              </a:ext>
            </a:extLst>
          </p:cNvPr>
          <p:cNvSpPr txBox="1"/>
          <p:nvPr/>
        </p:nvSpPr>
        <p:spPr>
          <a:xfrm>
            <a:off x="4190768" y="4089572"/>
            <a:ext cx="3664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contact : mejorazim@gmail.com</a:t>
            </a:r>
          </a:p>
        </p:txBody>
      </p:sp>
    </p:spTree>
    <p:extLst>
      <p:ext uri="{BB962C8B-B14F-4D97-AF65-F5344CB8AC3E}">
        <p14:creationId xmlns:p14="http://schemas.microsoft.com/office/powerpoint/2010/main" val="137921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38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Azim</dc:creator>
  <cp:lastModifiedBy>Azim</cp:lastModifiedBy>
  <cp:revision>5</cp:revision>
  <dcterms:created xsi:type="dcterms:W3CDTF">2019-08-14T05:40:01Z</dcterms:created>
  <dcterms:modified xsi:type="dcterms:W3CDTF">2019-08-14T06:41:52Z</dcterms:modified>
</cp:coreProperties>
</file>