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61B5-2AF7-4052-BE09-30CA43CF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2A67E-FEC3-4CFB-8D88-4C5F1A797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46110-8996-4D20-A9B1-C02BE577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A154F-E241-48A9-B5C2-57B1FF42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36E4-67A5-49BD-80B8-CA990DC9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D3FF-C65E-41BD-8EFA-51003590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5F66F-6B58-420D-80C9-AF54E40A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F669-8FB7-4A0B-8B62-2152967C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2242-A50B-4E4B-8F6F-D302AB03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1823-A148-4846-8024-DFC55075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960C9-F463-4ACD-B1FB-7A7952936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01E4-E59A-45F1-8548-E46DC823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27AC-DF71-41E2-8A52-27C48035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50BF3-6505-40E2-B356-5D8A41E8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3F86-0C6F-4577-96DD-2933DF94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3468-7C60-4FEB-90FF-9DF59F5F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3D83-0214-4B62-8B90-56726E26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C454-3989-4569-AE22-9FD3EB61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1710-BC15-4EDF-9F1B-D067F568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E699-473D-4FC8-8E4A-29C4E79B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261B-0735-4DAD-AED6-4CC90707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C57E-7D90-4B8C-9DBC-6CF7E660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995E-08A3-4760-A255-CF835B3B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BA53-852A-48A0-A592-6801D821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A03E-BD2C-47D6-A960-6670B5C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DCF6-E78D-42A2-9661-10DE30E0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3EDC-5F3F-4EDC-9E5F-5143E1DD6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2CE7F-83C4-474C-95C9-43E5BECE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D0C05-6B95-47AC-BCA1-2D9CF777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C1D5-2DE5-448C-938B-94F5C474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30762-1941-487A-92E4-0BC07CE0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7F0C-3F95-4012-AA26-CF95354C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6C4C2-181F-4B10-8C1E-FB875FD8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A5D9-1258-440F-A819-E5C5C68E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91A7-A97A-45F8-9B10-7F41C7BF0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BD3D8-422B-4CB9-B020-60935FC8F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0095F-B461-4C37-AE3B-E9A5A444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BB681-86E6-40FA-B60D-FBFFA68C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0F88B-529F-4EF2-928D-EB28B45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978-62C9-421B-A8A5-7836CADA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DE88D-E044-4829-9D73-132517F0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DAD56-176C-4216-9CD7-968E06C0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05BFF-E08E-4350-8CE7-5DC43366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45E9E-AB0C-4C97-939C-C521AE8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6B1C-3719-4B8E-A14A-4816264D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06F1B-F8C4-4F2D-BE6A-5287DC84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88E6-D4D8-4FB4-A0C9-24E0A016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5A1E-D3A4-4ABF-A845-1E313BE0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7911E-DCD6-4F83-8E6A-CFB5791D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3D7D0-6F60-4DD1-B62E-1021C6BE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D35BA-CBEB-4E93-A84D-52DBF780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B38F-4E53-4C97-9AFC-43C915F2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980C-79A0-43E3-8F8F-09E50173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A3A47-AC48-4C4C-9388-C3EBAA9DA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73BDC-8F2B-495E-99E5-BB3B0A8C1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9D8F4-22F3-46D8-ACCE-97847E5D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7853-D714-4B68-98E7-6CBC5F36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0B0CC-73F1-4ED7-93FF-BB4037B0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F75FC-25CF-4774-B7C5-3A0C6C30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FD22-045E-4DA1-9CA9-71D92248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DBB17-5763-409A-B38A-B488A12FB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C5FA-46CF-4A69-91FC-C24092A38D32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9744-2ED6-4440-88F1-0549795CF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55A9-BEAD-49BA-8D72-B9505066C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28D3-D149-4842-AEBB-DCE474778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4506F3-83FF-4C00-B158-5E0281ABC5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3CBD5-BEE1-43C2-A112-539A6D684FB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2211B3-8C6C-4E4F-A398-06DE3B8D9755}"/>
              </a:ext>
            </a:extLst>
          </p:cNvPr>
          <p:cNvSpPr/>
          <p:nvPr/>
        </p:nvSpPr>
        <p:spPr>
          <a:xfrm flipV="1">
            <a:off x="6151649" y="-1"/>
            <a:ext cx="60655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DF012-53E3-4B94-B650-8177CD9C2190}"/>
              </a:ext>
            </a:extLst>
          </p:cNvPr>
          <p:cNvSpPr/>
          <p:nvPr/>
        </p:nvSpPr>
        <p:spPr>
          <a:xfrm>
            <a:off x="0" y="0"/>
            <a:ext cx="6065521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C6FEEC-6B73-4121-A040-2CBED7F4E937}"/>
              </a:ext>
            </a:extLst>
          </p:cNvPr>
          <p:cNvSpPr/>
          <p:nvPr/>
        </p:nvSpPr>
        <p:spPr>
          <a:xfrm>
            <a:off x="5234695" y="1398639"/>
            <a:ext cx="1661652" cy="1661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2D66EF-8895-4E02-BEFE-28393F13F361}"/>
              </a:ext>
            </a:extLst>
          </p:cNvPr>
          <p:cNvSpPr/>
          <p:nvPr/>
        </p:nvSpPr>
        <p:spPr>
          <a:xfrm>
            <a:off x="5421508" y="1570703"/>
            <a:ext cx="1288026" cy="1302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E485CC-83A8-42A9-B637-F8267E56240B}"/>
              </a:ext>
            </a:extLst>
          </p:cNvPr>
          <p:cNvSpPr/>
          <p:nvPr/>
        </p:nvSpPr>
        <p:spPr>
          <a:xfrm>
            <a:off x="5234695" y="4458929"/>
            <a:ext cx="1661652" cy="1661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E1CF9-BAC3-41D5-B103-5640FA0AB0EF}"/>
              </a:ext>
            </a:extLst>
          </p:cNvPr>
          <p:cNvSpPr/>
          <p:nvPr/>
        </p:nvSpPr>
        <p:spPr>
          <a:xfrm>
            <a:off x="5421508" y="4630993"/>
            <a:ext cx="1288026" cy="13027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0F5AFF2-23FC-4A0F-AE7F-9F680588F0A7}"/>
              </a:ext>
            </a:extLst>
          </p:cNvPr>
          <p:cNvSpPr/>
          <p:nvPr/>
        </p:nvSpPr>
        <p:spPr>
          <a:xfrm>
            <a:off x="4847869" y="1"/>
            <a:ext cx="2496265" cy="1030421"/>
          </a:xfrm>
          <a:custGeom>
            <a:avLst/>
            <a:gdLst>
              <a:gd name="connsiteX0" fmla="*/ 0 w 2496265"/>
              <a:gd name="connsiteY0" fmla="*/ 0 h 1030421"/>
              <a:gd name="connsiteX1" fmla="*/ 2496265 w 2496265"/>
              <a:gd name="connsiteY1" fmla="*/ 0 h 1030421"/>
              <a:gd name="connsiteX2" fmla="*/ 2494819 w 2496265"/>
              <a:gd name="connsiteY2" fmla="*/ 14342 h 1030421"/>
              <a:gd name="connsiteX3" fmla="*/ 1248132 w 2496265"/>
              <a:gd name="connsiteY3" fmla="*/ 1030421 h 1030421"/>
              <a:gd name="connsiteX4" fmla="*/ 1446 w 2496265"/>
              <a:gd name="connsiteY4" fmla="*/ 14342 h 103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6265" h="1030421">
                <a:moveTo>
                  <a:pt x="0" y="0"/>
                </a:moveTo>
                <a:lnTo>
                  <a:pt x="2496265" y="0"/>
                </a:lnTo>
                <a:lnTo>
                  <a:pt x="2494819" y="14342"/>
                </a:lnTo>
                <a:cubicBezTo>
                  <a:pt x="2376159" y="594217"/>
                  <a:pt x="1863086" y="1030421"/>
                  <a:pt x="1248132" y="1030421"/>
                </a:cubicBezTo>
                <a:cubicBezTo>
                  <a:pt x="633179" y="1030421"/>
                  <a:pt x="120106" y="594217"/>
                  <a:pt x="1446" y="14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2CC4A9-4518-4B14-8266-7D796D42BB03}"/>
              </a:ext>
            </a:extLst>
          </p:cNvPr>
          <p:cNvCxnSpPr/>
          <p:nvPr/>
        </p:nvCxnSpPr>
        <p:spPr>
          <a:xfrm flipH="1">
            <a:off x="2275840" y="2225040"/>
            <a:ext cx="29588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57D4CD9-6734-46D4-9A3F-F9C7BDDC57B3}"/>
              </a:ext>
            </a:extLst>
          </p:cNvPr>
          <p:cNvSpPr/>
          <p:nvPr/>
        </p:nvSpPr>
        <p:spPr>
          <a:xfrm>
            <a:off x="410333" y="1254022"/>
            <a:ext cx="1865507" cy="1936135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9097082-98D0-4D9B-A582-44EEEED48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5" t="1190" r="-597" b="1190"/>
          <a:stretch/>
        </p:blipFill>
        <p:spPr>
          <a:xfrm>
            <a:off x="543640" y="1422643"/>
            <a:ext cx="1598892" cy="1598892"/>
          </a:xfrm>
          <a:prstGeom prst="ellipse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2F06870-CE05-4539-8CAA-0B9CB42328BE}"/>
              </a:ext>
            </a:extLst>
          </p:cNvPr>
          <p:cNvSpPr/>
          <p:nvPr/>
        </p:nvSpPr>
        <p:spPr>
          <a:xfrm>
            <a:off x="2003057" y="1901725"/>
            <a:ext cx="607059" cy="6554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E29AE8-4273-4855-AF2B-7D7E806762AE}"/>
              </a:ext>
            </a:extLst>
          </p:cNvPr>
          <p:cNvSpPr txBox="1"/>
          <p:nvPr/>
        </p:nvSpPr>
        <p:spPr>
          <a:xfrm>
            <a:off x="2074873" y="1998632"/>
            <a:ext cx="53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01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738948-658B-4728-9EF5-1ACBF51B8AFF}"/>
              </a:ext>
            </a:extLst>
          </p:cNvPr>
          <p:cNvCxnSpPr>
            <a:cxnSpLocks/>
          </p:cNvCxnSpPr>
          <p:nvPr/>
        </p:nvCxnSpPr>
        <p:spPr>
          <a:xfrm flipH="1" flipV="1">
            <a:off x="1322688" y="3190156"/>
            <a:ext cx="20398" cy="10465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5875BAB-7A92-40F2-9603-15CD8DB7F63B}"/>
              </a:ext>
            </a:extLst>
          </p:cNvPr>
          <p:cNvSpPr/>
          <p:nvPr/>
        </p:nvSpPr>
        <p:spPr>
          <a:xfrm>
            <a:off x="1196489" y="3586822"/>
            <a:ext cx="272795" cy="27279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046AD-B74C-4ECE-86C6-BC6E811F545B}"/>
              </a:ext>
            </a:extLst>
          </p:cNvPr>
          <p:cNvSpPr/>
          <p:nvPr/>
        </p:nvSpPr>
        <p:spPr>
          <a:xfrm>
            <a:off x="1206688" y="4228001"/>
            <a:ext cx="272795" cy="27279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01D445A-B963-4562-AFF9-C794C6D079DA}"/>
              </a:ext>
            </a:extLst>
          </p:cNvPr>
          <p:cNvCxnSpPr>
            <a:cxnSpLocks/>
          </p:cNvCxnSpPr>
          <p:nvPr/>
        </p:nvCxnSpPr>
        <p:spPr>
          <a:xfrm flipH="1" flipV="1">
            <a:off x="3886153" y="2244825"/>
            <a:ext cx="7662" cy="422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428DCB-5986-4290-855B-564BD4042184}"/>
              </a:ext>
            </a:extLst>
          </p:cNvPr>
          <p:cNvSpPr/>
          <p:nvPr/>
        </p:nvSpPr>
        <p:spPr>
          <a:xfrm>
            <a:off x="2760494" y="2595962"/>
            <a:ext cx="2415285" cy="5550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1E684E-2E76-4040-8A5C-1679A4B13250}"/>
              </a:ext>
            </a:extLst>
          </p:cNvPr>
          <p:cNvSpPr txBox="1"/>
          <p:nvPr/>
        </p:nvSpPr>
        <p:spPr>
          <a:xfrm>
            <a:off x="3040464" y="2615461"/>
            <a:ext cx="228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Point 1 title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109B7F-76D1-463B-923E-0764E2967E3F}"/>
              </a:ext>
            </a:extLst>
          </p:cNvPr>
          <p:cNvSpPr txBox="1"/>
          <p:nvPr/>
        </p:nvSpPr>
        <p:spPr>
          <a:xfrm>
            <a:off x="1434523" y="3526913"/>
            <a:ext cx="18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 some point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C5B339-75A2-40EF-BF4D-5D74AF17C498}"/>
              </a:ext>
            </a:extLst>
          </p:cNvPr>
          <p:cNvSpPr txBox="1"/>
          <p:nvPr/>
        </p:nvSpPr>
        <p:spPr>
          <a:xfrm>
            <a:off x="1446431" y="4179732"/>
            <a:ext cx="18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 some point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220CBD-4567-4D5E-AA00-A5AE157E28B0}"/>
              </a:ext>
            </a:extLst>
          </p:cNvPr>
          <p:cNvCxnSpPr/>
          <p:nvPr/>
        </p:nvCxnSpPr>
        <p:spPr>
          <a:xfrm flipH="1">
            <a:off x="6896347" y="5282380"/>
            <a:ext cx="29588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DE7E206-E796-4BA9-BAC6-E90DE7F01303}"/>
              </a:ext>
            </a:extLst>
          </p:cNvPr>
          <p:cNvCxnSpPr>
            <a:cxnSpLocks/>
          </p:cNvCxnSpPr>
          <p:nvPr/>
        </p:nvCxnSpPr>
        <p:spPr>
          <a:xfrm flipH="1" flipV="1">
            <a:off x="8372253" y="4847294"/>
            <a:ext cx="7662" cy="422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E907D88-EB3F-4B53-AB52-7C3988C84FFD}"/>
              </a:ext>
            </a:extLst>
          </p:cNvPr>
          <p:cNvSpPr/>
          <p:nvPr/>
        </p:nvSpPr>
        <p:spPr>
          <a:xfrm>
            <a:off x="7148589" y="4312992"/>
            <a:ext cx="2415285" cy="5550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488EA6-61CA-492F-827C-0942CCDB3615}"/>
              </a:ext>
            </a:extLst>
          </p:cNvPr>
          <p:cNvSpPr txBox="1"/>
          <p:nvPr/>
        </p:nvSpPr>
        <p:spPr>
          <a:xfrm>
            <a:off x="7432840" y="4340950"/>
            <a:ext cx="228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Point 2 title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F3E8B3-7B35-456C-8516-4F5D475CAD63}"/>
              </a:ext>
            </a:extLst>
          </p:cNvPr>
          <p:cNvSpPr/>
          <p:nvPr/>
        </p:nvSpPr>
        <p:spPr>
          <a:xfrm>
            <a:off x="9886685" y="4262003"/>
            <a:ext cx="1865507" cy="19361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D3E2709-05F0-4DF4-AE6D-1465F03BE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5" t="1190" r="-597" b="1190"/>
          <a:stretch/>
        </p:blipFill>
        <p:spPr>
          <a:xfrm>
            <a:off x="10019992" y="4430624"/>
            <a:ext cx="1598892" cy="1598892"/>
          </a:xfrm>
          <a:prstGeom prst="ellipse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3D3152C-D66A-4B75-A161-CC2D878E4451}"/>
              </a:ext>
            </a:extLst>
          </p:cNvPr>
          <p:cNvSpPr/>
          <p:nvPr/>
        </p:nvSpPr>
        <p:spPr>
          <a:xfrm>
            <a:off x="9534111" y="4939736"/>
            <a:ext cx="607059" cy="6554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95D236-0B82-40CE-8940-D941560C73DF}"/>
              </a:ext>
            </a:extLst>
          </p:cNvPr>
          <p:cNvSpPr txBox="1"/>
          <p:nvPr/>
        </p:nvSpPr>
        <p:spPr>
          <a:xfrm>
            <a:off x="9558210" y="5029094"/>
            <a:ext cx="53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02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3E5845-4607-414C-B9B0-0A5716CCA506}"/>
              </a:ext>
            </a:extLst>
          </p:cNvPr>
          <p:cNvCxnSpPr>
            <a:cxnSpLocks/>
          </p:cNvCxnSpPr>
          <p:nvPr/>
        </p:nvCxnSpPr>
        <p:spPr>
          <a:xfrm flipV="1">
            <a:off x="10819437" y="3201599"/>
            <a:ext cx="1" cy="101996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2CE5617-18DA-4D03-9E01-105830C78BCB}"/>
              </a:ext>
            </a:extLst>
          </p:cNvPr>
          <p:cNvSpPr/>
          <p:nvPr/>
        </p:nvSpPr>
        <p:spPr>
          <a:xfrm rot="10800000" flipV="1">
            <a:off x="10683038" y="3572247"/>
            <a:ext cx="272795" cy="27279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36512D3-53BB-4E3C-B39A-BAFA3AC6E258}"/>
              </a:ext>
            </a:extLst>
          </p:cNvPr>
          <p:cNvSpPr/>
          <p:nvPr/>
        </p:nvSpPr>
        <p:spPr>
          <a:xfrm rot="10800000" flipV="1">
            <a:off x="10683039" y="2923893"/>
            <a:ext cx="272795" cy="27279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B69D1E-AD5C-4905-914F-557022C27FB7}"/>
              </a:ext>
            </a:extLst>
          </p:cNvPr>
          <p:cNvSpPr txBox="1"/>
          <p:nvPr/>
        </p:nvSpPr>
        <p:spPr>
          <a:xfrm>
            <a:off x="8837930" y="3545045"/>
            <a:ext cx="184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 some point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EA0164-D0F7-4DAF-A57F-35DC83475292}"/>
              </a:ext>
            </a:extLst>
          </p:cNvPr>
          <p:cNvSpPr txBox="1"/>
          <p:nvPr/>
        </p:nvSpPr>
        <p:spPr>
          <a:xfrm>
            <a:off x="8837930" y="2885773"/>
            <a:ext cx="184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 some point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504A3DD-9720-492F-8F58-7A9D64660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43" y="1740901"/>
            <a:ext cx="968277" cy="968277"/>
          </a:xfrm>
          <a:prstGeom prst="rect">
            <a:avLst/>
          </a:prstGeom>
          <a:ln>
            <a:noFill/>
          </a:ln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6ABC30A-4BDA-4481-802B-71501D6356AE}"/>
              </a:ext>
            </a:extLst>
          </p:cNvPr>
          <p:cNvSpPr txBox="1"/>
          <p:nvPr/>
        </p:nvSpPr>
        <p:spPr>
          <a:xfrm>
            <a:off x="5567412" y="57796"/>
            <a:ext cx="2136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Title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2F1C4F-F635-4CEE-B071-F5A00B051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9279" y="4807385"/>
            <a:ext cx="964739" cy="9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4506F3-83FF-4C00-B158-5E0281ABC5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3CBD5-BEE1-43C2-A112-539A6D684FB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2211B3-8C6C-4E4F-A398-06DE3B8D9755}"/>
              </a:ext>
            </a:extLst>
          </p:cNvPr>
          <p:cNvSpPr/>
          <p:nvPr/>
        </p:nvSpPr>
        <p:spPr>
          <a:xfrm flipV="1">
            <a:off x="6151649" y="-1"/>
            <a:ext cx="60655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DF012-53E3-4B94-B650-8177CD9C2190}"/>
              </a:ext>
            </a:extLst>
          </p:cNvPr>
          <p:cNvSpPr/>
          <p:nvPr/>
        </p:nvSpPr>
        <p:spPr>
          <a:xfrm>
            <a:off x="0" y="0"/>
            <a:ext cx="6065521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C6FEEC-6B73-4121-A040-2CBED7F4E937}"/>
              </a:ext>
            </a:extLst>
          </p:cNvPr>
          <p:cNvSpPr/>
          <p:nvPr/>
        </p:nvSpPr>
        <p:spPr>
          <a:xfrm>
            <a:off x="5234695" y="1398639"/>
            <a:ext cx="1661652" cy="1661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2D66EF-8895-4E02-BEFE-28393F13F361}"/>
              </a:ext>
            </a:extLst>
          </p:cNvPr>
          <p:cNvSpPr/>
          <p:nvPr/>
        </p:nvSpPr>
        <p:spPr>
          <a:xfrm>
            <a:off x="5421508" y="1570703"/>
            <a:ext cx="1288026" cy="1302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E485CC-83A8-42A9-B637-F8267E56240B}"/>
              </a:ext>
            </a:extLst>
          </p:cNvPr>
          <p:cNvSpPr/>
          <p:nvPr/>
        </p:nvSpPr>
        <p:spPr>
          <a:xfrm>
            <a:off x="5234695" y="4458929"/>
            <a:ext cx="1661652" cy="1661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DE1CF9-BAC3-41D5-B103-5640FA0AB0EF}"/>
              </a:ext>
            </a:extLst>
          </p:cNvPr>
          <p:cNvSpPr/>
          <p:nvPr/>
        </p:nvSpPr>
        <p:spPr>
          <a:xfrm>
            <a:off x="5421508" y="4630993"/>
            <a:ext cx="1288026" cy="13027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2CC4A9-4518-4B14-8266-7D796D42BB03}"/>
              </a:ext>
            </a:extLst>
          </p:cNvPr>
          <p:cNvCxnSpPr/>
          <p:nvPr/>
        </p:nvCxnSpPr>
        <p:spPr>
          <a:xfrm flipH="1">
            <a:off x="2275840" y="2225040"/>
            <a:ext cx="29588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57D4CD9-6734-46D4-9A3F-F9C7BDDC57B3}"/>
              </a:ext>
            </a:extLst>
          </p:cNvPr>
          <p:cNvSpPr/>
          <p:nvPr/>
        </p:nvSpPr>
        <p:spPr>
          <a:xfrm>
            <a:off x="410333" y="1254022"/>
            <a:ext cx="1865507" cy="1936135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9097082-98D0-4D9B-A582-44EEEED48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5" t="1190" r="-597" b="1190"/>
          <a:stretch/>
        </p:blipFill>
        <p:spPr>
          <a:xfrm>
            <a:off x="543640" y="1422643"/>
            <a:ext cx="1598892" cy="1598892"/>
          </a:xfrm>
          <a:prstGeom prst="ellipse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2F06870-CE05-4539-8CAA-0B9CB42328BE}"/>
              </a:ext>
            </a:extLst>
          </p:cNvPr>
          <p:cNvSpPr/>
          <p:nvPr/>
        </p:nvSpPr>
        <p:spPr>
          <a:xfrm>
            <a:off x="2003057" y="1901725"/>
            <a:ext cx="607059" cy="6554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E29AE8-4273-4855-AF2B-7D7E806762AE}"/>
              </a:ext>
            </a:extLst>
          </p:cNvPr>
          <p:cNvSpPr txBox="1"/>
          <p:nvPr/>
        </p:nvSpPr>
        <p:spPr>
          <a:xfrm>
            <a:off x="2074873" y="1998632"/>
            <a:ext cx="53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03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738948-658B-4728-9EF5-1ACBF51B8AFF}"/>
              </a:ext>
            </a:extLst>
          </p:cNvPr>
          <p:cNvCxnSpPr>
            <a:cxnSpLocks/>
          </p:cNvCxnSpPr>
          <p:nvPr/>
        </p:nvCxnSpPr>
        <p:spPr>
          <a:xfrm flipH="1" flipV="1">
            <a:off x="1322688" y="3190156"/>
            <a:ext cx="20398" cy="10465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5875BAB-7A92-40F2-9603-15CD8DB7F63B}"/>
              </a:ext>
            </a:extLst>
          </p:cNvPr>
          <p:cNvSpPr/>
          <p:nvPr/>
        </p:nvSpPr>
        <p:spPr>
          <a:xfrm>
            <a:off x="1196489" y="3586822"/>
            <a:ext cx="272795" cy="27279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046AD-B74C-4ECE-86C6-BC6E811F545B}"/>
              </a:ext>
            </a:extLst>
          </p:cNvPr>
          <p:cNvSpPr/>
          <p:nvPr/>
        </p:nvSpPr>
        <p:spPr>
          <a:xfrm>
            <a:off x="1206688" y="4228001"/>
            <a:ext cx="272795" cy="27279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01D445A-B963-4562-AFF9-C794C6D079DA}"/>
              </a:ext>
            </a:extLst>
          </p:cNvPr>
          <p:cNvCxnSpPr>
            <a:cxnSpLocks/>
          </p:cNvCxnSpPr>
          <p:nvPr/>
        </p:nvCxnSpPr>
        <p:spPr>
          <a:xfrm flipH="1" flipV="1">
            <a:off x="3886153" y="2244825"/>
            <a:ext cx="7662" cy="422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428DCB-5986-4290-855B-564BD4042184}"/>
              </a:ext>
            </a:extLst>
          </p:cNvPr>
          <p:cNvSpPr/>
          <p:nvPr/>
        </p:nvSpPr>
        <p:spPr>
          <a:xfrm>
            <a:off x="2760494" y="2595962"/>
            <a:ext cx="2415285" cy="5550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1E684E-2E76-4040-8A5C-1679A4B13250}"/>
              </a:ext>
            </a:extLst>
          </p:cNvPr>
          <p:cNvSpPr txBox="1"/>
          <p:nvPr/>
        </p:nvSpPr>
        <p:spPr>
          <a:xfrm>
            <a:off x="3040464" y="2615461"/>
            <a:ext cx="228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Point 3 title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109B7F-76D1-463B-923E-0764E2967E3F}"/>
              </a:ext>
            </a:extLst>
          </p:cNvPr>
          <p:cNvSpPr txBox="1"/>
          <p:nvPr/>
        </p:nvSpPr>
        <p:spPr>
          <a:xfrm>
            <a:off x="1434523" y="3526913"/>
            <a:ext cx="18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 some point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C5B339-75A2-40EF-BF4D-5D74AF17C498}"/>
              </a:ext>
            </a:extLst>
          </p:cNvPr>
          <p:cNvSpPr txBox="1"/>
          <p:nvPr/>
        </p:nvSpPr>
        <p:spPr>
          <a:xfrm>
            <a:off x="1446431" y="4179732"/>
            <a:ext cx="184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 some point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220CBD-4567-4D5E-AA00-A5AE157E28B0}"/>
              </a:ext>
            </a:extLst>
          </p:cNvPr>
          <p:cNvCxnSpPr>
            <a:cxnSpLocks/>
          </p:cNvCxnSpPr>
          <p:nvPr/>
        </p:nvCxnSpPr>
        <p:spPr>
          <a:xfrm flipH="1">
            <a:off x="6896347" y="5255757"/>
            <a:ext cx="312364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DE7E206-E796-4BA9-BAC6-E90DE7F01303}"/>
              </a:ext>
            </a:extLst>
          </p:cNvPr>
          <p:cNvCxnSpPr>
            <a:cxnSpLocks/>
          </p:cNvCxnSpPr>
          <p:nvPr/>
        </p:nvCxnSpPr>
        <p:spPr>
          <a:xfrm flipH="1" flipV="1">
            <a:off x="8380023" y="4804924"/>
            <a:ext cx="7662" cy="422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E907D88-EB3F-4B53-AB52-7C3988C84FFD}"/>
              </a:ext>
            </a:extLst>
          </p:cNvPr>
          <p:cNvSpPr/>
          <p:nvPr/>
        </p:nvSpPr>
        <p:spPr>
          <a:xfrm>
            <a:off x="7224822" y="4322790"/>
            <a:ext cx="2415285" cy="5550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488EA6-61CA-492F-827C-0942CCDB3615}"/>
              </a:ext>
            </a:extLst>
          </p:cNvPr>
          <p:cNvSpPr txBox="1"/>
          <p:nvPr/>
        </p:nvSpPr>
        <p:spPr>
          <a:xfrm>
            <a:off x="7381431" y="4358065"/>
            <a:ext cx="228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Point 4 title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F3E8B3-7B35-456C-8516-4F5D475CAD63}"/>
              </a:ext>
            </a:extLst>
          </p:cNvPr>
          <p:cNvSpPr/>
          <p:nvPr/>
        </p:nvSpPr>
        <p:spPr>
          <a:xfrm>
            <a:off x="9886685" y="4262003"/>
            <a:ext cx="1865507" cy="19361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D3E2709-05F0-4DF4-AE6D-1465F03BE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5" t="1190" r="-597" b="1190"/>
          <a:stretch/>
        </p:blipFill>
        <p:spPr>
          <a:xfrm>
            <a:off x="10019992" y="4430624"/>
            <a:ext cx="1598892" cy="1598892"/>
          </a:xfrm>
          <a:prstGeom prst="ellipse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3D3152C-D66A-4B75-A161-CC2D878E4451}"/>
              </a:ext>
            </a:extLst>
          </p:cNvPr>
          <p:cNvSpPr/>
          <p:nvPr/>
        </p:nvSpPr>
        <p:spPr>
          <a:xfrm>
            <a:off x="9534111" y="4939736"/>
            <a:ext cx="607059" cy="6554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95D236-0B82-40CE-8940-D941560C73DF}"/>
              </a:ext>
            </a:extLst>
          </p:cNvPr>
          <p:cNvSpPr txBox="1"/>
          <p:nvPr/>
        </p:nvSpPr>
        <p:spPr>
          <a:xfrm>
            <a:off x="9558210" y="5029094"/>
            <a:ext cx="53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04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3E5845-4607-414C-B9B0-0A5716CCA506}"/>
              </a:ext>
            </a:extLst>
          </p:cNvPr>
          <p:cNvCxnSpPr>
            <a:cxnSpLocks/>
          </p:cNvCxnSpPr>
          <p:nvPr/>
        </p:nvCxnSpPr>
        <p:spPr>
          <a:xfrm flipV="1">
            <a:off x="10819437" y="3201599"/>
            <a:ext cx="1" cy="101996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2CE5617-18DA-4D03-9E01-105830C78BCB}"/>
              </a:ext>
            </a:extLst>
          </p:cNvPr>
          <p:cNvSpPr/>
          <p:nvPr/>
        </p:nvSpPr>
        <p:spPr>
          <a:xfrm rot="10800000" flipV="1">
            <a:off x="10683038" y="3572247"/>
            <a:ext cx="272795" cy="27279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36512D3-53BB-4E3C-B39A-BAFA3AC6E258}"/>
              </a:ext>
            </a:extLst>
          </p:cNvPr>
          <p:cNvSpPr/>
          <p:nvPr/>
        </p:nvSpPr>
        <p:spPr>
          <a:xfrm rot="10800000" flipV="1">
            <a:off x="10683039" y="2923893"/>
            <a:ext cx="272795" cy="27279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B69D1E-AD5C-4905-914F-557022C27FB7}"/>
              </a:ext>
            </a:extLst>
          </p:cNvPr>
          <p:cNvSpPr txBox="1"/>
          <p:nvPr/>
        </p:nvSpPr>
        <p:spPr>
          <a:xfrm>
            <a:off x="8837930" y="3545045"/>
            <a:ext cx="184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 some point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EA0164-D0F7-4DAF-A57F-35DC83475292}"/>
              </a:ext>
            </a:extLst>
          </p:cNvPr>
          <p:cNvSpPr txBox="1"/>
          <p:nvPr/>
        </p:nvSpPr>
        <p:spPr>
          <a:xfrm>
            <a:off x="8837930" y="2885773"/>
            <a:ext cx="184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Add some point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504A3DD-9720-492F-8F58-7A9D64660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43" y="1740901"/>
            <a:ext cx="968277" cy="968277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822F23D-94AF-404C-9B33-3B8680107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11" y="4807825"/>
            <a:ext cx="968277" cy="96827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11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Light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Azim</dc:creator>
  <cp:lastModifiedBy>Azim</cp:lastModifiedBy>
  <cp:revision>11</cp:revision>
  <dcterms:created xsi:type="dcterms:W3CDTF">2019-08-14T00:22:15Z</dcterms:created>
  <dcterms:modified xsi:type="dcterms:W3CDTF">2019-08-14T05:24:08Z</dcterms:modified>
</cp:coreProperties>
</file>