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3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AA3F-65EF-411C-BBD4-831763AA5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AF570-4735-415C-B100-07BBB22D8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E8A2-790F-41E0-ACFD-D84538DA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AE2-BB9B-4E0F-A5C6-D3C0AAC88B5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81B1-A98E-48B0-9983-2C1ADB8C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37BFB-686D-4D81-89C5-84EF7740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A7DD-9C8F-405C-8CC5-C850B01D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1B74-82CE-4090-BCA8-710D75C9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7F120-2733-4261-9636-182E88A8E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DFEF-D8C4-48EB-A831-32A567E5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AE2-BB9B-4E0F-A5C6-D3C0AAC88B5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CD2BB-93B1-4180-979C-987F4135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086F3-358A-4B63-9A60-7D258BA1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A7DD-9C8F-405C-8CC5-C850B01D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2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869A2-E341-456E-B56E-487DF2DEB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BD200-A327-49F7-95CF-9246B2850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E324E-1FE8-4B4F-9B2A-0E88C3A4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AE2-BB9B-4E0F-A5C6-D3C0AAC88B5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9162-7EBA-44ED-972A-BB4ABDE2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359E-7739-48AF-A5F3-BB31D46E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A7DD-9C8F-405C-8CC5-C850B01D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0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8F8D-ABC7-40E1-B0A9-58BD6130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BAF67-9259-4577-864F-0047D20D6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F8EB2-D9F9-4254-B65D-5F128924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AE2-BB9B-4E0F-A5C6-D3C0AAC88B5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003A9-96A4-4E87-A904-C92F47F1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D79B4-6CBF-41E5-ADF5-45BA1325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A7DD-9C8F-405C-8CC5-C850B01D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2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FDDA-6D45-41A5-A45F-2CA1279A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03A5C-FA98-4F7D-B162-B703C9411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C377-A030-400F-8624-2E01466B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AE2-BB9B-4E0F-A5C6-D3C0AAC88B5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C21BE-9DF2-409F-9719-D6B8A55C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96FFE-5E85-4EF1-964C-89EF4A5B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A7DD-9C8F-405C-8CC5-C850B01D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E0D6-960A-4217-986D-DD8DD5A5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D22E-DCFF-4757-945C-1B2A23F4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0AA77-4759-4673-8C28-C5C740822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75C22-2A7F-4518-BB54-4D9FAC69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AE2-BB9B-4E0F-A5C6-D3C0AAC88B5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912DF-6BF0-45A5-A765-25D5D7D2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50261-AF36-42FA-9739-417618F1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A7DD-9C8F-405C-8CC5-C850B01D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7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5A1A-0BE7-4791-8AF5-54462F7D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FF939-F6E6-4958-BFF5-F0FE11D9B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8564C-7735-4201-B4D2-724C3AD7B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CCFD0-F3FC-49DF-B3C8-0502203BD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84B31-2418-4294-B984-4F3500831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E05AA-464F-4F7A-97C6-17BCB4F4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AE2-BB9B-4E0F-A5C6-D3C0AAC88B5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A408D-F3CC-449A-BDFD-9FC0834F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999F5-80B3-4E5F-B50D-3FC90A88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A7DD-9C8F-405C-8CC5-C850B01D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A996-D6F0-4D3A-81FC-169F6F3C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02A1B-7D38-44CC-A67B-B9DF5F89D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AE2-BB9B-4E0F-A5C6-D3C0AAC88B5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4E3EE-3F9D-4FC6-837B-3D223038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F5E1F-D4AA-4F0C-A0B0-82A898AC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A7DD-9C8F-405C-8CC5-C850B01D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9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C0A2E-6A78-45FA-B1C6-2EAAE6DE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AE2-BB9B-4E0F-A5C6-D3C0AAC88B5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107-60D4-497F-B38B-7F222BC8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47280-BFEA-4608-9DFD-734C3B56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A7DD-9C8F-405C-8CC5-C850B01D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2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A36D-5537-4E42-B2C5-19B71428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10CD0-2DDE-4FDF-9930-E9A66E3E1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15B0E-8F90-4F58-BDF1-DA04EA5A3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5F4F7-CB49-4335-9C65-CF554269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AE2-BB9B-4E0F-A5C6-D3C0AAC88B5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B4612-78C9-44E0-96AA-53A2B26D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08F0C-9118-4DB9-8DAE-ECCC222E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A7DD-9C8F-405C-8CC5-C850B01D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9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2508-E75B-4CE1-A98F-B4FB7D03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32C63-E26D-4127-A170-B2A8B3D93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0A07B-7167-4F05-8A39-3E8D3E290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E6F8E-806E-4728-B1BE-0787E234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AE2-BB9B-4E0F-A5C6-D3C0AAC88B5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E4AC3-0892-4296-BE1E-5D9FD654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7FBD0-BC97-43D1-8DE2-C483D2B3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A7DD-9C8F-405C-8CC5-C850B01D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9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46722-A128-43DE-BA6B-6C235EA9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DCE3-02B1-4AC1-AFEC-D2A45B341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AA89-AD9E-4554-9AD1-5C77566DB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4BAE2-BB9B-4E0F-A5C6-D3C0AAC88B5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5E3C-4126-48BA-BD51-7516B5E40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FC039-940C-4C7C-AC34-468D37E0A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7A7DD-9C8F-405C-8CC5-C850B01D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1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5C1CC86-23A7-4AC7-AC95-769FFC263B2D}"/>
              </a:ext>
            </a:extLst>
          </p:cNvPr>
          <p:cNvSpPr/>
          <p:nvPr/>
        </p:nvSpPr>
        <p:spPr>
          <a:xfrm>
            <a:off x="4868437" y="2187863"/>
            <a:ext cx="2455126" cy="24551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8FF694-20C2-48EB-AF82-EA9BF50D865F}"/>
              </a:ext>
            </a:extLst>
          </p:cNvPr>
          <p:cNvSpPr/>
          <p:nvPr/>
        </p:nvSpPr>
        <p:spPr>
          <a:xfrm>
            <a:off x="5044440" y="2345343"/>
            <a:ext cx="2103120" cy="216731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127C96-AA79-4E44-9DC4-CC3072BB16A5}"/>
              </a:ext>
            </a:extLst>
          </p:cNvPr>
          <p:cNvCxnSpPr>
            <a:cxnSpLocks/>
          </p:cNvCxnSpPr>
          <p:nvPr/>
        </p:nvCxnSpPr>
        <p:spPr>
          <a:xfrm>
            <a:off x="6096000" y="4599618"/>
            <a:ext cx="0" cy="225838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979D61-31B0-4CB0-AA92-7E046F0C794C}"/>
              </a:ext>
            </a:extLst>
          </p:cNvPr>
          <p:cNvCxnSpPr>
            <a:cxnSpLocks/>
          </p:cNvCxnSpPr>
          <p:nvPr/>
        </p:nvCxnSpPr>
        <p:spPr>
          <a:xfrm>
            <a:off x="4489875" y="6208395"/>
            <a:ext cx="5667375" cy="0"/>
          </a:xfrm>
          <a:prstGeom prst="line">
            <a:avLst/>
          </a:prstGeom>
          <a:ln w="31750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C4F5DE-915D-4E63-96FE-732669232E61}"/>
              </a:ext>
            </a:extLst>
          </p:cNvPr>
          <p:cNvSpPr/>
          <p:nvPr/>
        </p:nvSpPr>
        <p:spPr>
          <a:xfrm>
            <a:off x="5825490" y="5986463"/>
            <a:ext cx="504824" cy="504824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81E6FF-884F-4A3B-AEB3-AB75D55B5CB1}"/>
              </a:ext>
            </a:extLst>
          </p:cNvPr>
          <p:cNvSpPr/>
          <p:nvPr/>
        </p:nvSpPr>
        <p:spPr>
          <a:xfrm>
            <a:off x="5926841" y="6105525"/>
            <a:ext cx="302121" cy="266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DB52A7-782A-4387-9314-68CCAFD785CE}"/>
              </a:ext>
            </a:extLst>
          </p:cNvPr>
          <p:cNvSpPr txBox="1"/>
          <p:nvPr/>
        </p:nvSpPr>
        <p:spPr>
          <a:xfrm>
            <a:off x="4681149" y="4726603"/>
            <a:ext cx="1547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>
                    <a:alpha val="87000"/>
                  </a:schemeClr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0B833-0468-4030-BB11-185032E9DBF4}"/>
              </a:ext>
            </a:extLst>
          </p:cNvPr>
          <p:cNvSpPr txBox="1"/>
          <p:nvPr/>
        </p:nvSpPr>
        <p:spPr>
          <a:xfrm>
            <a:off x="7499566" y="2630596"/>
            <a:ext cx="1547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>
                    <a:alpha val="87000"/>
                  </a:schemeClr>
                </a:solidFill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A6E88B-6FE0-4AC9-8840-540C2DC492CD}"/>
              </a:ext>
            </a:extLst>
          </p:cNvPr>
          <p:cNvSpPr txBox="1"/>
          <p:nvPr/>
        </p:nvSpPr>
        <p:spPr>
          <a:xfrm>
            <a:off x="1940560" y="2440662"/>
            <a:ext cx="2445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Begin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BB013-CA52-4ABA-B919-75B57461351B}"/>
              </a:ext>
            </a:extLst>
          </p:cNvPr>
          <p:cNvSpPr txBox="1"/>
          <p:nvPr/>
        </p:nvSpPr>
        <p:spPr>
          <a:xfrm>
            <a:off x="1808480" y="3352800"/>
            <a:ext cx="305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Now your idea slide start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CF87F5-3B68-43E6-89EC-96FDB9C3B133}"/>
              </a:ext>
            </a:extLst>
          </p:cNvPr>
          <p:cNvSpPr txBox="1"/>
          <p:nvPr/>
        </p:nvSpPr>
        <p:spPr>
          <a:xfrm>
            <a:off x="7050497" y="4434884"/>
            <a:ext cx="2445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Idea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CB029-8D69-4C30-9AC0-5EE55B8043EE}"/>
              </a:ext>
            </a:extLst>
          </p:cNvPr>
          <p:cNvSpPr txBox="1"/>
          <p:nvPr/>
        </p:nvSpPr>
        <p:spPr>
          <a:xfrm>
            <a:off x="7050497" y="5280804"/>
            <a:ext cx="305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Share smartly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4878AB-565D-495C-B679-7725874D9F09}"/>
              </a:ext>
            </a:extLst>
          </p:cNvPr>
          <p:cNvSpPr txBox="1"/>
          <p:nvPr/>
        </p:nvSpPr>
        <p:spPr>
          <a:xfrm>
            <a:off x="3068320" y="68459"/>
            <a:ext cx="6156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Project 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FF43C-5FA7-418F-B5D1-A066035E2821}"/>
              </a:ext>
            </a:extLst>
          </p:cNvPr>
          <p:cNvSpPr txBox="1"/>
          <p:nvPr/>
        </p:nvSpPr>
        <p:spPr>
          <a:xfrm>
            <a:off x="1341120" y="1249680"/>
            <a:ext cx="961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Here smart presentation slide.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You can use it</a:t>
            </a:r>
          </a:p>
        </p:txBody>
      </p:sp>
    </p:spTree>
    <p:extLst>
      <p:ext uri="{BB962C8B-B14F-4D97-AF65-F5344CB8AC3E}">
        <p14:creationId xmlns:p14="http://schemas.microsoft.com/office/powerpoint/2010/main" val="42852721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823D28-B4D7-4724-8628-79A3BA18928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B6A458-A1C6-4DE3-8E69-2D56B8E046AA}"/>
              </a:ext>
            </a:extLst>
          </p:cNvPr>
          <p:cNvCxnSpPr>
            <a:cxnSpLocks/>
          </p:cNvCxnSpPr>
          <p:nvPr/>
        </p:nvCxnSpPr>
        <p:spPr>
          <a:xfrm>
            <a:off x="2228850" y="1971675"/>
            <a:ext cx="5667375" cy="0"/>
          </a:xfrm>
          <a:prstGeom prst="line">
            <a:avLst/>
          </a:prstGeom>
          <a:ln w="31750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E311120-B36D-403D-B58B-1FA0E0F24AEC}"/>
              </a:ext>
            </a:extLst>
          </p:cNvPr>
          <p:cNvSpPr/>
          <p:nvPr/>
        </p:nvSpPr>
        <p:spPr>
          <a:xfrm>
            <a:off x="5843588" y="1719263"/>
            <a:ext cx="504824" cy="504824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BEE078-86CE-4A5B-A1B9-1A16B84BE226}"/>
              </a:ext>
            </a:extLst>
          </p:cNvPr>
          <p:cNvSpPr/>
          <p:nvPr/>
        </p:nvSpPr>
        <p:spPr>
          <a:xfrm>
            <a:off x="5944939" y="1838325"/>
            <a:ext cx="302121" cy="266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AE868-B714-467A-9EE6-2A33BAA15371}"/>
              </a:ext>
            </a:extLst>
          </p:cNvPr>
          <p:cNvSpPr txBox="1"/>
          <p:nvPr/>
        </p:nvSpPr>
        <p:spPr>
          <a:xfrm>
            <a:off x="6308105" y="552179"/>
            <a:ext cx="1547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>
                    <a:alpha val="87000"/>
                  </a:schemeClr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EDC78-8013-452D-9A29-AC7E94843B67}"/>
              </a:ext>
            </a:extLst>
          </p:cNvPr>
          <p:cNvSpPr/>
          <p:nvPr/>
        </p:nvSpPr>
        <p:spPr>
          <a:xfrm>
            <a:off x="4819650" y="647700"/>
            <a:ext cx="1019350" cy="1019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A56490-CE41-402A-B26B-CA5BA13E7EAF}"/>
              </a:ext>
            </a:extLst>
          </p:cNvPr>
          <p:cNvSpPr txBox="1"/>
          <p:nvPr/>
        </p:nvSpPr>
        <p:spPr>
          <a:xfrm>
            <a:off x="2640894" y="623674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Title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55DCFE-4CB7-4D86-90D3-2B9B5547FE8E}"/>
              </a:ext>
            </a:extLst>
          </p:cNvPr>
          <p:cNvSpPr txBox="1"/>
          <p:nvPr/>
        </p:nvSpPr>
        <p:spPr>
          <a:xfrm>
            <a:off x="7571121" y="2798682"/>
            <a:ext cx="227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Here share your idea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1C820C-6A5B-484B-B997-9A035CDF1ECF}"/>
              </a:ext>
            </a:extLst>
          </p:cNvPr>
          <p:cNvCxnSpPr>
            <a:cxnSpLocks/>
          </p:cNvCxnSpPr>
          <p:nvPr/>
        </p:nvCxnSpPr>
        <p:spPr>
          <a:xfrm>
            <a:off x="4564944" y="4000500"/>
            <a:ext cx="5760156" cy="0"/>
          </a:xfrm>
          <a:prstGeom prst="line">
            <a:avLst/>
          </a:prstGeom>
          <a:ln w="31750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5C054F3-EF05-40BB-A812-F35960A9E9FF}"/>
              </a:ext>
            </a:extLst>
          </p:cNvPr>
          <p:cNvSpPr/>
          <p:nvPr/>
        </p:nvSpPr>
        <p:spPr>
          <a:xfrm>
            <a:off x="5843588" y="3748088"/>
            <a:ext cx="504824" cy="504824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8828A5-AE67-47FC-AABC-F3B5FAA38868}"/>
              </a:ext>
            </a:extLst>
          </p:cNvPr>
          <p:cNvSpPr/>
          <p:nvPr/>
        </p:nvSpPr>
        <p:spPr>
          <a:xfrm>
            <a:off x="5944939" y="3867150"/>
            <a:ext cx="302121" cy="266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B26DCC-1659-44AA-B5F3-D1C30995F321}"/>
              </a:ext>
            </a:extLst>
          </p:cNvPr>
          <p:cNvCxnSpPr>
            <a:cxnSpLocks/>
          </p:cNvCxnSpPr>
          <p:nvPr/>
        </p:nvCxnSpPr>
        <p:spPr>
          <a:xfrm>
            <a:off x="2228850" y="5910263"/>
            <a:ext cx="5627068" cy="0"/>
          </a:xfrm>
          <a:prstGeom prst="line">
            <a:avLst/>
          </a:prstGeom>
          <a:ln w="31750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2BC9255-F07E-4BF0-9300-4D9C1C9146CB}"/>
              </a:ext>
            </a:extLst>
          </p:cNvPr>
          <p:cNvSpPr/>
          <p:nvPr/>
        </p:nvSpPr>
        <p:spPr>
          <a:xfrm>
            <a:off x="5803281" y="5657851"/>
            <a:ext cx="504824" cy="504824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C29DCE-538F-47A0-97ED-2F2B4FC78254}"/>
              </a:ext>
            </a:extLst>
          </p:cNvPr>
          <p:cNvSpPr/>
          <p:nvPr/>
        </p:nvSpPr>
        <p:spPr>
          <a:xfrm>
            <a:off x="5904632" y="5776913"/>
            <a:ext cx="302121" cy="266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996D63-97BF-4F5E-9F75-94263601E167}"/>
              </a:ext>
            </a:extLst>
          </p:cNvPr>
          <p:cNvSpPr txBox="1"/>
          <p:nvPr/>
        </p:nvSpPr>
        <p:spPr>
          <a:xfrm>
            <a:off x="4658940" y="2409466"/>
            <a:ext cx="1547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>
                    <a:alpha val="87000"/>
                  </a:schemeClr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281186-D28F-4240-9C0F-B55B734667A0}"/>
              </a:ext>
            </a:extLst>
          </p:cNvPr>
          <p:cNvSpPr/>
          <p:nvPr/>
        </p:nvSpPr>
        <p:spPr>
          <a:xfrm>
            <a:off x="6379262" y="2510879"/>
            <a:ext cx="1019350" cy="1019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DEC545-C597-4A1B-A0CB-1128933A7D94}"/>
              </a:ext>
            </a:extLst>
          </p:cNvPr>
          <p:cNvSpPr txBox="1"/>
          <p:nvPr/>
        </p:nvSpPr>
        <p:spPr>
          <a:xfrm>
            <a:off x="6829425" y="2205964"/>
            <a:ext cx="914400" cy="375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Title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CE0971-9DEE-44AE-8841-EA86FF83713A}"/>
              </a:ext>
            </a:extLst>
          </p:cNvPr>
          <p:cNvSpPr txBox="1"/>
          <p:nvPr/>
        </p:nvSpPr>
        <p:spPr>
          <a:xfrm>
            <a:off x="2285046" y="1022460"/>
            <a:ext cx="2279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Here details your work in a sort note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149341-6655-4AF2-B062-80F6CE09E39B}"/>
              </a:ext>
            </a:extLst>
          </p:cNvPr>
          <p:cNvSpPr txBox="1"/>
          <p:nvPr/>
        </p:nvSpPr>
        <p:spPr>
          <a:xfrm>
            <a:off x="2462970" y="4896519"/>
            <a:ext cx="2279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It will be more effective to audience read to your idea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BC4E0E-5E09-4EEA-899F-AA36C518DCF9}"/>
              </a:ext>
            </a:extLst>
          </p:cNvPr>
          <p:cNvSpPr/>
          <p:nvPr/>
        </p:nvSpPr>
        <p:spPr>
          <a:xfrm>
            <a:off x="4819650" y="4519358"/>
            <a:ext cx="1019350" cy="1019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A11853-7D08-4A03-A996-8D4CD2EE359F}"/>
              </a:ext>
            </a:extLst>
          </p:cNvPr>
          <p:cNvSpPr txBox="1"/>
          <p:nvPr/>
        </p:nvSpPr>
        <p:spPr>
          <a:xfrm>
            <a:off x="2640894" y="4221329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Title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9D50D-00A4-497E-A892-AF7B980B9201}"/>
              </a:ext>
            </a:extLst>
          </p:cNvPr>
          <p:cNvSpPr txBox="1"/>
          <p:nvPr/>
        </p:nvSpPr>
        <p:spPr>
          <a:xfrm>
            <a:off x="6348412" y="4381755"/>
            <a:ext cx="1547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>
                    <a:alpha val="87000"/>
                  </a:schemeClr>
                </a:solidFill>
                <a:latin typeface="Agency FB" panose="020B05030202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74000281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47A7E1-2D81-4625-84C2-627ED488838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CC8783-8707-4BEC-A9D2-D94CD250278B}"/>
              </a:ext>
            </a:extLst>
          </p:cNvPr>
          <p:cNvCxnSpPr>
            <a:cxnSpLocks/>
          </p:cNvCxnSpPr>
          <p:nvPr/>
        </p:nvCxnSpPr>
        <p:spPr>
          <a:xfrm>
            <a:off x="2228850" y="1971675"/>
            <a:ext cx="5667375" cy="0"/>
          </a:xfrm>
          <a:prstGeom prst="line">
            <a:avLst/>
          </a:prstGeom>
          <a:ln w="31750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9286CAD-9FC5-4DA9-BABF-A84A848385A8}"/>
              </a:ext>
            </a:extLst>
          </p:cNvPr>
          <p:cNvSpPr/>
          <p:nvPr/>
        </p:nvSpPr>
        <p:spPr>
          <a:xfrm>
            <a:off x="5843588" y="1719263"/>
            <a:ext cx="504824" cy="504824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807346-6D30-4F2D-81C3-202AE856A822}"/>
              </a:ext>
            </a:extLst>
          </p:cNvPr>
          <p:cNvSpPr/>
          <p:nvPr/>
        </p:nvSpPr>
        <p:spPr>
          <a:xfrm>
            <a:off x="5944939" y="1838325"/>
            <a:ext cx="302121" cy="266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3F9A4-A963-4B50-B7D8-6A8BB674CDCC}"/>
              </a:ext>
            </a:extLst>
          </p:cNvPr>
          <p:cNvSpPr txBox="1"/>
          <p:nvPr/>
        </p:nvSpPr>
        <p:spPr>
          <a:xfrm>
            <a:off x="6308105" y="552179"/>
            <a:ext cx="1547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>
                    <a:alpha val="87000"/>
                  </a:schemeClr>
                </a:solidFill>
                <a:latin typeface="Agency FB" panose="020B0503020202020204" pitchFamily="34" charset="0"/>
              </a:rPr>
              <a:t>06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C8A03D-4D2C-459F-BA8E-251714AEF5C4}"/>
              </a:ext>
            </a:extLst>
          </p:cNvPr>
          <p:cNvSpPr/>
          <p:nvPr/>
        </p:nvSpPr>
        <p:spPr>
          <a:xfrm>
            <a:off x="4819650" y="647700"/>
            <a:ext cx="1019350" cy="1019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7A849-D9FA-4C71-BD6F-0056BBCF1626}"/>
              </a:ext>
            </a:extLst>
          </p:cNvPr>
          <p:cNvSpPr txBox="1"/>
          <p:nvPr/>
        </p:nvSpPr>
        <p:spPr>
          <a:xfrm>
            <a:off x="2640894" y="623674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2CECF-72AC-4B12-B2E1-703541232940}"/>
              </a:ext>
            </a:extLst>
          </p:cNvPr>
          <p:cNvSpPr txBox="1"/>
          <p:nvPr/>
        </p:nvSpPr>
        <p:spPr>
          <a:xfrm>
            <a:off x="7571121" y="2798682"/>
            <a:ext cx="227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Here share your idea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128EAE-B815-4B5B-BB16-7AF8F84541B4}"/>
              </a:ext>
            </a:extLst>
          </p:cNvPr>
          <p:cNvCxnSpPr>
            <a:cxnSpLocks/>
          </p:cNvCxnSpPr>
          <p:nvPr/>
        </p:nvCxnSpPr>
        <p:spPr>
          <a:xfrm>
            <a:off x="4564944" y="4000500"/>
            <a:ext cx="5760156" cy="0"/>
          </a:xfrm>
          <a:prstGeom prst="line">
            <a:avLst/>
          </a:prstGeom>
          <a:ln w="31750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4696922-659E-4F91-AB3D-B698846FD6FE}"/>
              </a:ext>
            </a:extLst>
          </p:cNvPr>
          <p:cNvSpPr/>
          <p:nvPr/>
        </p:nvSpPr>
        <p:spPr>
          <a:xfrm>
            <a:off x="5843588" y="3748088"/>
            <a:ext cx="504824" cy="504824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DEAE8A-4326-4BCB-8E55-DCA1C31DC776}"/>
              </a:ext>
            </a:extLst>
          </p:cNvPr>
          <p:cNvSpPr/>
          <p:nvPr/>
        </p:nvSpPr>
        <p:spPr>
          <a:xfrm>
            <a:off x="5944939" y="3867150"/>
            <a:ext cx="302121" cy="266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6DFAE5-E4E2-402E-96D8-292E852E5E9F}"/>
              </a:ext>
            </a:extLst>
          </p:cNvPr>
          <p:cNvCxnSpPr>
            <a:cxnSpLocks/>
          </p:cNvCxnSpPr>
          <p:nvPr/>
        </p:nvCxnSpPr>
        <p:spPr>
          <a:xfrm>
            <a:off x="2228850" y="5910263"/>
            <a:ext cx="5627068" cy="0"/>
          </a:xfrm>
          <a:prstGeom prst="line">
            <a:avLst/>
          </a:prstGeom>
          <a:ln w="31750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5067E4E-FF07-4603-9E80-9C6D676F164A}"/>
              </a:ext>
            </a:extLst>
          </p:cNvPr>
          <p:cNvSpPr/>
          <p:nvPr/>
        </p:nvSpPr>
        <p:spPr>
          <a:xfrm>
            <a:off x="5803281" y="5657851"/>
            <a:ext cx="504824" cy="504824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11E7B6-F6B6-4D1F-91B8-CB9A2FEDE6AE}"/>
              </a:ext>
            </a:extLst>
          </p:cNvPr>
          <p:cNvSpPr/>
          <p:nvPr/>
        </p:nvSpPr>
        <p:spPr>
          <a:xfrm>
            <a:off x="5904632" y="5776913"/>
            <a:ext cx="302121" cy="266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29AD3B-FF01-4623-82F9-2DFBC63B874E}"/>
              </a:ext>
            </a:extLst>
          </p:cNvPr>
          <p:cNvSpPr txBox="1"/>
          <p:nvPr/>
        </p:nvSpPr>
        <p:spPr>
          <a:xfrm>
            <a:off x="4658940" y="2409466"/>
            <a:ext cx="1547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>
                    <a:alpha val="87000"/>
                  </a:schemeClr>
                </a:solidFill>
                <a:latin typeface="Agency FB" panose="020B0503020202020204" pitchFamily="34" charset="0"/>
              </a:rPr>
              <a:t>07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B26CA1-C94C-4A3C-AD1B-F1AA2BAB1DA8}"/>
              </a:ext>
            </a:extLst>
          </p:cNvPr>
          <p:cNvSpPr/>
          <p:nvPr/>
        </p:nvSpPr>
        <p:spPr>
          <a:xfrm>
            <a:off x="6379262" y="2510879"/>
            <a:ext cx="1019350" cy="1019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DF27CD-DB57-4C36-863A-7D57964BAB6B}"/>
              </a:ext>
            </a:extLst>
          </p:cNvPr>
          <p:cNvSpPr txBox="1"/>
          <p:nvPr/>
        </p:nvSpPr>
        <p:spPr>
          <a:xfrm>
            <a:off x="6829425" y="2205964"/>
            <a:ext cx="914400" cy="375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FFE7E8-5D62-4A74-86BA-7B40079CE57C}"/>
              </a:ext>
            </a:extLst>
          </p:cNvPr>
          <p:cNvSpPr txBox="1"/>
          <p:nvPr/>
        </p:nvSpPr>
        <p:spPr>
          <a:xfrm>
            <a:off x="2285046" y="1022460"/>
            <a:ext cx="2279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Here details your work in a sort note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174784-5737-49D5-9123-36A2F95726B4}"/>
              </a:ext>
            </a:extLst>
          </p:cNvPr>
          <p:cNvSpPr txBox="1"/>
          <p:nvPr/>
        </p:nvSpPr>
        <p:spPr>
          <a:xfrm>
            <a:off x="2462970" y="4896519"/>
            <a:ext cx="2279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It will be more effective to audience read to your idea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7409DF-970E-49E0-8DAF-6393B27337C8}"/>
              </a:ext>
            </a:extLst>
          </p:cNvPr>
          <p:cNvSpPr/>
          <p:nvPr/>
        </p:nvSpPr>
        <p:spPr>
          <a:xfrm>
            <a:off x="4819650" y="4519358"/>
            <a:ext cx="1019350" cy="1019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3D353A-DF7C-415D-9309-4F58A658FD74}"/>
              </a:ext>
            </a:extLst>
          </p:cNvPr>
          <p:cNvSpPr txBox="1"/>
          <p:nvPr/>
        </p:nvSpPr>
        <p:spPr>
          <a:xfrm>
            <a:off x="2640894" y="4221329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Title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A5091-55DA-4B4E-8BD7-F68825FA772A}"/>
              </a:ext>
            </a:extLst>
          </p:cNvPr>
          <p:cNvSpPr txBox="1"/>
          <p:nvPr/>
        </p:nvSpPr>
        <p:spPr>
          <a:xfrm>
            <a:off x="6348412" y="4381755"/>
            <a:ext cx="1547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>
                    <a:alpha val="87000"/>
                  </a:schemeClr>
                </a:solidFill>
                <a:latin typeface="Agency FB" panose="020B0503020202020204" pitchFamily="34" charset="0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9624406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43FB01-E526-4787-B4D0-C31C0D7DC2E4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580A4E-219B-492D-A533-F2CDFDE28861}"/>
              </a:ext>
            </a:extLst>
          </p:cNvPr>
          <p:cNvCxnSpPr>
            <a:cxnSpLocks/>
          </p:cNvCxnSpPr>
          <p:nvPr/>
        </p:nvCxnSpPr>
        <p:spPr>
          <a:xfrm>
            <a:off x="2228850" y="1971675"/>
            <a:ext cx="5667375" cy="0"/>
          </a:xfrm>
          <a:prstGeom prst="line">
            <a:avLst/>
          </a:prstGeom>
          <a:ln w="31750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DE58CAC-841F-4A1C-BA8E-FC92645A727F}"/>
              </a:ext>
            </a:extLst>
          </p:cNvPr>
          <p:cNvSpPr/>
          <p:nvPr/>
        </p:nvSpPr>
        <p:spPr>
          <a:xfrm>
            <a:off x="5843588" y="1719263"/>
            <a:ext cx="504824" cy="504824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988105-25F8-40C0-A7A8-4334141636A0}"/>
              </a:ext>
            </a:extLst>
          </p:cNvPr>
          <p:cNvSpPr/>
          <p:nvPr/>
        </p:nvSpPr>
        <p:spPr>
          <a:xfrm>
            <a:off x="5944939" y="1838325"/>
            <a:ext cx="302121" cy="266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60AAD-A4B9-4B34-AB05-ECF4FB251949}"/>
              </a:ext>
            </a:extLst>
          </p:cNvPr>
          <p:cNvSpPr txBox="1"/>
          <p:nvPr/>
        </p:nvSpPr>
        <p:spPr>
          <a:xfrm>
            <a:off x="6308105" y="552179"/>
            <a:ext cx="1547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>
                    <a:alpha val="87000"/>
                  </a:schemeClr>
                </a:solidFill>
                <a:latin typeface="Agency FB" panose="020B0503020202020204" pitchFamily="34" charset="0"/>
              </a:rPr>
              <a:t>09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886599-DBF0-4E39-883D-09825D48FBC8}"/>
              </a:ext>
            </a:extLst>
          </p:cNvPr>
          <p:cNvSpPr/>
          <p:nvPr/>
        </p:nvSpPr>
        <p:spPr>
          <a:xfrm>
            <a:off x="4819650" y="647700"/>
            <a:ext cx="1019350" cy="1019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892CB6-D407-4E2E-9F6F-5EA6D9538AE0}"/>
              </a:ext>
            </a:extLst>
          </p:cNvPr>
          <p:cNvSpPr txBox="1"/>
          <p:nvPr/>
        </p:nvSpPr>
        <p:spPr>
          <a:xfrm>
            <a:off x="2640894" y="623674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323857-9233-4F37-B99E-67B416E934D7}"/>
              </a:ext>
            </a:extLst>
          </p:cNvPr>
          <p:cNvSpPr txBox="1"/>
          <p:nvPr/>
        </p:nvSpPr>
        <p:spPr>
          <a:xfrm>
            <a:off x="7571121" y="2798682"/>
            <a:ext cx="227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Here share your idea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D79BD6-791E-419E-9268-E4BA180D3EC0}"/>
              </a:ext>
            </a:extLst>
          </p:cNvPr>
          <p:cNvCxnSpPr>
            <a:cxnSpLocks/>
          </p:cNvCxnSpPr>
          <p:nvPr/>
        </p:nvCxnSpPr>
        <p:spPr>
          <a:xfrm>
            <a:off x="4564944" y="4000500"/>
            <a:ext cx="5760156" cy="0"/>
          </a:xfrm>
          <a:prstGeom prst="line">
            <a:avLst/>
          </a:prstGeom>
          <a:ln w="31750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B517DD8-7B86-40C6-B62D-4A99C6E945D3}"/>
              </a:ext>
            </a:extLst>
          </p:cNvPr>
          <p:cNvSpPr/>
          <p:nvPr/>
        </p:nvSpPr>
        <p:spPr>
          <a:xfrm>
            <a:off x="5843588" y="3748088"/>
            <a:ext cx="504824" cy="504824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F2401-ED4E-4B1E-8BDD-BA61E4A65E4B}"/>
              </a:ext>
            </a:extLst>
          </p:cNvPr>
          <p:cNvSpPr/>
          <p:nvPr/>
        </p:nvSpPr>
        <p:spPr>
          <a:xfrm>
            <a:off x="5944939" y="3867150"/>
            <a:ext cx="302121" cy="266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3DA1EB-892E-4290-9AA5-3EDCEA190CFD}"/>
              </a:ext>
            </a:extLst>
          </p:cNvPr>
          <p:cNvCxnSpPr>
            <a:cxnSpLocks/>
          </p:cNvCxnSpPr>
          <p:nvPr/>
        </p:nvCxnSpPr>
        <p:spPr>
          <a:xfrm>
            <a:off x="2228850" y="5910263"/>
            <a:ext cx="5627068" cy="0"/>
          </a:xfrm>
          <a:prstGeom prst="line">
            <a:avLst/>
          </a:prstGeom>
          <a:ln w="31750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9F78DCC-1240-43F9-96A3-27EF826FA2A0}"/>
              </a:ext>
            </a:extLst>
          </p:cNvPr>
          <p:cNvSpPr/>
          <p:nvPr/>
        </p:nvSpPr>
        <p:spPr>
          <a:xfrm>
            <a:off x="5803281" y="5657851"/>
            <a:ext cx="504824" cy="504824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988FD-CA22-4DB1-9320-D44D7E9BF0DA}"/>
              </a:ext>
            </a:extLst>
          </p:cNvPr>
          <p:cNvSpPr/>
          <p:nvPr/>
        </p:nvSpPr>
        <p:spPr>
          <a:xfrm>
            <a:off x="5904632" y="5776913"/>
            <a:ext cx="302121" cy="266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083465-BB76-4729-909F-1720FEBC91BB}"/>
              </a:ext>
            </a:extLst>
          </p:cNvPr>
          <p:cNvSpPr txBox="1"/>
          <p:nvPr/>
        </p:nvSpPr>
        <p:spPr>
          <a:xfrm>
            <a:off x="4658940" y="2409466"/>
            <a:ext cx="1547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>
                    <a:alpha val="87000"/>
                  </a:schemeClr>
                </a:solidFill>
                <a:latin typeface="Agency FB" panose="020B0503020202020204" pitchFamily="34" charset="0"/>
              </a:rPr>
              <a:t>10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AEA857-4EA4-424E-9739-A651FD0D272A}"/>
              </a:ext>
            </a:extLst>
          </p:cNvPr>
          <p:cNvSpPr/>
          <p:nvPr/>
        </p:nvSpPr>
        <p:spPr>
          <a:xfrm>
            <a:off x="6379262" y="2510879"/>
            <a:ext cx="1019350" cy="1019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1D5B39-5AC2-41CE-A8FF-76DED9161797}"/>
              </a:ext>
            </a:extLst>
          </p:cNvPr>
          <p:cNvSpPr txBox="1"/>
          <p:nvPr/>
        </p:nvSpPr>
        <p:spPr>
          <a:xfrm>
            <a:off x="6829425" y="2205964"/>
            <a:ext cx="914400" cy="375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ADAEC-290D-49E2-BFD8-EBE30349B66C}"/>
              </a:ext>
            </a:extLst>
          </p:cNvPr>
          <p:cNvSpPr txBox="1"/>
          <p:nvPr/>
        </p:nvSpPr>
        <p:spPr>
          <a:xfrm>
            <a:off x="2285046" y="1022460"/>
            <a:ext cx="2279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Here details your work in a sort note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0856CC-AAE5-4970-986B-31A6FA7619F8}"/>
              </a:ext>
            </a:extLst>
          </p:cNvPr>
          <p:cNvSpPr txBox="1"/>
          <p:nvPr/>
        </p:nvSpPr>
        <p:spPr>
          <a:xfrm>
            <a:off x="2462970" y="4896519"/>
            <a:ext cx="2279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It will be more effective to audience read to your idea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041470-1F64-40A4-A203-CF74CE82FFF4}"/>
              </a:ext>
            </a:extLst>
          </p:cNvPr>
          <p:cNvSpPr/>
          <p:nvPr/>
        </p:nvSpPr>
        <p:spPr>
          <a:xfrm>
            <a:off x="4819650" y="4519358"/>
            <a:ext cx="1019350" cy="1019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59CEA8-340F-4EA6-AD85-B27D677585AD}"/>
              </a:ext>
            </a:extLst>
          </p:cNvPr>
          <p:cNvSpPr txBox="1"/>
          <p:nvPr/>
        </p:nvSpPr>
        <p:spPr>
          <a:xfrm>
            <a:off x="2640894" y="4221329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Title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EFD8F-8691-4421-B7BE-FEFB3D291A54}"/>
              </a:ext>
            </a:extLst>
          </p:cNvPr>
          <p:cNvSpPr txBox="1"/>
          <p:nvPr/>
        </p:nvSpPr>
        <p:spPr>
          <a:xfrm>
            <a:off x="6348412" y="4381755"/>
            <a:ext cx="1547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>
                    <a:alpha val="87000"/>
                  </a:schemeClr>
                </a:solidFill>
                <a:latin typeface="Agency FB" panose="020B0503020202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624533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5C1CC86-23A7-4AC7-AC95-769FFC263B2D}"/>
              </a:ext>
            </a:extLst>
          </p:cNvPr>
          <p:cNvSpPr/>
          <p:nvPr/>
        </p:nvSpPr>
        <p:spPr>
          <a:xfrm>
            <a:off x="4868437" y="2187863"/>
            <a:ext cx="2455126" cy="24551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8FF694-20C2-48EB-AF82-EA9BF50D865F}"/>
              </a:ext>
            </a:extLst>
          </p:cNvPr>
          <p:cNvSpPr/>
          <p:nvPr/>
        </p:nvSpPr>
        <p:spPr>
          <a:xfrm>
            <a:off x="5044440" y="2345343"/>
            <a:ext cx="2103120" cy="2167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127C96-AA79-4E44-9DC4-CC3072BB16A5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225838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979D61-31B0-4CB0-AA92-7E046F0C794C}"/>
              </a:ext>
            </a:extLst>
          </p:cNvPr>
          <p:cNvCxnSpPr>
            <a:cxnSpLocks/>
          </p:cNvCxnSpPr>
          <p:nvPr/>
        </p:nvCxnSpPr>
        <p:spPr>
          <a:xfrm>
            <a:off x="4489875" y="1550048"/>
            <a:ext cx="5667375" cy="0"/>
          </a:xfrm>
          <a:prstGeom prst="line">
            <a:avLst/>
          </a:prstGeom>
          <a:ln w="31750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C4F5DE-915D-4E63-96FE-732669232E61}"/>
              </a:ext>
            </a:extLst>
          </p:cNvPr>
          <p:cNvSpPr/>
          <p:nvPr/>
        </p:nvSpPr>
        <p:spPr>
          <a:xfrm>
            <a:off x="5825490" y="1328116"/>
            <a:ext cx="504824" cy="504824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81E6FF-884F-4A3B-AEB3-AB75D55B5CB1}"/>
              </a:ext>
            </a:extLst>
          </p:cNvPr>
          <p:cNvSpPr/>
          <p:nvPr/>
        </p:nvSpPr>
        <p:spPr>
          <a:xfrm>
            <a:off x="5926841" y="1447178"/>
            <a:ext cx="302121" cy="266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DB52A7-782A-4387-9314-68CCAFD785CE}"/>
              </a:ext>
            </a:extLst>
          </p:cNvPr>
          <p:cNvSpPr txBox="1"/>
          <p:nvPr/>
        </p:nvSpPr>
        <p:spPr>
          <a:xfrm>
            <a:off x="6209524" y="100243"/>
            <a:ext cx="1547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>
                    <a:alpha val="87000"/>
                  </a:schemeClr>
                </a:solidFill>
                <a:latin typeface="Agency FB" panose="020B0503020202020204" pitchFamily="34" charset="0"/>
              </a:rPr>
              <a:t>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A6E88B-6FE0-4AC9-8840-540C2DC492CD}"/>
              </a:ext>
            </a:extLst>
          </p:cNvPr>
          <p:cNvSpPr txBox="1"/>
          <p:nvPr/>
        </p:nvSpPr>
        <p:spPr>
          <a:xfrm>
            <a:off x="4703866" y="4711296"/>
            <a:ext cx="2445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Thank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BB013-CA52-4ABA-B919-75B57461351B}"/>
              </a:ext>
            </a:extLst>
          </p:cNvPr>
          <p:cNvSpPr txBox="1"/>
          <p:nvPr/>
        </p:nvSpPr>
        <p:spPr>
          <a:xfrm>
            <a:off x="4352987" y="5480737"/>
            <a:ext cx="3713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This slide made by Md. Azim Uddin</a:t>
            </a:r>
          </a:p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For contact : mejorazim@gmail.com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CF87F5-3B68-43E6-89EC-96FDB9C3B133}"/>
              </a:ext>
            </a:extLst>
          </p:cNvPr>
          <p:cNvSpPr txBox="1"/>
          <p:nvPr/>
        </p:nvSpPr>
        <p:spPr>
          <a:xfrm>
            <a:off x="4759502" y="-63586"/>
            <a:ext cx="2445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CB029-8D69-4C30-9AC0-5EE55B8043EE}"/>
              </a:ext>
            </a:extLst>
          </p:cNvPr>
          <p:cNvSpPr txBox="1"/>
          <p:nvPr/>
        </p:nvSpPr>
        <p:spPr>
          <a:xfrm>
            <a:off x="4173224" y="658451"/>
            <a:ext cx="305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Share smartly</a:t>
            </a:r>
          </a:p>
        </p:txBody>
      </p:sp>
    </p:spTree>
    <p:extLst>
      <p:ext uri="{BB962C8B-B14F-4D97-AF65-F5344CB8AC3E}">
        <p14:creationId xmlns:p14="http://schemas.microsoft.com/office/powerpoint/2010/main" val="19166703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131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Agency FB</vt:lpstr>
      <vt:lpstr>Arial</vt:lpstr>
      <vt:lpstr>Bahnschrift SemiBold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Azim</dc:creator>
  <cp:lastModifiedBy>Azim</cp:lastModifiedBy>
  <cp:revision>11</cp:revision>
  <dcterms:created xsi:type="dcterms:W3CDTF">2019-08-13T14:07:21Z</dcterms:created>
  <dcterms:modified xsi:type="dcterms:W3CDTF">2019-08-13T16:15:20Z</dcterms:modified>
</cp:coreProperties>
</file>