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270E3-A3C2-497D-890C-2D2445511CE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FC767F2-5F58-4945-BC48-E5DE5B88B1D0}">
      <dgm:prSet/>
      <dgm:spPr/>
      <dgm:t>
        <a:bodyPr/>
        <a:lstStyle/>
        <a:p>
          <a:r>
            <a:rPr lang="en-IN"/>
            <a:t>Data Cleansing and preprocessing</a:t>
          </a:r>
          <a:endParaRPr lang="en-US"/>
        </a:p>
      </dgm:t>
    </dgm:pt>
    <dgm:pt modelId="{A33ACB1D-3F5A-4CF1-82A5-FC4459513FA6}" type="parTrans" cxnId="{4369A616-AB80-414C-BB91-C7699D547520}">
      <dgm:prSet/>
      <dgm:spPr/>
      <dgm:t>
        <a:bodyPr/>
        <a:lstStyle/>
        <a:p>
          <a:endParaRPr lang="en-US"/>
        </a:p>
      </dgm:t>
    </dgm:pt>
    <dgm:pt modelId="{1FBDB388-7A25-408A-9161-9EBC12A299A3}" type="sibTrans" cxnId="{4369A616-AB80-414C-BB91-C7699D547520}">
      <dgm:prSet/>
      <dgm:spPr/>
      <dgm:t>
        <a:bodyPr/>
        <a:lstStyle/>
        <a:p>
          <a:endParaRPr lang="en-US"/>
        </a:p>
      </dgm:t>
    </dgm:pt>
    <dgm:pt modelId="{164D82FA-9170-4E77-AD98-9A2CC61D00DD}">
      <dgm:prSet/>
      <dgm:spPr/>
      <dgm:t>
        <a:bodyPr/>
        <a:lstStyle/>
        <a:p>
          <a:r>
            <a:rPr lang="en-IN"/>
            <a:t>Exploratory Data Analysis</a:t>
          </a:r>
          <a:endParaRPr lang="en-US"/>
        </a:p>
      </dgm:t>
    </dgm:pt>
    <dgm:pt modelId="{7A9B4FDF-3389-402A-8882-DF967CFF39F3}" type="parTrans" cxnId="{6EBFFBCD-DBBE-41B2-B2FE-5B39217A0979}">
      <dgm:prSet/>
      <dgm:spPr/>
      <dgm:t>
        <a:bodyPr/>
        <a:lstStyle/>
        <a:p>
          <a:endParaRPr lang="en-US"/>
        </a:p>
      </dgm:t>
    </dgm:pt>
    <dgm:pt modelId="{7F1FB348-DE67-4827-9E06-4B9DF4DE64C6}" type="sibTrans" cxnId="{6EBFFBCD-DBBE-41B2-B2FE-5B39217A0979}">
      <dgm:prSet/>
      <dgm:spPr/>
      <dgm:t>
        <a:bodyPr/>
        <a:lstStyle/>
        <a:p>
          <a:endParaRPr lang="en-US"/>
        </a:p>
      </dgm:t>
    </dgm:pt>
    <dgm:pt modelId="{C654ACFD-EB8F-4AA8-978B-150C58C402CA}">
      <dgm:prSet/>
      <dgm:spPr/>
      <dgm:t>
        <a:bodyPr/>
        <a:lstStyle/>
        <a:p>
          <a:r>
            <a:rPr lang="en-IN"/>
            <a:t>Bivariate analysis</a:t>
          </a:r>
          <a:endParaRPr lang="en-US"/>
        </a:p>
      </dgm:t>
    </dgm:pt>
    <dgm:pt modelId="{7F8DF150-5B8E-4298-89A9-D1554F9D2A6D}" type="parTrans" cxnId="{6ADBEE8E-D60C-42E8-AAE1-6A618CC93929}">
      <dgm:prSet/>
      <dgm:spPr/>
      <dgm:t>
        <a:bodyPr/>
        <a:lstStyle/>
        <a:p>
          <a:endParaRPr lang="en-US"/>
        </a:p>
      </dgm:t>
    </dgm:pt>
    <dgm:pt modelId="{07E66CB8-3856-49A4-9B50-599A7C7C1EF2}" type="sibTrans" cxnId="{6ADBEE8E-D60C-42E8-AAE1-6A618CC93929}">
      <dgm:prSet/>
      <dgm:spPr/>
      <dgm:t>
        <a:bodyPr/>
        <a:lstStyle/>
        <a:p>
          <a:endParaRPr lang="en-US"/>
        </a:p>
      </dgm:t>
    </dgm:pt>
    <dgm:pt modelId="{7DF15B3D-D766-4369-B875-DA6E8B1F8E8B}">
      <dgm:prSet/>
      <dgm:spPr/>
      <dgm:t>
        <a:bodyPr/>
        <a:lstStyle/>
        <a:p>
          <a:r>
            <a:rPr lang="en-IN"/>
            <a:t>Scikit learn</a:t>
          </a:r>
          <a:endParaRPr lang="en-US"/>
        </a:p>
      </dgm:t>
    </dgm:pt>
    <dgm:pt modelId="{711D8EA3-E811-48D6-BDE2-848ABE64334E}" type="parTrans" cxnId="{09988AC4-9F86-4370-8F37-2B8080F091D8}">
      <dgm:prSet/>
      <dgm:spPr/>
      <dgm:t>
        <a:bodyPr/>
        <a:lstStyle/>
        <a:p>
          <a:endParaRPr lang="en-US"/>
        </a:p>
      </dgm:t>
    </dgm:pt>
    <dgm:pt modelId="{41573B1A-1A09-4580-94D0-21B0FCC527E4}" type="sibTrans" cxnId="{09988AC4-9F86-4370-8F37-2B8080F091D8}">
      <dgm:prSet/>
      <dgm:spPr/>
      <dgm:t>
        <a:bodyPr/>
        <a:lstStyle/>
        <a:p>
          <a:endParaRPr lang="en-US"/>
        </a:p>
      </dgm:t>
    </dgm:pt>
    <dgm:pt modelId="{003F6DE5-D548-4D37-A08C-6349A4BED211}" type="pres">
      <dgm:prSet presAssocID="{FBB270E3-A3C2-497D-890C-2D2445511CEC}" presName="root" presStyleCnt="0">
        <dgm:presLayoutVars>
          <dgm:dir/>
          <dgm:resizeHandles val="exact"/>
        </dgm:presLayoutVars>
      </dgm:prSet>
      <dgm:spPr/>
    </dgm:pt>
    <dgm:pt modelId="{38873D48-9403-4401-A421-FBB5AF707D7C}" type="pres">
      <dgm:prSet presAssocID="{FBB270E3-A3C2-497D-890C-2D2445511CEC}" presName="container" presStyleCnt="0">
        <dgm:presLayoutVars>
          <dgm:dir/>
          <dgm:resizeHandles val="exact"/>
        </dgm:presLayoutVars>
      </dgm:prSet>
      <dgm:spPr/>
    </dgm:pt>
    <dgm:pt modelId="{59713F8C-7566-4143-9A5A-6F5665664BAB}" type="pres">
      <dgm:prSet presAssocID="{BFC767F2-5F58-4945-BC48-E5DE5B88B1D0}" presName="compNode" presStyleCnt="0"/>
      <dgm:spPr/>
    </dgm:pt>
    <dgm:pt modelId="{02C189A4-DEE9-495D-8329-7ED3A1FBEDB7}" type="pres">
      <dgm:prSet presAssocID="{BFC767F2-5F58-4945-BC48-E5DE5B88B1D0}" presName="iconBgRect" presStyleLbl="bgShp" presStyleIdx="0" presStyleCnt="4"/>
      <dgm:spPr/>
    </dgm:pt>
    <dgm:pt modelId="{FD2BBD03-30E0-4B62-A9D6-ABD4EC37AAAF}" type="pres">
      <dgm:prSet presAssocID="{BFC767F2-5F58-4945-BC48-E5DE5B88B1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137705F-EB93-4C0C-8A90-B83DCADADFA6}" type="pres">
      <dgm:prSet presAssocID="{BFC767F2-5F58-4945-BC48-E5DE5B88B1D0}" presName="spaceRect" presStyleCnt="0"/>
      <dgm:spPr/>
    </dgm:pt>
    <dgm:pt modelId="{43693FED-42B7-483A-ACBE-AEB2297A06DC}" type="pres">
      <dgm:prSet presAssocID="{BFC767F2-5F58-4945-BC48-E5DE5B88B1D0}" presName="textRect" presStyleLbl="revTx" presStyleIdx="0" presStyleCnt="4">
        <dgm:presLayoutVars>
          <dgm:chMax val="1"/>
          <dgm:chPref val="1"/>
        </dgm:presLayoutVars>
      </dgm:prSet>
      <dgm:spPr/>
    </dgm:pt>
    <dgm:pt modelId="{B02934D4-C439-42AB-889E-C0B0D304BCB1}" type="pres">
      <dgm:prSet presAssocID="{1FBDB388-7A25-408A-9161-9EBC12A299A3}" presName="sibTrans" presStyleLbl="sibTrans2D1" presStyleIdx="0" presStyleCnt="0"/>
      <dgm:spPr/>
    </dgm:pt>
    <dgm:pt modelId="{62A34C4B-9F34-49D8-82C1-0BEC2316E9DC}" type="pres">
      <dgm:prSet presAssocID="{164D82FA-9170-4E77-AD98-9A2CC61D00DD}" presName="compNode" presStyleCnt="0"/>
      <dgm:spPr/>
    </dgm:pt>
    <dgm:pt modelId="{A9D2A5FD-C488-4BBF-BBA2-6BD0F3533B0A}" type="pres">
      <dgm:prSet presAssocID="{164D82FA-9170-4E77-AD98-9A2CC61D00DD}" presName="iconBgRect" presStyleLbl="bgShp" presStyleIdx="1" presStyleCnt="4"/>
      <dgm:spPr/>
    </dgm:pt>
    <dgm:pt modelId="{303B4E37-6CA0-4F51-B03D-B77475CC6816}" type="pres">
      <dgm:prSet presAssocID="{164D82FA-9170-4E77-AD98-9A2CC61D00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9F28902-C913-4007-B62E-36674026124E}" type="pres">
      <dgm:prSet presAssocID="{164D82FA-9170-4E77-AD98-9A2CC61D00DD}" presName="spaceRect" presStyleCnt="0"/>
      <dgm:spPr/>
    </dgm:pt>
    <dgm:pt modelId="{294CC257-41BD-4DF8-9C2F-63B0512D5F70}" type="pres">
      <dgm:prSet presAssocID="{164D82FA-9170-4E77-AD98-9A2CC61D00DD}" presName="textRect" presStyleLbl="revTx" presStyleIdx="1" presStyleCnt="4">
        <dgm:presLayoutVars>
          <dgm:chMax val="1"/>
          <dgm:chPref val="1"/>
        </dgm:presLayoutVars>
      </dgm:prSet>
      <dgm:spPr/>
    </dgm:pt>
    <dgm:pt modelId="{BFA2A583-DD66-4440-B87F-E3D75C34ED01}" type="pres">
      <dgm:prSet presAssocID="{7F1FB348-DE67-4827-9E06-4B9DF4DE64C6}" presName="sibTrans" presStyleLbl="sibTrans2D1" presStyleIdx="0" presStyleCnt="0"/>
      <dgm:spPr/>
    </dgm:pt>
    <dgm:pt modelId="{6EE1A15B-43D2-4337-9759-2E912BD2B144}" type="pres">
      <dgm:prSet presAssocID="{C654ACFD-EB8F-4AA8-978B-150C58C402CA}" presName="compNode" presStyleCnt="0"/>
      <dgm:spPr/>
    </dgm:pt>
    <dgm:pt modelId="{0D2605CE-B378-4ACE-90AD-398DEC870524}" type="pres">
      <dgm:prSet presAssocID="{C654ACFD-EB8F-4AA8-978B-150C58C402CA}" presName="iconBgRect" presStyleLbl="bgShp" presStyleIdx="2" presStyleCnt="4"/>
      <dgm:spPr/>
    </dgm:pt>
    <dgm:pt modelId="{39C5F4B8-D6B2-4B0D-B5B8-F7B88F70B410}" type="pres">
      <dgm:prSet presAssocID="{C654ACFD-EB8F-4AA8-978B-150C58C402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3FE44FB-D46C-49DF-BAB5-7AC78A38E2FB}" type="pres">
      <dgm:prSet presAssocID="{C654ACFD-EB8F-4AA8-978B-150C58C402CA}" presName="spaceRect" presStyleCnt="0"/>
      <dgm:spPr/>
    </dgm:pt>
    <dgm:pt modelId="{10B36C78-CB37-4674-B718-A99FB9F93A30}" type="pres">
      <dgm:prSet presAssocID="{C654ACFD-EB8F-4AA8-978B-150C58C402CA}" presName="textRect" presStyleLbl="revTx" presStyleIdx="2" presStyleCnt="4">
        <dgm:presLayoutVars>
          <dgm:chMax val="1"/>
          <dgm:chPref val="1"/>
        </dgm:presLayoutVars>
      </dgm:prSet>
      <dgm:spPr/>
    </dgm:pt>
    <dgm:pt modelId="{091361D4-95C9-417F-90BD-6D29028AC927}" type="pres">
      <dgm:prSet presAssocID="{07E66CB8-3856-49A4-9B50-599A7C7C1EF2}" presName="sibTrans" presStyleLbl="sibTrans2D1" presStyleIdx="0" presStyleCnt="0"/>
      <dgm:spPr/>
    </dgm:pt>
    <dgm:pt modelId="{69D3EBE6-1046-47F8-9839-37E0E69667F6}" type="pres">
      <dgm:prSet presAssocID="{7DF15B3D-D766-4369-B875-DA6E8B1F8E8B}" presName="compNode" presStyleCnt="0"/>
      <dgm:spPr/>
    </dgm:pt>
    <dgm:pt modelId="{518D74FB-2947-4F0A-BD51-DC178C977278}" type="pres">
      <dgm:prSet presAssocID="{7DF15B3D-D766-4369-B875-DA6E8B1F8E8B}" presName="iconBgRect" presStyleLbl="bgShp" presStyleIdx="3" presStyleCnt="4"/>
      <dgm:spPr/>
    </dgm:pt>
    <dgm:pt modelId="{48331F6A-1AA3-4C0D-8DA3-0E0A23030DCB}" type="pres">
      <dgm:prSet presAssocID="{7DF15B3D-D766-4369-B875-DA6E8B1F8E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EF12D93-3ED9-47FF-9768-99754D751980}" type="pres">
      <dgm:prSet presAssocID="{7DF15B3D-D766-4369-B875-DA6E8B1F8E8B}" presName="spaceRect" presStyleCnt="0"/>
      <dgm:spPr/>
    </dgm:pt>
    <dgm:pt modelId="{C7402B24-AC2A-4630-ACCE-E243CCEFA197}" type="pres">
      <dgm:prSet presAssocID="{7DF15B3D-D766-4369-B875-DA6E8B1F8E8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69A616-AB80-414C-BB91-C7699D547520}" srcId="{FBB270E3-A3C2-497D-890C-2D2445511CEC}" destId="{BFC767F2-5F58-4945-BC48-E5DE5B88B1D0}" srcOrd="0" destOrd="0" parTransId="{A33ACB1D-3F5A-4CF1-82A5-FC4459513FA6}" sibTransId="{1FBDB388-7A25-408A-9161-9EBC12A299A3}"/>
    <dgm:cxn modelId="{E3B1633E-57D9-4DA9-872C-ED258E6195CA}" type="presOf" srcId="{C654ACFD-EB8F-4AA8-978B-150C58C402CA}" destId="{10B36C78-CB37-4674-B718-A99FB9F93A30}" srcOrd="0" destOrd="0" presId="urn:microsoft.com/office/officeart/2018/2/layout/IconCircleList"/>
    <dgm:cxn modelId="{011E9A5D-4927-47E1-9C2C-6B50FD171A82}" type="presOf" srcId="{1FBDB388-7A25-408A-9161-9EBC12A299A3}" destId="{B02934D4-C439-42AB-889E-C0B0D304BCB1}" srcOrd="0" destOrd="0" presId="urn:microsoft.com/office/officeart/2018/2/layout/IconCircleList"/>
    <dgm:cxn modelId="{3FFAE96D-2269-4640-976F-D68338510A9C}" type="presOf" srcId="{7F1FB348-DE67-4827-9E06-4B9DF4DE64C6}" destId="{BFA2A583-DD66-4440-B87F-E3D75C34ED01}" srcOrd="0" destOrd="0" presId="urn:microsoft.com/office/officeart/2018/2/layout/IconCircleList"/>
    <dgm:cxn modelId="{79705E71-5EEC-42F5-8357-72D37AE31EFF}" type="presOf" srcId="{07E66CB8-3856-49A4-9B50-599A7C7C1EF2}" destId="{091361D4-95C9-417F-90BD-6D29028AC927}" srcOrd="0" destOrd="0" presId="urn:microsoft.com/office/officeart/2018/2/layout/IconCircleList"/>
    <dgm:cxn modelId="{799D1975-76AE-4077-8FC5-2B0B004CC537}" type="presOf" srcId="{7DF15B3D-D766-4369-B875-DA6E8B1F8E8B}" destId="{C7402B24-AC2A-4630-ACCE-E243CCEFA197}" srcOrd="0" destOrd="0" presId="urn:microsoft.com/office/officeart/2018/2/layout/IconCircleList"/>
    <dgm:cxn modelId="{FF4A1D59-5539-4C64-9E56-2D2A5F5B6146}" type="presOf" srcId="{164D82FA-9170-4E77-AD98-9A2CC61D00DD}" destId="{294CC257-41BD-4DF8-9C2F-63B0512D5F70}" srcOrd="0" destOrd="0" presId="urn:microsoft.com/office/officeart/2018/2/layout/IconCircleList"/>
    <dgm:cxn modelId="{6ADBEE8E-D60C-42E8-AAE1-6A618CC93929}" srcId="{FBB270E3-A3C2-497D-890C-2D2445511CEC}" destId="{C654ACFD-EB8F-4AA8-978B-150C58C402CA}" srcOrd="2" destOrd="0" parTransId="{7F8DF150-5B8E-4298-89A9-D1554F9D2A6D}" sibTransId="{07E66CB8-3856-49A4-9B50-599A7C7C1EF2}"/>
    <dgm:cxn modelId="{E9859A97-7945-4796-AEFF-8B9BDD522BB1}" type="presOf" srcId="{BFC767F2-5F58-4945-BC48-E5DE5B88B1D0}" destId="{43693FED-42B7-483A-ACBE-AEB2297A06DC}" srcOrd="0" destOrd="0" presId="urn:microsoft.com/office/officeart/2018/2/layout/IconCircleList"/>
    <dgm:cxn modelId="{1E4FF0BF-6483-4C21-84E7-0D049209FBD2}" type="presOf" srcId="{FBB270E3-A3C2-497D-890C-2D2445511CEC}" destId="{003F6DE5-D548-4D37-A08C-6349A4BED211}" srcOrd="0" destOrd="0" presId="urn:microsoft.com/office/officeart/2018/2/layout/IconCircleList"/>
    <dgm:cxn modelId="{09988AC4-9F86-4370-8F37-2B8080F091D8}" srcId="{FBB270E3-A3C2-497D-890C-2D2445511CEC}" destId="{7DF15B3D-D766-4369-B875-DA6E8B1F8E8B}" srcOrd="3" destOrd="0" parTransId="{711D8EA3-E811-48D6-BDE2-848ABE64334E}" sibTransId="{41573B1A-1A09-4580-94D0-21B0FCC527E4}"/>
    <dgm:cxn modelId="{6EBFFBCD-DBBE-41B2-B2FE-5B39217A0979}" srcId="{FBB270E3-A3C2-497D-890C-2D2445511CEC}" destId="{164D82FA-9170-4E77-AD98-9A2CC61D00DD}" srcOrd="1" destOrd="0" parTransId="{7A9B4FDF-3389-402A-8882-DF967CFF39F3}" sibTransId="{7F1FB348-DE67-4827-9E06-4B9DF4DE64C6}"/>
    <dgm:cxn modelId="{C75D1738-151B-4D45-92A1-16E8793CB6E3}" type="presParOf" srcId="{003F6DE5-D548-4D37-A08C-6349A4BED211}" destId="{38873D48-9403-4401-A421-FBB5AF707D7C}" srcOrd="0" destOrd="0" presId="urn:microsoft.com/office/officeart/2018/2/layout/IconCircleList"/>
    <dgm:cxn modelId="{A94D2C43-65FB-4C39-989B-ABD54F31FE4B}" type="presParOf" srcId="{38873D48-9403-4401-A421-FBB5AF707D7C}" destId="{59713F8C-7566-4143-9A5A-6F5665664BAB}" srcOrd="0" destOrd="0" presId="urn:microsoft.com/office/officeart/2018/2/layout/IconCircleList"/>
    <dgm:cxn modelId="{7C7BE652-0C2E-4FA7-9B78-6A6475D92F08}" type="presParOf" srcId="{59713F8C-7566-4143-9A5A-6F5665664BAB}" destId="{02C189A4-DEE9-495D-8329-7ED3A1FBEDB7}" srcOrd="0" destOrd="0" presId="urn:microsoft.com/office/officeart/2018/2/layout/IconCircleList"/>
    <dgm:cxn modelId="{50D060D9-3DCC-4B5F-AB58-991D97FF6926}" type="presParOf" srcId="{59713F8C-7566-4143-9A5A-6F5665664BAB}" destId="{FD2BBD03-30E0-4B62-A9D6-ABD4EC37AAAF}" srcOrd="1" destOrd="0" presId="urn:microsoft.com/office/officeart/2018/2/layout/IconCircleList"/>
    <dgm:cxn modelId="{FF11F39D-1650-4404-9DB7-A433470812D8}" type="presParOf" srcId="{59713F8C-7566-4143-9A5A-6F5665664BAB}" destId="{5137705F-EB93-4C0C-8A90-B83DCADADFA6}" srcOrd="2" destOrd="0" presId="urn:microsoft.com/office/officeart/2018/2/layout/IconCircleList"/>
    <dgm:cxn modelId="{0209E685-1D0B-4961-94D5-26DB1A005A0B}" type="presParOf" srcId="{59713F8C-7566-4143-9A5A-6F5665664BAB}" destId="{43693FED-42B7-483A-ACBE-AEB2297A06DC}" srcOrd="3" destOrd="0" presId="urn:microsoft.com/office/officeart/2018/2/layout/IconCircleList"/>
    <dgm:cxn modelId="{DAE2F130-910D-41CB-AED7-675AE7F27FF8}" type="presParOf" srcId="{38873D48-9403-4401-A421-FBB5AF707D7C}" destId="{B02934D4-C439-42AB-889E-C0B0D304BCB1}" srcOrd="1" destOrd="0" presId="urn:microsoft.com/office/officeart/2018/2/layout/IconCircleList"/>
    <dgm:cxn modelId="{EB852D50-5B68-45E5-BADB-03F3D5C78EDE}" type="presParOf" srcId="{38873D48-9403-4401-A421-FBB5AF707D7C}" destId="{62A34C4B-9F34-49D8-82C1-0BEC2316E9DC}" srcOrd="2" destOrd="0" presId="urn:microsoft.com/office/officeart/2018/2/layout/IconCircleList"/>
    <dgm:cxn modelId="{786D1286-8511-4F30-B3A8-015D87315A53}" type="presParOf" srcId="{62A34C4B-9F34-49D8-82C1-0BEC2316E9DC}" destId="{A9D2A5FD-C488-4BBF-BBA2-6BD0F3533B0A}" srcOrd="0" destOrd="0" presId="urn:microsoft.com/office/officeart/2018/2/layout/IconCircleList"/>
    <dgm:cxn modelId="{7EB80516-F824-42B3-8256-2D9C6BC4F665}" type="presParOf" srcId="{62A34C4B-9F34-49D8-82C1-0BEC2316E9DC}" destId="{303B4E37-6CA0-4F51-B03D-B77475CC6816}" srcOrd="1" destOrd="0" presId="urn:microsoft.com/office/officeart/2018/2/layout/IconCircleList"/>
    <dgm:cxn modelId="{A4C00F6D-E3FD-4924-8BF8-3D4CF2D7F673}" type="presParOf" srcId="{62A34C4B-9F34-49D8-82C1-0BEC2316E9DC}" destId="{69F28902-C913-4007-B62E-36674026124E}" srcOrd="2" destOrd="0" presId="urn:microsoft.com/office/officeart/2018/2/layout/IconCircleList"/>
    <dgm:cxn modelId="{F93A07F1-E9B2-432A-9C2E-13D04E96688C}" type="presParOf" srcId="{62A34C4B-9F34-49D8-82C1-0BEC2316E9DC}" destId="{294CC257-41BD-4DF8-9C2F-63B0512D5F70}" srcOrd="3" destOrd="0" presId="urn:microsoft.com/office/officeart/2018/2/layout/IconCircleList"/>
    <dgm:cxn modelId="{2A1DDEDF-62E5-4DC6-9F30-99E301DBBA75}" type="presParOf" srcId="{38873D48-9403-4401-A421-FBB5AF707D7C}" destId="{BFA2A583-DD66-4440-B87F-E3D75C34ED01}" srcOrd="3" destOrd="0" presId="urn:microsoft.com/office/officeart/2018/2/layout/IconCircleList"/>
    <dgm:cxn modelId="{56E2FB7A-F4BE-40D2-BC5E-5CA43E9064FA}" type="presParOf" srcId="{38873D48-9403-4401-A421-FBB5AF707D7C}" destId="{6EE1A15B-43D2-4337-9759-2E912BD2B144}" srcOrd="4" destOrd="0" presId="urn:microsoft.com/office/officeart/2018/2/layout/IconCircleList"/>
    <dgm:cxn modelId="{567469A7-8B23-4CDF-9933-7EEAC02338D0}" type="presParOf" srcId="{6EE1A15B-43D2-4337-9759-2E912BD2B144}" destId="{0D2605CE-B378-4ACE-90AD-398DEC870524}" srcOrd="0" destOrd="0" presId="urn:microsoft.com/office/officeart/2018/2/layout/IconCircleList"/>
    <dgm:cxn modelId="{BE2FD8C6-D1D0-45FA-8960-07236E42B580}" type="presParOf" srcId="{6EE1A15B-43D2-4337-9759-2E912BD2B144}" destId="{39C5F4B8-D6B2-4B0D-B5B8-F7B88F70B410}" srcOrd="1" destOrd="0" presId="urn:microsoft.com/office/officeart/2018/2/layout/IconCircleList"/>
    <dgm:cxn modelId="{2D730A26-7BC0-476F-802D-A76F40B6D9F2}" type="presParOf" srcId="{6EE1A15B-43D2-4337-9759-2E912BD2B144}" destId="{33FE44FB-D46C-49DF-BAB5-7AC78A38E2FB}" srcOrd="2" destOrd="0" presId="urn:microsoft.com/office/officeart/2018/2/layout/IconCircleList"/>
    <dgm:cxn modelId="{3BEF96F9-3B9A-4E63-BB69-1C025C5E05FE}" type="presParOf" srcId="{6EE1A15B-43D2-4337-9759-2E912BD2B144}" destId="{10B36C78-CB37-4674-B718-A99FB9F93A30}" srcOrd="3" destOrd="0" presId="urn:microsoft.com/office/officeart/2018/2/layout/IconCircleList"/>
    <dgm:cxn modelId="{B410C49B-6354-4281-8979-EA85DF54014D}" type="presParOf" srcId="{38873D48-9403-4401-A421-FBB5AF707D7C}" destId="{091361D4-95C9-417F-90BD-6D29028AC927}" srcOrd="5" destOrd="0" presId="urn:microsoft.com/office/officeart/2018/2/layout/IconCircleList"/>
    <dgm:cxn modelId="{78F88399-B575-41E1-AD29-C856E2D60FF1}" type="presParOf" srcId="{38873D48-9403-4401-A421-FBB5AF707D7C}" destId="{69D3EBE6-1046-47F8-9839-37E0E69667F6}" srcOrd="6" destOrd="0" presId="urn:microsoft.com/office/officeart/2018/2/layout/IconCircleList"/>
    <dgm:cxn modelId="{505AE2A2-3444-4C65-BC59-F14EDC820CCD}" type="presParOf" srcId="{69D3EBE6-1046-47F8-9839-37E0E69667F6}" destId="{518D74FB-2947-4F0A-BD51-DC178C977278}" srcOrd="0" destOrd="0" presId="urn:microsoft.com/office/officeart/2018/2/layout/IconCircleList"/>
    <dgm:cxn modelId="{D9DDFA4A-F5AF-47D2-A1F2-97E158BE22ED}" type="presParOf" srcId="{69D3EBE6-1046-47F8-9839-37E0E69667F6}" destId="{48331F6A-1AA3-4C0D-8DA3-0E0A23030DCB}" srcOrd="1" destOrd="0" presId="urn:microsoft.com/office/officeart/2018/2/layout/IconCircleList"/>
    <dgm:cxn modelId="{559A183E-9BB3-4AEF-9302-F51348B6BC7C}" type="presParOf" srcId="{69D3EBE6-1046-47F8-9839-37E0E69667F6}" destId="{2EF12D93-3ED9-47FF-9768-99754D751980}" srcOrd="2" destOrd="0" presId="urn:microsoft.com/office/officeart/2018/2/layout/IconCircleList"/>
    <dgm:cxn modelId="{062ACAF2-2A7B-4F6C-977A-7960C2D9DA28}" type="presParOf" srcId="{69D3EBE6-1046-47F8-9839-37E0E69667F6}" destId="{C7402B24-AC2A-4630-ACCE-E243CCEFA1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0C1C7-7868-4B70-A33E-E1BB0FC395A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A0ADB2-D3CD-49EA-9D19-7FEDA8F76CFB}">
      <dgm:prSet/>
      <dgm:spPr/>
      <dgm:t>
        <a:bodyPr/>
        <a:lstStyle/>
        <a:p>
          <a:r>
            <a:rPr lang="en-IN"/>
            <a:t>Merge the different datasets into a single dataset.</a:t>
          </a:r>
          <a:endParaRPr lang="en-US"/>
        </a:p>
      </dgm:t>
    </dgm:pt>
    <dgm:pt modelId="{B31BBCB3-CC27-4175-9793-5A724C207D2D}" type="parTrans" cxnId="{451E50D1-6CFF-4987-90A2-638A55D49901}">
      <dgm:prSet/>
      <dgm:spPr/>
      <dgm:t>
        <a:bodyPr/>
        <a:lstStyle/>
        <a:p>
          <a:endParaRPr lang="en-US"/>
        </a:p>
      </dgm:t>
    </dgm:pt>
    <dgm:pt modelId="{8FE92A1E-ED85-4C69-9FE2-827C7109A97F}" type="sibTrans" cxnId="{451E50D1-6CFF-4987-90A2-638A55D4990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FDFF378-AC4F-410D-A02E-B0737A4AC4B9}">
      <dgm:prSet/>
      <dgm:spPr/>
      <dgm:t>
        <a:bodyPr/>
        <a:lstStyle/>
        <a:p>
          <a:r>
            <a:rPr lang="en-IN"/>
            <a:t>Extract different features from the dataset</a:t>
          </a:r>
          <a:endParaRPr lang="en-US"/>
        </a:p>
      </dgm:t>
    </dgm:pt>
    <dgm:pt modelId="{9BF3EC4B-41D8-4EAA-B6A5-010FD37437A6}" type="parTrans" cxnId="{2925596C-7FCC-4518-9A7C-AD96DF2E68F9}">
      <dgm:prSet/>
      <dgm:spPr/>
      <dgm:t>
        <a:bodyPr/>
        <a:lstStyle/>
        <a:p>
          <a:endParaRPr lang="en-US"/>
        </a:p>
      </dgm:t>
    </dgm:pt>
    <dgm:pt modelId="{5A3732FA-EAC8-4834-BB97-C1B5148B1AC7}" type="sibTrans" cxnId="{2925596C-7FCC-4518-9A7C-AD96DF2E68F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D5E8E74-47C0-4BE7-9693-B1D4654C95BB}">
      <dgm:prSet/>
      <dgm:spPr/>
      <dgm:t>
        <a:bodyPr/>
        <a:lstStyle/>
        <a:p>
          <a:r>
            <a:rPr lang="en-IN"/>
            <a:t>Convert the data into suitable datatype</a:t>
          </a:r>
          <a:endParaRPr lang="en-US"/>
        </a:p>
      </dgm:t>
    </dgm:pt>
    <dgm:pt modelId="{124DB5BB-0DF4-4808-B8CA-1DB7A345B157}" type="parTrans" cxnId="{1B39C6AF-2454-4089-BBD9-C481B2112421}">
      <dgm:prSet/>
      <dgm:spPr/>
      <dgm:t>
        <a:bodyPr/>
        <a:lstStyle/>
        <a:p>
          <a:endParaRPr lang="en-US"/>
        </a:p>
      </dgm:t>
    </dgm:pt>
    <dgm:pt modelId="{8F8D4992-5154-4CEE-9483-D096E40A259E}" type="sibTrans" cxnId="{1B39C6AF-2454-4089-BBD9-C481B211242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964B82-18FD-4742-A8E7-1F93D65ED82D}">
      <dgm:prSet/>
      <dgm:spPr/>
      <dgm:t>
        <a:bodyPr/>
        <a:lstStyle/>
        <a:p>
          <a:r>
            <a:rPr lang="en-IN"/>
            <a:t>Handle missing values and outliers</a:t>
          </a:r>
          <a:endParaRPr lang="en-US"/>
        </a:p>
      </dgm:t>
    </dgm:pt>
    <dgm:pt modelId="{4308CBB4-555E-4714-8E7F-3ACD1D34BD93}" type="parTrans" cxnId="{558E9555-43C0-4546-9D9B-59C0576FA57D}">
      <dgm:prSet/>
      <dgm:spPr/>
      <dgm:t>
        <a:bodyPr/>
        <a:lstStyle/>
        <a:p>
          <a:endParaRPr lang="en-US"/>
        </a:p>
      </dgm:t>
    </dgm:pt>
    <dgm:pt modelId="{282AE7CF-FA87-43A4-BE9D-0ECF1E64D341}" type="sibTrans" cxnId="{558E9555-43C0-4546-9D9B-59C0576FA57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601814D-D9AA-43BF-B164-F84AC4D550F0}">
      <dgm:prSet/>
      <dgm:spPr/>
      <dgm:t>
        <a:bodyPr/>
        <a:lstStyle/>
        <a:p>
          <a:r>
            <a:rPr lang="en-IN"/>
            <a:t>Perform EDA</a:t>
          </a:r>
          <a:endParaRPr lang="en-US"/>
        </a:p>
      </dgm:t>
    </dgm:pt>
    <dgm:pt modelId="{D90E652E-E0CF-4E1F-B816-78C33F32F3E4}" type="parTrans" cxnId="{4346B2A9-FD58-46E0-B0A5-D60DBDEB32B1}">
      <dgm:prSet/>
      <dgm:spPr/>
      <dgm:t>
        <a:bodyPr/>
        <a:lstStyle/>
        <a:p>
          <a:endParaRPr lang="en-US"/>
        </a:p>
      </dgm:t>
    </dgm:pt>
    <dgm:pt modelId="{9FE9C190-E633-4554-B33F-2CFEAE251B3F}" type="sibTrans" cxnId="{4346B2A9-FD58-46E0-B0A5-D60DBDEB32B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6182F68-D1FD-4865-8A13-A9164EC3A71A}">
      <dgm:prSet/>
      <dgm:spPr/>
      <dgm:t>
        <a:bodyPr/>
        <a:lstStyle/>
        <a:p>
          <a:r>
            <a:rPr lang="en-IN"/>
            <a:t>Build ML model to predict selling price of car</a:t>
          </a:r>
          <a:endParaRPr lang="en-US"/>
        </a:p>
      </dgm:t>
    </dgm:pt>
    <dgm:pt modelId="{B888C022-FA34-4268-91C2-E3A25984F205}" type="parTrans" cxnId="{D6ABB431-9585-4A3D-9B53-D5B531696C29}">
      <dgm:prSet/>
      <dgm:spPr/>
      <dgm:t>
        <a:bodyPr/>
        <a:lstStyle/>
        <a:p>
          <a:endParaRPr lang="en-US"/>
        </a:p>
      </dgm:t>
    </dgm:pt>
    <dgm:pt modelId="{82B62E76-D4BA-4B9A-8483-04FFEE07E2DB}" type="sibTrans" cxnId="{D6ABB431-9585-4A3D-9B53-D5B531696C29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9DAF861-3DC7-46CA-80B1-C04D8966A8EE}" type="pres">
      <dgm:prSet presAssocID="{3F70C1C7-7868-4B70-A33E-E1BB0FC395AC}" presName="Name0" presStyleCnt="0">
        <dgm:presLayoutVars>
          <dgm:animLvl val="lvl"/>
          <dgm:resizeHandles val="exact"/>
        </dgm:presLayoutVars>
      </dgm:prSet>
      <dgm:spPr/>
    </dgm:pt>
    <dgm:pt modelId="{E203E83B-AA85-49EC-ADA7-EAD7B131A918}" type="pres">
      <dgm:prSet presAssocID="{8BA0ADB2-D3CD-49EA-9D19-7FEDA8F76CFB}" presName="compositeNode" presStyleCnt="0">
        <dgm:presLayoutVars>
          <dgm:bulletEnabled val="1"/>
        </dgm:presLayoutVars>
      </dgm:prSet>
      <dgm:spPr/>
    </dgm:pt>
    <dgm:pt modelId="{B45C18AB-DB51-4374-A2A0-B84C778F81F4}" type="pres">
      <dgm:prSet presAssocID="{8BA0ADB2-D3CD-49EA-9D19-7FEDA8F76CFB}" presName="bgRect" presStyleLbl="bgAccFollowNode1" presStyleIdx="0" presStyleCnt="6"/>
      <dgm:spPr/>
    </dgm:pt>
    <dgm:pt modelId="{4808B3E4-8BAB-478A-A076-2B058473D3AF}" type="pres">
      <dgm:prSet presAssocID="{8FE92A1E-ED85-4C69-9FE2-827C7109A97F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CF0EEBBB-EE60-44C5-BF08-26977A226CF7}" type="pres">
      <dgm:prSet presAssocID="{8BA0ADB2-D3CD-49EA-9D19-7FEDA8F76CFB}" presName="bottomLine" presStyleLbl="alignNode1" presStyleIdx="1" presStyleCnt="12">
        <dgm:presLayoutVars/>
      </dgm:prSet>
      <dgm:spPr/>
    </dgm:pt>
    <dgm:pt modelId="{DC28EAAF-2A02-48AD-B8E2-EF17425BC11A}" type="pres">
      <dgm:prSet presAssocID="{8BA0ADB2-D3CD-49EA-9D19-7FEDA8F76CFB}" presName="nodeText" presStyleLbl="bgAccFollowNode1" presStyleIdx="0" presStyleCnt="6">
        <dgm:presLayoutVars>
          <dgm:bulletEnabled val="1"/>
        </dgm:presLayoutVars>
      </dgm:prSet>
      <dgm:spPr/>
    </dgm:pt>
    <dgm:pt modelId="{ED1E91E8-4EBE-4277-92D3-C5DFB530E343}" type="pres">
      <dgm:prSet presAssocID="{8FE92A1E-ED85-4C69-9FE2-827C7109A97F}" presName="sibTrans" presStyleCnt="0"/>
      <dgm:spPr/>
    </dgm:pt>
    <dgm:pt modelId="{81A383B2-9E3D-4F92-9C7E-41768B2A038F}" type="pres">
      <dgm:prSet presAssocID="{0FDFF378-AC4F-410D-A02E-B0737A4AC4B9}" presName="compositeNode" presStyleCnt="0">
        <dgm:presLayoutVars>
          <dgm:bulletEnabled val="1"/>
        </dgm:presLayoutVars>
      </dgm:prSet>
      <dgm:spPr/>
    </dgm:pt>
    <dgm:pt modelId="{A18C219C-F707-4180-A6BB-02CD903B8339}" type="pres">
      <dgm:prSet presAssocID="{0FDFF378-AC4F-410D-A02E-B0737A4AC4B9}" presName="bgRect" presStyleLbl="bgAccFollowNode1" presStyleIdx="1" presStyleCnt="6"/>
      <dgm:spPr/>
    </dgm:pt>
    <dgm:pt modelId="{5411D056-AC3D-4F0C-8588-6B898B50F32D}" type="pres">
      <dgm:prSet presAssocID="{5A3732FA-EAC8-4834-BB97-C1B5148B1AC7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5E7D6176-AB12-47FD-B358-1B4B305F4EAB}" type="pres">
      <dgm:prSet presAssocID="{0FDFF378-AC4F-410D-A02E-B0737A4AC4B9}" presName="bottomLine" presStyleLbl="alignNode1" presStyleIdx="3" presStyleCnt="12">
        <dgm:presLayoutVars/>
      </dgm:prSet>
      <dgm:spPr/>
    </dgm:pt>
    <dgm:pt modelId="{C6D34F39-312F-4640-87B9-AD6599DD2783}" type="pres">
      <dgm:prSet presAssocID="{0FDFF378-AC4F-410D-A02E-B0737A4AC4B9}" presName="nodeText" presStyleLbl="bgAccFollowNode1" presStyleIdx="1" presStyleCnt="6">
        <dgm:presLayoutVars>
          <dgm:bulletEnabled val="1"/>
        </dgm:presLayoutVars>
      </dgm:prSet>
      <dgm:spPr/>
    </dgm:pt>
    <dgm:pt modelId="{C64A05BF-7CED-46E9-838A-2CD25FD64C4D}" type="pres">
      <dgm:prSet presAssocID="{5A3732FA-EAC8-4834-BB97-C1B5148B1AC7}" presName="sibTrans" presStyleCnt="0"/>
      <dgm:spPr/>
    </dgm:pt>
    <dgm:pt modelId="{BC24E5BE-8330-4D53-80F6-2204106D9980}" type="pres">
      <dgm:prSet presAssocID="{AD5E8E74-47C0-4BE7-9693-B1D4654C95BB}" presName="compositeNode" presStyleCnt="0">
        <dgm:presLayoutVars>
          <dgm:bulletEnabled val="1"/>
        </dgm:presLayoutVars>
      </dgm:prSet>
      <dgm:spPr/>
    </dgm:pt>
    <dgm:pt modelId="{59C1F34B-8404-4CE6-AF44-DBAC6B2D3CD4}" type="pres">
      <dgm:prSet presAssocID="{AD5E8E74-47C0-4BE7-9693-B1D4654C95BB}" presName="bgRect" presStyleLbl="bgAccFollowNode1" presStyleIdx="2" presStyleCnt="6"/>
      <dgm:spPr/>
    </dgm:pt>
    <dgm:pt modelId="{F328F655-E45B-4058-B8B5-4325F30B4437}" type="pres">
      <dgm:prSet presAssocID="{8F8D4992-5154-4CEE-9483-D096E40A259E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98E77E74-56C4-4016-A366-2BE0780F8AF1}" type="pres">
      <dgm:prSet presAssocID="{AD5E8E74-47C0-4BE7-9693-B1D4654C95BB}" presName="bottomLine" presStyleLbl="alignNode1" presStyleIdx="5" presStyleCnt="12">
        <dgm:presLayoutVars/>
      </dgm:prSet>
      <dgm:spPr/>
    </dgm:pt>
    <dgm:pt modelId="{AB3ACB6D-0FA7-4DC6-85A5-F9455DD581C1}" type="pres">
      <dgm:prSet presAssocID="{AD5E8E74-47C0-4BE7-9693-B1D4654C95BB}" presName="nodeText" presStyleLbl="bgAccFollowNode1" presStyleIdx="2" presStyleCnt="6">
        <dgm:presLayoutVars>
          <dgm:bulletEnabled val="1"/>
        </dgm:presLayoutVars>
      </dgm:prSet>
      <dgm:spPr/>
    </dgm:pt>
    <dgm:pt modelId="{23A7081D-8310-4F75-873F-2FACC82FDC8F}" type="pres">
      <dgm:prSet presAssocID="{8F8D4992-5154-4CEE-9483-D096E40A259E}" presName="sibTrans" presStyleCnt="0"/>
      <dgm:spPr/>
    </dgm:pt>
    <dgm:pt modelId="{B0E6415E-DC22-4A6F-BF99-CC40A4666B29}" type="pres">
      <dgm:prSet presAssocID="{88964B82-18FD-4742-A8E7-1F93D65ED82D}" presName="compositeNode" presStyleCnt="0">
        <dgm:presLayoutVars>
          <dgm:bulletEnabled val="1"/>
        </dgm:presLayoutVars>
      </dgm:prSet>
      <dgm:spPr/>
    </dgm:pt>
    <dgm:pt modelId="{DC8A4604-F071-4D18-8DFB-A8668228775F}" type="pres">
      <dgm:prSet presAssocID="{88964B82-18FD-4742-A8E7-1F93D65ED82D}" presName="bgRect" presStyleLbl="bgAccFollowNode1" presStyleIdx="3" presStyleCnt="6"/>
      <dgm:spPr/>
    </dgm:pt>
    <dgm:pt modelId="{E8CFD342-6AE4-4056-85E7-60F8EFF6457D}" type="pres">
      <dgm:prSet presAssocID="{282AE7CF-FA87-43A4-BE9D-0ECF1E64D341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3E25DE10-FC5A-4D40-8265-3396E0FFEC9D}" type="pres">
      <dgm:prSet presAssocID="{88964B82-18FD-4742-A8E7-1F93D65ED82D}" presName="bottomLine" presStyleLbl="alignNode1" presStyleIdx="7" presStyleCnt="12">
        <dgm:presLayoutVars/>
      </dgm:prSet>
      <dgm:spPr/>
    </dgm:pt>
    <dgm:pt modelId="{82002933-061B-4279-9BD1-B50E41980640}" type="pres">
      <dgm:prSet presAssocID="{88964B82-18FD-4742-A8E7-1F93D65ED82D}" presName="nodeText" presStyleLbl="bgAccFollowNode1" presStyleIdx="3" presStyleCnt="6">
        <dgm:presLayoutVars>
          <dgm:bulletEnabled val="1"/>
        </dgm:presLayoutVars>
      </dgm:prSet>
      <dgm:spPr/>
    </dgm:pt>
    <dgm:pt modelId="{6661C175-816E-43EF-86BC-54C3D2F02674}" type="pres">
      <dgm:prSet presAssocID="{282AE7CF-FA87-43A4-BE9D-0ECF1E64D341}" presName="sibTrans" presStyleCnt="0"/>
      <dgm:spPr/>
    </dgm:pt>
    <dgm:pt modelId="{E31D913E-E1C7-4BB7-8BCA-9226B400C0B5}" type="pres">
      <dgm:prSet presAssocID="{C601814D-D9AA-43BF-B164-F84AC4D550F0}" presName="compositeNode" presStyleCnt="0">
        <dgm:presLayoutVars>
          <dgm:bulletEnabled val="1"/>
        </dgm:presLayoutVars>
      </dgm:prSet>
      <dgm:spPr/>
    </dgm:pt>
    <dgm:pt modelId="{7E435BAC-AB77-4381-B256-0B23024A0A98}" type="pres">
      <dgm:prSet presAssocID="{C601814D-D9AA-43BF-B164-F84AC4D550F0}" presName="bgRect" presStyleLbl="bgAccFollowNode1" presStyleIdx="4" presStyleCnt="6"/>
      <dgm:spPr/>
    </dgm:pt>
    <dgm:pt modelId="{6AEC4C5D-42EC-4582-9336-B79F33F33A5D}" type="pres">
      <dgm:prSet presAssocID="{9FE9C190-E633-4554-B33F-2CFEAE251B3F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57801C06-AA04-47C3-807B-6A322F18CC92}" type="pres">
      <dgm:prSet presAssocID="{C601814D-D9AA-43BF-B164-F84AC4D550F0}" presName="bottomLine" presStyleLbl="alignNode1" presStyleIdx="9" presStyleCnt="12">
        <dgm:presLayoutVars/>
      </dgm:prSet>
      <dgm:spPr/>
    </dgm:pt>
    <dgm:pt modelId="{F09732DA-A214-425A-9A27-9AE84F6122B4}" type="pres">
      <dgm:prSet presAssocID="{C601814D-D9AA-43BF-B164-F84AC4D550F0}" presName="nodeText" presStyleLbl="bgAccFollowNode1" presStyleIdx="4" presStyleCnt="6">
        <dgm:presLayoutVars>
          <dgm:bulletEnabled val="1"/>
        </dgm:presLayoutVars>
      </dgm:prSet>
      <dgm:spPr/>
    </dgm:pt>
    <dgm:pt modelId="{88C7C1FC-9015-4360-B776-56663D94371B}" type="pres">
      <dgm:prSet presAssocID="{9FE9C190-E633-4554-B33F-2CFEAE251B3F}" presName="sibTrans" presStyleCnt="0"/>
      <dgm:spPr/>
    </dgm:pt>
    <dgm:pt modelId="{26CBF596-BB38-4972-B2C8-2803CA6CC4A4}" type="pres">
      <dgm:prSet presAssocID="{C6182F68-D1FD-4865-8A13-A9164EC3A71A}" presName="compositeNode" presStyleCnt="0">
        <dgm:presLayoutVars>
          <dgm:bulletEnabled val="1"/>
        </dgm:presLayoutVars>
      </dgm:prSet>
      <dgm:spPr/>
    </dgm:pt>
    <dgm:pt modelId="{0227C94E-6FF6-4AF0-A70B-652F273341F9}" type="pres">
      <dgm:prSet presAssocID="{C6182F68-D1FD-4865-8A13-A9164EC3A71A}" presName="bgRect" presStyleLbl="bgAccFollowNode1" presStyleIdx="5" presStyleCnt="6"/>
      <dgm:spPr/>
    </dgm:pt>
    <dgm:pt modelId="{4D587FDC-727F-4AD9-82D2-7BF329D2701F}" type="pres">
      <dgm:prSet presAssocID="{82B62E76-D4BA-4B9A-8483-04FFEE07E2DB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BFE7E1D4-CF48-4DB5-B49B-A12BFE5D6642}" type="pres">
      <dgm:prSet presAssocID="{C6182F68-D1FD-4865-8A13-A9164EC3A71A}" presName="bottomLine" presStyleLbl="alignNode1" presStyleIdx="11" presStyleCnt="12">
        <dgm:presLayoutVars/>
      </dgm:prSet>
      <dgm:spPr/>
    </dgm:pt>
    <dgm:pt modelId="{FDBCF38B-F281-4C89-9CFA-9C574E9D337A}" type="pres">
      <dgm:prSet presAssocID="{C6182F68-D1FD-4865-8A13-A9164EC3A71A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078AD210-5CBC-4FC1-9840-18797D698DB5}" type="presOf" srcId="{C6182F68-D1FD-4865-8A13-A9164EC3A71A}" destId="{0227C94E-6FF6-4AF0-A70B-652F273341F9}" srcOrd="0" destOrd="0" presId="urn:microsoft.com/office/officeart/2016/7/layout/BasicLinearProcessNumbered"/>
    <dgm:cxn modelId="{13645C1B-A71D-4280-BE1C-88B90FBE7381}" type="presOf" srcId="{C601814D-D9AA-43BF-B164-F84AC4D550F0}" destId="{7E435BAC-AB77-4381-B256-0B23024A0A98}" srcOrd="0" destOrd="0" presId="urn:microsoft.com/office/officeart/2016/7/layout/BasicLinearProcessNumbered"/>
    <dgm:cxn modelId="{12F5341F-F8FC-4EF6-A1FA-42E0631C6ECB}" type="presOf" srcId="{82B62E76-D4BA-4B9A-8483-04FFEE07E2DB}" destId="{4D587FDC-727F-4AD9-82D2-7BF329D2701F}" srcOrd="0" destOrd="0" presId="urn:microsoft.com/office/officeart/2016/7/layout/BasicLinearProcessNumbered"/>
    <dgm:cxn modelId="{293AF92C-EC1E-4997-AEB3-966F5A03827B}" type="presOf" srcId="{0FDFF378-AC4F-410D-A02E-B0737A4AC4B9}" destId="{C6D34F39-312F-4640-87B9-AD6599DD2783}" srcOrd="1" destOrd="0" presId="urn:microsoft.com/office/officeart/2016/7/layout/BasicLinearProcessNumbered"/>
    <dgm:cxn modelId="{A62E4D2D-8E7E-4C9B-B596-9B21EE769296}" type="presOf" srcId="{C601814D-D9AA-43BF-B164-F84AC4D550F0}" destId="{F09732DA-A214-425A-9A27-9AE84F6122B4}" srcOrd="1" destOrd="0" presId="urn:microsoft.com/office/officeart/2016/7/layout/BasicLinearProcessNumbered"/>
    <dgm:cxn modelId="{D6ABB431-9585-4A3D-9B53-D5B531696C29}" srcId="{3F70C1C7-7868-4B70-A33E-E1BB0FC395AC}" destId="{C6182F68-D1FD-4865-8A13-A9164EC3A71A}" srcOrd="5" destOrd="0" parTransId="{B888C022-FA34-4268-91C2-E3A25984F205}" sibTransId="{82B62E76-D4BA-4B9A-8483-04FFEE07E2DB}"/>
    <dgm:cxn modelId="{8F5D745B-0B4A-4817-8A52-CB849A65DE21}" type="presOf" srcId="{8FE92A1E-ED85-4C69-9FE2-827C7109A97F}" destId="{4808B3E4-8BAB-478A-A076-2B058473D3AF}" srcOrd="0" destOrd="0" presId="urn:microsoft.com/office/officeart/2016/7/layout/BasicLinearProcessNumbered"/>
    <dgm:cxn modelId="{DC3FA645-48E5-4585-B8E7-7A8997409E30}" type="presOf" srcId="{3F70C1C7-7868-4B70-A33E-E1BB0FC395AC}" destId="{69DAF861-3DC7-46CA-80B1-C04D8966A8EE}" srcOrd="0" destOrd="0" presId="urn:microsoft.com/office/officeart/2016/7/layout/BasicLinearProcessNumbered"/>
    <dgm:cxn modelId="{2925596C-7FCC-4518-9A7C-AD96DF2E68F9}" srcId="{3F70C1C7-7868-4B70-A33E-E1BB0FC395AC}" destId="{0FDFF378-AC4F-410D-A02E-B0737A4AC4B9}" srcOrd="1" destOrd="0" parTransId="{9BF3EC4B-41D8-4EAA-B6A5-010FD37437A6}" sibTransId="{5A3732FA-EAC8-4834-BB97-C1B5148B1AC7}"/>
    <dgm:cxn modelId="{558E9555-43C0-4546-9D9B-59C0576FA57D}" srcId="{3F70C1C7-7868-4B70-A33E-E1BB0FC395AC}" destId="{88964B82-18FD-4742-A8E7-1F93D65ED82D}" srcOrd="3" destOrd="0" parTransId="{4308CBB4-555E-4714-8E7F-3ACD1D34BD93}" sibTransId="{282AE7CF-FA87-43A4-BE9D-0ECF1E64D341}"/>
    <dgm:cxn modelId="{C9907D93-B29F-4A0A-9FBD-468DE4E92CFF}" type="presOf" srcId="{C6182F68-D1FD-4865-8A13-A9164EC3A71A}" destId="{FDBCF38B-F281-4C89-9CFA-9C574E9D337A}" srcOrd="1" destOrd="0" presId="urn:microsoft.com/office/officeart/2016/7/layout/BasicLinearProcessNumbered"/>
    <dgm:cxn modelId="{A7FFE2A2-4BCA-4C2F-B529-C4DA75C1E21B}" type="presOf" srcId="{8BA0ADB2-D3CD-49EA-9D19-7FEDA8F76CFB}" destId="{DC28EAAF-2A02-48AD-B8E2-EF17425BC11A}" srcOrd="1" destOrd="0" presId="urn:microsoft.com/office/officeart/2016/7/layout/BasicLinearProcessNumbered"/>
    <dgm:cxn modelId="{AE57D2A8-ED9E-4813-86F5-174E4DEF2DCF}" type="presOf" srcId="{5A3732FA-EAC8-4834-BB97-C1B5148B1AC7}" destId="{5411D056-AC3D-4F0C-8588-6B898B50F32D}" srcOrd="0" destOrd="0" presId="urn:microsoft.com/office/officeart/2016/7/layout/BasicLinearProcessNumbered"/>
    <dgm:cxn modelId="{E29950A9-2636-43AB-8E7E-AE59A2DEE156}" type="presOf" srcId="{8BA0ADB2-D3CD-49EA-9D19-7FEDA8F76CFB}" destId="{B45C18AB-DB51-4374-A2A0-B84C778F81F4}" srcOrd="0" destOrd="0" presId="urn:microsoft.com/office/officeart/2016/7/layout/BasicLinearProcessNumbered"/>
    <dgm:cxn modelId="{4346B2A9-FD58-46E0-B0A5-D60DBDEB32B1}" srcId="{3F70C1C7-7868-4B70-A33E-E1BB0FC395AC}" destId="{C601814D-D9AA-43BF-B164-F84AC4D550F0}" srcOrd="4" destOrd="0" parTransId="{D90E652E-E0CF-4E1F-B816-78C33F32F3E4}" sibTransId="{9FE9C190-E633-4554-B33F-2CFEAE251B3F}"/>
    <dgm:cxn modelId="{D268AFAE-F611-45BB-9D3A-2EAA2ADF790F}" type="presOf" srcId="{AD5E8E74-47C0-4BE7-9693-B1D4654C95BB}" destId="{59C1F34B-8404-4CE6-AF44-DBAC6B2D3CD4}" srcOrd="0" destOrd="0" presId="urn:microsoft.com/office/officeart/2016/7/layout/BasicLinearProcessNumbered"/>
    <dgm:cxn modelId="{1B39C6AF-2454-4089-BBD9-C481B2112421}" srcId="{3F70C1C7-7868-4B70-A33E-E1BB0FC395AC}" destId="{AD5E8E74-47C0-4BE7-9693-B1D4654C95BB}" srcOrd="2" destOrd="0" parTransId="{124DB5BB-0DF4-4808-B8CA-1DB7A345B157}" sibTransId="{8F8D4992-5154-4CEE-9483-D096E40A259E}"/>
    <dgm:cxn modelId="{3C99A6BB-6759-4448-8FC1-0C346C532E34}" type="presOf" srcId="{8F8D4992-5154-4CEE-9483-D096E40A259E}" destId="{F328F655-E45B-4058-B8B5-4325F30B4437}" srcOrd="0" destOrd="0" presId="urn:microsoft.com/office/officeart/2016/7/layout/BasicLinearProcessNumbered"/>
    <dgm:cxn modelId="{D4847ECA-5FB5-40A1-B454-9EE0A5828CE1}" type="presOf" srcId="{0FDFF378-AC4F-410D-A02E-B0737A4AC4B9}" destId="{A18C219C-F707-4180-A6BB-02CD903B8339}" srcOrd="0" destOrd="0" presId="urn:microsoft.com/office/officeart/2016/7/layout/BasicLinearProcessNumbered"/>
    <dgm:cxn modelId="{4A5F89CE-ACF0-465B-B62A-38C1810BCD80}" type="presOf" srcId="{282AE7CF-FA87-43A4-BE9D-0ECF1E64D341}" destId="{E8CFD342-6AE4-4056-85E7-60F8EFF6457D}" srcOrd="0" destOrd="0" presId="urn:microsoft.com/office/officeart/2016/7/layout/BasicLinearProcessNumbered"/>
    <dgm:cxn modelId="{7A8C3AD0-96AF-4CDF-9379-1767DE6E552F}" type="presOf" srcId="{9FE9C190-E633-4554-B33F-2CFEAE251B3F}" destId="{6AEC4C5D-42EC-4582-9336-B79F33F33A5D}" srcOrd="0" destOrd="0" presId="urn:microsoft.com/office/officeart/2016/7/layout/BasicLinearProcessNumbered"/>
    <dgm:cxn modelId="{451E50D1-6CFF-4987-90A2-638A55D49901}" srcId="{3F70C1C7-7868-4B70-A33E-E1BB0FC395AC}" destId="{8BA0ADB2-D3CD-49EA-9D19-7FEDA8F76CFB}" srcOrd="0" destOrd="0" parTransId="{B31BBCB3-CC27-4175-9793-5A724C207D2D}" sibTransId="{8FE92A1E-ED85-4C69-9FE2-827C7109A97F}"/>
    <dgm:cxn modelId="{8F6B6FD7-4C37-4649-98B9-2F03076C7BF0}" type="presOf" srcId="{88964B82-18FD-4742-A8E7-1F93D65ED82D}" destId="{DC8A4604-F071-4D18-8DFB-A8668228775F}" srcOrd="0" destOrd="0" presId="urn:microsoft.com/office/officeart/2016/7/layout/BasicLinearProcessNumbered"/>
    <dgm:cxn modelId="{EDA890E3-AFEE-4DC0-BAD0-1F759C38754F}" type="presOf" srcId="{AD5E8E74-47C0-4BE7-9693-B1D4654C95BB}" destId="{AB3ACB6D-0FA7-4DC6-85A5-F9455DD581C1}" srcOrd="1" destOrd="0" presId="urn:microsoft.com/office/officeart/2016/7/layout/BasicLinearProcessNumbered"/>
    <dgm:cxn modelId="{DBE38DEF-9E59-4E0A-9FD2-AC83C7DA952D}" type="presOf" srcId="{88964B82-18FD-4742-A8E7-1F93D65ED82D}" destId="{82002933-061B-4279-9BD1-B50E41980640}" srcOrd="1" destOrd="0" presId="urn:microsoft.com/office/officeart/2016/7/layout/BasicLinearProcessNumbered"/>
    <dgm:cxn modelId="{75CB5FCE-087C-4074-8024-BE55A7D5810B}" type="presParOf" srcId="{69DAF861-3DC7-46CA-80B1-C04D8966A8EE}" destId="{E203E83B-AA85-49EC-ADA7-EAD7B131A918}" srcOrd="0" destOrd="0" presId="urn:microsoft.com/office/officeart/2016/7/layout/BasicLinearProcessNumbered"/>
    <dgm:cxn modelId="{FC6FF867-FF2F-489D-BC7A-DE5E382B8CBE}" type="presParOf" srcId="{E203E83B-AA85-49EC-ADA7-EAD7B131A918}" destId="{B45C18AB-DB51-4374-A2A0-B84C778F81F4}" srcOrd="0" destOrd="0" presId="urn:microsoft.com/office/officeart/2016/7/layout/BasicLinearProcessNumbered"/>
    <dgm:cxn modelId="{B77CA833-1645-490B-BBC9-C0C635078EAE}" type="presParOf" srcId="{E203E83B-AA85-49EC-ADA7-EAD7B131A918}" destId="{4808B3E4-8BAB-478A-A076-2B058473D3AF}" srcOrd="1" destOrd="0" presId="urn:microsoft.com/office/officeart/2016/7/layout/BasicLinearProcessNumbered"/>
    <dgm:cxn modelId="{62A27C44-9479-4870-936A-90C4509211CB}" type="presParOf" srcId="{E203E83B-AA85-49EC-ADA7-EAD7B131A918}" destId="{CF0EEBBB-EE60-44C5-BF08-26977A226CF7}" srcOrd="2" destOrd="0" presId="urn:microsoft.com/office/officeart/2016/7/layout/BasicLinearProcessNumbered"/>
    <dgm:cxn modelId="{D5E13DE1-B8B8-4122-B08C-DE3E5DFCC7B4}" type="presParOf" srcId="{E203E83B-AA85-49EC-ADA7-EAD7B131A918}" destId="{DC28EAAF-2A02-48AD-B8E2-EF17425BC11A}" srcOrd="3" destOrd="0" presId="urn:microsoft.com/office/officeart/2016/7/layout/BasicLinearProcessNumbered"/>
    <dgm:cxn modelId="{2EDC6609-5272-4749-A05D-3B94D177E371}" type="presParOf" srcId="{69DAF861-3DC7-46CA-80B1-C04D8966A8EE}" destId="{ED1E91E8-4EBE-4277-92D3-C5DFB530E343}" srcOrd="1" destOrd="0" presId="urn:microsoft.com/office/officeart/2016/7/layout/BasicLinearProcessNumbered"/>
    <dgm:cxn modelId="{0DBE466B-029D-4D2F-A726-8327C73AEA7D}" type="presParOf" srcId="{69DAF861-3DC7-46CA-80B1-C04D8966A8EE}" destId="{81A383B2-9E3D-4F92-9C7E-41768B2A038F}" srcOrd="2" destOrd="0" presId="urn:microsoft.com/office/officeart/2016/7/layout/BasicLinearProcessNumbered"/>
    <dgm:cxn modelId="{C5DCA934-5946-47C9-B18F-63A063D5019B}" type="presParOf" srcId="{81A383B2-9E3D-4F92-9C7E-41768B2A038F}" destId="{A18C219C-F707-4180-A6BB-02CD903B8339}" srcOrd="0" destOrd="0" presId="urn:microsoft.com/office/officeart/2016/7/layout/BasicLinearProcessNumbered"/>
    <dgm:cxn modelId="{582DB409-D116-4289-9D8F-BF1012545FC3}" type="presParOf" srcId="{81A383B2-9E3D-4F92-9C7E-41768B2A038F}" destId="{5411D056-AC3D-4F0C-8588-6B898B50F32D}" srcOrd="1" destOrd="0" presId="urn:microsoft.com/office/officeart/2016/7/layout/BasicLinearProcessNumbered"/>
    <dgm:cxn modelId="{204D67FA-1CBD-4A85-B1CF-C00ADA9AF559}" type="presParOf" srcId="{81A383B2-9E3D-4F92-9C7E-41768B2A038F}" destId="{5E7D6176-AB12-47FD-B358-1B4B305F4EAB}" srcOrd="2" destOrd="0" presId="urn:microsoft.com/office/officeart/2016/7/layout/BasicLinearProcessNumbered"/>
    <dgm:cxn modelId="{4A9658EA-B4EA-4F56-BCEF-1FF86216553B}" type="presParOf" srcId="{81A383B2-9E3D-4F92-9C7E-41768B2A038F}" destId="{C6D34F39-312F-4640-87B9-AD6599DD2783}" srcOrd="3" destOrd="0" presId="urn:microsoft.com/office/officeart/2016/7/layout/BasicLinearProcessNumbered"/>
    <dgm:cxn modelId="{21156135-E8AC-4FE5-85F9-D05017FB52BF}" type="presParOf" srcId="{69DAF861-3DC7-46CA-80B1-C04D8966A8EE}" destId="{C64A05BF-7CED-46E9-838A-2CD25FD64C4D}" srcOrd="3" destOrd="0" presId="urn:microsoft.com/office/officeart/2016/7/layout/BasicLinearProcessNumbered"/>
    <dgm:cxn modelId="{D011EB9B-22F9-4CC1-A223-56519B2AE06B}" type="presParOf" srcId="{69DAF861-3DC7-46CA-80B1-C04D8966A8EE}" destId="{BC24E5BE-8330-4D53-80F6-2204106D9980}" srcOrd="4" destOrd="0" presId="urn:microsoft.com/office/officeart/2016/7/layout/BasicLinearProcessNumbered"/>
    <dgm:cxn modelId="{DFD9DC6C-0C58-4AF5-88B9-2D08BF00C262}" type="presParOf" srcId="{BC24E5BE-8330-4D53-80F6-2204106D9980}" destId="{59C1F34B-8404-4CE6-AF44-DBAC6B2D3CD4}" srcOrd="0" destOrd="0" presId="urn:microsoft.com/office/officeart/2016/7/layout/BasicLinearProcessNumbered"/>
    <dgm:cxn modelId="{2D002A14-2135-40A7-A8EF-2518C74A441B}" type="presParOf" srcId="{BC24E5BE-8330-4D53-80F6-2204106D9980}" destId="{F328F655-E45B-4058-B8B5-4325F30B4437}" srcOrd="1" destOrd="0" presId="urn:microsoft.com/office/officeart/2016/7/layout/BasicLinearProcessNumbered"/>
    <dgm:cxn modelId="{498F1458-80AB-43CD-9557-BE0ACF440F62}" type="presParOf" srcId="{BC24E5BE-8330-4D53-80F6-2204106D9980}" destId="{98E77E74-56C4-4016-A366-2BE0780F8AF1}" srcOrd="2" destOrd="0" presId="urn:microsoft.com/office/officeart/2016/7/layout/BasicLinearProcessNumbered"/>
    <dgm:cxn modelId="{70D3A8D1-8A23-4DAE-AC5B-F3810D22074A}" type="presParOf" srcId="{BC24E5BE-8330-4D53-80F6-2204106D9980}" destId="{AB3ACB6D-0FA7-4DC6-85A5-F9455DD581C1}" srcOrd="3" destOrd="0" presId="urn:microsoft.com/office/officeart/2016/7/layout/BasicLinearProcessNumbered"/>
    <dgm:cxn modelId="{C4D66A79-7481-44E3-A83D-A40A6AC53F31}" type="presParOf" srcId="{69DAF861-3DC7-46CA-80B1-C04D8966A8EE}" destId="{23A7081D-8310-4F75-873F-2FACC82FDC8F}" srcOrd="5" destOrd="0" presId="urn:microsoft.com/office/officeart/2016/7/layout/BasicLinearProcessNumbered"/>
    <dgm:cxn modelId="{12D4AAE7-343D-43AC-9047-E5982CD110DE}" type="presParOf" srcId="{69DAF861-3DC7-46CA-80B1-C04D8966A8EE}" destId="{B0E6415E-DC22-4A6F-BF99-CC40A4666B29}" srcOrd="6" destOrd="0" presId="urn:microsoft.com/office/officeart/2016/7/layout/BasicLinearProcessNumbered"/>
    <dgm:cxn modelId="{4395252F-EDCD-4A50-8CCE-9391FB6635CA}" type="presParOf" srcId="{B0E6415E-DC22-4A6F-BF99-CC40A4666B29}" destId="{DC8A4604-F071-4D18-8DFB-A8668228775F}" srcOrd="0" destOrd="0" presId="urn:microsoft.com/office/officeart/2016/7/layout/BasicLinearProcessNumbered"/>
    <dgm:cxn modelId="{2FFC60B2-A7FF-4796-AFA9-764034C8244A}" type="presParOf" srcId="{B0E6415E-DC22-4A6F-BF99-CC40A4666B29}" destId="{E8CFD342-6AE4-4056-85E7-60F8EFF6457D}" srcOrd="1" destOrd="0" presId="urn:microsoft.com/office/officeart/2016/7/layout/BasicLinearProcessNumbered"/>
    <dgm:cxn modelId="{7D503EE1-9BB2-4BC0-B89D-8E4A1EB4C654}" type="presParOf" srcId="{B0E6415E-DC22-4A6F-BF99-CC40A4666B29}" destId="{3E25DE10-FC5A-4D40-8265-3396E0FFEC9D}" srcOrd="2" destOrd="0" presId="urn:microsoft.com/office/officeart/2016/7/layout/BasicLinearProcessNumbered"/>
    <dgm:cxn modelId="{34FC60EA-95AD-4C26-A47C-690697613ED3}" type="presParOf" srcId="{B0E6415E-DC22-4A6F-BF99-CC40A4666B29}" destId="{82002933-061B-4279-9BD1-B50E41980640}" srcOrd="3" destOrd="0" presId="urn:microsoft.com/office/officeart/2016/7/layout/BasicLinearProcessNumbered"/>
    <dgm:cxn modelId="{BB1FE3D2-03A2-44B7-84EF-43BF45050FD6}" type="presParOf" srcId="{69DAF861-3DC7-46CA-80B1-C04D8966A8EE}" destId="{6661C175-816E-43EF-86BC-54C3D2F02674}" srcOrd="7" destOrd="0" presId="urn:microsoft.com/office/officeart/2016/7/layout/BasicLinearProcessNumbered"/>
    <dgm:cxn modelId="{E7A52C59-F477-445C-ABEF-E019AB4F4F93}" type="presParOf" srcId="{69DAF861-3DC7-46CA-80B1-C04D8966A8EE}" destId="{E31D913E-E1C7-4BB7-8BCA-9226B400C0B5}" srcOrd="8" destOrd="0" presId="urn:microsoft.com/office/officeart/2016/7/layout/BasicLinearProcessNumbered"/>
    <dgm:cxn modelId="{901FB539-EFFF-4541-AB61-821B5B7C954B}" type="presParOf" srcId="{E31D913E-E1C7-4BB7-8BCA-9226B400C0B5}" destId="{7E435BAC-AB77-4381-B256-0B23024A0A98}" srcOrd="0" destOrd="0" presId="urn:microsoft.com/office/officeart/2016/7/layout/BasicLinearProcessNumbered"/>
    <dgm:cxn modelId="{E3749A3D-1325-45F6-B9EA-C6112B2615FE}" type="presParOf" srcId="{E31D913E-E1C7-4BB7-8BCA-9226B400C0B5}" destId="{6AEC4C5D-42EC-4582-9336-B79F33F33A5D}" srcOrd="1" destOrd="0" presId="urn:microsoft.com/office/officeart/2016/7/layout/BasicLinearProcessNumbered"/>
    <dgm:cxn modelId="{D075C6BA-1D9B-496D-9C6C-EB060024C6C9}" type="presParOf" srcId="{E31D913E-E1C7-4BB7-8BCA-9226B400C0B5}" destId="{57801C06-AA04-47C3-807B-6A322F18CC92}" srcOrd="2" destOrd="0" presId="urn:microsoft.com/office/officeart/2016/7/layout/BasicLinearProcessNumbered"/>
    <dgm:cxn modelId="{D4307604-72D4-49DD-906C-348958CAE03E}" type="presParOf" srcId="{E31D913E-E1C7-4BB7-8BCA-9226B400C0B5}" destId="{F09732DA-A214-425A-9A27-9AE84F6122B4}" srcOrd="3" destOrd="0" presId="urn:microsoft.com/office/officeart/2016/7/layout/BasicLinearProcessNumbered"/>
    <dgm:cxn modelId="{99F0B833-1976-4F10-8185-A148364582AE}" type="presParOf" srcId="{69DAF861-3DC7-46CA-80B1-C04D8966A8EE}" destId="{88C7C1FC-9015-4360-B776-56663D94371B}" srcOrd="9" destOrd="0" presId="urn:microsoft.com/office/officeart/2016/7/layout/BasicLinearProcessNumbered"/>
    <dgm:cxn modelId="{A6812CAB-1F5A-442B-A9B0-021A6C63F18C}" type="presParOf" srcId="{69DAF861-3DC7-46CA-80B1-C04D8966A8EE}" destId="{26CBF596-BB38-4972-B2C8-2803CA6CC4A4}" srcOrd="10" destOrd="0" presId="urn:microsoft.com/office/officeart/2016/7/layout/BasicLinearProcessNumbered"/>
    <dgm:cxn modelId="{AC4A6374-29A3-4DD8-AF3F-0C4B82327CEA}" type="presParOf" srcId="{26CBF596-BB38-4972-B2C8-2803CA6CC4A4}" destId="{0227C94E-6FF6-4AF0-A70B-652F273341F9}" srcOrd="0" destOrd="0" presId="urn:microsoft.com/office/officeart/2016/7/layout/BasicLinearProcessNumbered"/>
    <dgm:cxn modelId="{F30224AB-E6E9-4832-A26A-E9736511454D}" type="presParOf" srcId="{26CBF596-BB38-4972-B2C8-2803CA6CC4A4}" destId="{4D587FDC-727F-4AD9-82D2-7BF329D2701F}" srcOrd="1" destOrd="0" presId="urn:microsoft.com/office/officeart/2016/7/layout/BasicLinearProcessNumbered"/>
    <dgm:cxn modelId="{52225788-8C19-4DBC-82F6-DE47AD2646E1}" type="presParOf" srcId="{26CBF596-BB38-4972-B2C8-2803CA6CC4A4}" destId="{BFE7E1D4-CF48-4DB5-B49B-A12BFE5D6642}" srcOrd="2" destOrd="0" presId="urn:microsoft.com/office/officeart/2016/7/layout/BasicLinearProcessNumbered"/>
    <dgm:cxn modelId="{F6C54D24-38F1-46D3-9185-299A25FCA6DC}" type="presParOf" srcId="{26CBF596-BB38-4972-B2C8-2803CA6CC4A4}" destId="{FDBCF38B-F281-4C89-9CFA-9C574E9D337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189A4-DEE9-495D-8329-7ED3A1FBEDB7}">
      <dsp:nvSpPr>
        <dsp:cNvPr id="0" name=""/>
        <dsp:cNvSpPr/>
      </dsp:nvSpPr>
      <dsp:spPr>
        <a:xfrm>
          <a:off x="212335" y="302868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BBD03-30E0-4B62-A9D6-ABD4EC37AAAF}">
      <dsp:nvSpPr>
        <dsp:cNvPr id="0" name=""/>
        <dsp:cNvSpPr/>
      </dsp:nvSpPr>
      <dsp:spPr>
        <a:xfrm>
          <a:off x="492877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93FED-42B7-483A-ACBE-AEB2297A06DC}">
      <dsp:nvSpPr>
        <dsp:cNvPr id="0" name=""/>
        <dsp:cNvSpPr/>
      </dsp:nvSpPr>
      <dsp:spPr>
        <a:xfrm>
          <a:off x="1834517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Data Cleansing and preprocessing</a:t>
          </a:r>
          <a:endParaRPr lang="en-US" sz="2400" kern="1200"/>
        </a:p>
      </dsp:txBody>
      <dsp:txXfrm>
        <a:off x="1834517" y="302868"/>
        <a:ext cx="3148942" cy="1335915"/>
      </dsp:txXfrm>
    </dsp:sp>
    <dsp:sp modelId="{A9D2A5FD-C488-4BBF-BBA2-6BD0F3533B0A}">
      <dsp:nvSpPr>
        <dsp:cNvPr id="0" name=""/>
        <dsp:cNvSpPr/>
      </dsp:nvSpPr>
      <dsp:spPr>
        <a:xfrm>
          <a:off x="5532139" y="302868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B4E37-6CA0-4F51-B03D-B77475CC6816}">
      <dsp:nvSpPr>
        <dsp:cNvPr id="0" name=""/>
        <dsp:cNvSpPr/>
      </dsp:nvSpPr>
      <dsp:spPr>
        <a:xfrm>
          <a:off x="5812681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CC257-41BD-4DF8-9C2F-63B0512D5F70}">
      <dsp:nvSpPr>
        <dsp:cNvPr id="0" name=""/>
        <dsp:cNvSpPr/>
      </dsp:nvSpPr>
      <dsp:spPr>
        <a:xfrm>
          <a:off x="7154322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Exploratory Data Analysis</a:t>
          </a:r>
          <a:endParaRPr lang="en-US" sz="2400" kern="1200"/>
        </a:p>
      </dsp:txBody>
      <dsp:txXfrm>
        <a:off x="7154322" y="302868"/>
        <a:ext cx="3148942" cy="1335915"/>
      </dsp:txXfrm>
    </dsp:sp>
    <dsp:sp modelId="{0D2605CE-B378-4ACE-90AD-398DEC870524}">
      <dsp:nvSpPr>
        <dsp:cNvPr id="0" name=""/>
        <dsp:cNvSpPr/>
      </dsp:nvSpPr>
      <dsp:spPr>
        <a:xfrm>
          <a:off x="212335" y="231009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5F4B8-D6B2-4B0D-B5B8-F7B88F70B410}">
      <dsp:nvSpPr>
        <dsp:cNvPr id="0" name=""/>
        <dsp:cNvSpPr/>
      </dsp:nvSpPr>
      <dsp:spPr>
        <a:xfrm>
          <a:off x="492877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36C78-CB37-4674-B718-A99FB9F93A30}">
      <dsp:nvSpPr>
        <dsp:cNvPr id="0" name=""/>
        <dsp:cNvSpPr/>
      </dsp:nvSpPr>
      <dsp:spPr>
        <a:xfrm>
          <a:off x="1834517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Bivariate analysis</a:t>
          </a:r>
          <a:endParaRPr lang="en-US" sz="2400" kern="1200"/>
        </a:p>
      </dsp:txBody>
      <dsp:txXfrm>
        <a:off x="1834517" y="2310092"/>
        <a:ext cx="3148942" cy="1335915"/>
      </dsp:txXfrm>
    </dsp:sp>
    <dsp:sp modelId="{518D74FB-2947-4F0A-BD51-DC178C977278}">
      <dsp:nvSpPr>
        <dsp:cNvPr id="0" name=""/>
        <dsp:cNvSpPr/>
      </dsp:nvSpPr>
      <dsp:spPr>
        <a:xfrm>
          <a:off x="5532139" y="231009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31F6A-1AA3-4C0D-8DA3-0E0A23030DCB}">
      <dsp:nvSpPr>
        <dsp:cNvPr id="0" name=""/>
        <dsp:cNvSpPr/>
      </dsp:nvSpPr>
      <dsp:spPr>
        <a:xfrm>
          <a:off x="5812681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02B24-AC2A-4630-ACCE-E243CCEFA197}">
      <dsp:nvSpPr>
        <dsp:cNvPr id="0" name=""/>
        <dsp:cNvSpPr/>
      </dsp:nvSpPr>
      <dsp:spPr>
        <a:xfrm>
          <a:off x="7154322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Scikit learn</a:t>
          </a:r>
          <a:endParaRPr lang="en-US" sz="2400" kern="1200"/>
        </a:p>
      </dsp:txBody>
      <dsp:txXfrm>
        <a:off x="7154322" y="231009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C18AB-DB51-4374-A2A0-B84C778F81F4}">
      <dsp:nvSpPr>
        <dsp:cNvPr id="0" name=""/>
        <dsp:cNvSpPr/>
      </dsp:nvSpPr>
      <dsp:spPr>
        <a:xfrm>
          <a:off x="1333" y="919846"/>
          <a:ext cx="1680794" cy="2353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41" tIns="330200" rIns="1310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Merge the different datasets into a single dataset.</a:t>
          </a:r>
          <a:endParaRPr lang="en-US" sz="1400" kern="1200"/>
        </a:p>
      </dsp:txBody>
      <dsp:txXfrm>
        <a:off x="1333" y="1814029"/>
        <a:ext cx="1680794" cy="1411866"/>
      </dsp:txXfrm>
    </dsp:sp>
    <dsp:sp modelId="{4808B3E4-8BAB-478A-A076-2B058473D3AF}">
      <dsp:nvSpPr>
        <dsp:cNvPr id="0" name=""/>
        <dsp:cNvSpPr/>
      </dsp:nvSpPr>
      <dsp:spPr>
        <a:xfrm>
          <a:off x="488764" y="1155157"/>
          <a:ext cx="705933" cy="705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37" tIns="12700" rIns="5503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92145" y="1258538"/>
        <a:ext cx="499171" cy="499171"/>
      </dsp:txXfrm>
    </dsp:sp>
    <dsp:sp modelId="{CF0EEBBB-EE60-44C5-BF08-26977A226CF7}">
      <dsp:nvSpPr>
        <dsp:cNvPr id="0" name=""/>
        <dsp:cNvSpPr/>
      </dsp:nvSpPr>
      <dsp:spPr>
        <a:xfrm>
          <a:off x="1333" y="3272886"/>
          <a:ext cx="16807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C219C-F707-4180-A6BB-02CD903B8339}">
      <dsp:nvSpPr>
        <dsp:cNvPr id="0" name=""/>
        <dsp:cNvSpPr/>
      </dsp:nvSpPr>
      <dsp:spPr>
        <a:xfrm>
          <a:off x="1850207" y="919846"/>
          <a:ext cx="1680794" cy="2353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41" tIns="330200" rIns="1310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Extract different features from the dataset</a:t>
          </a:r>
          <a:endParaRPr lang="en-US" sz="1400" kern="1200"/>
        </a:p>
      </dsp:txBody>
      <dsp:txXfrm>
        <a:off x="1850207" y="1814029"/>
        <a:ext cx="1680794" cy="1411866"/>
      </dsp:txXfrm>
    </dsp:sp>
    <dsp:sp modelId="{5411D056-AC3D-4F0C-8588-6B898B50F32D}">
      <dsp:nvSpPr>
        <dsp:cNvPr id="0" name=""/>
        <dsp:cNvSpPr/>
      </dsp:nvSpPr>
      <dsp:spPr>
        <a:xfrm>
          <a:off x="2337637" y="1155157"/>
          <a:ext cx="705933" cy="705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37" tIns="12700" rIns="5503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441018" y="1258538"/>
        <a:ext cx="499171" cy="499171"/>
      </dsp:txXfrm>
    </dsp:sp>
    <dsp:sp modelId="{5E7D6176-AB12-47FD-B358-1B4B305F4EAB}">
      <dsp:nvSpPr>
        <dsp:cNvPr id="0" name=""/>
        <dsp:cNvSpPr/>
      </dsp:nvSpPr>
      <dsp:spPr>
        <a:xfrm>
          <a:off x="1850207" y="3272886"/>
          <a:ext cx="16807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1F34B-8404-4CE6-AF44-DBAC6B2D3CD4}">
      <dsp:nvSpPr>
        <dsp:cNvPr id="0" name=""/>
        <dsp:cNvSpPr/>
      </dsp:nvSpPr>
      <dsp:spPr>
        <a:xfrm>
          <a:off x="3699080" y="919846"/>
          <a:ext cx="1680794" cy="2353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41" tIns="330200" rIns="1310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Convert the data into suitable datatype</a:t>
          </a:r>
          <a:endParaRPr lang="en-US" sz="1400" kern="1200"/>
        </a:p>
      </dsp:txBody>
      <dsp:txXfrm>
        <a:off x="3699080" y="1814029"/>
        <a:ext cx="1680794" cy="1411866"/>
      </dsp:txXfrm>
    </dsp:sp>
    <dsp:sp modelId="{F328F655-E45B-4058-B8B5-4325F30B4437}">
      <dsp:nvSpPr>
        <dsp:cNvPr id="0" name=""/>
        <dsp:cNvSpPr/>
      </dsp:nvSpPr>
      <dsp:spPr>
        <a:xfrm>
          <a:off x="4186511" y="1155157"/>
          <a:ext cx="705933" cy="705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37" tIns="12700" rIns="5503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289892" y="1258538"/>
        <a:ext cx="499171" cy="499171"/>
      </dsp:txXfrm>
    </dsp:sp>
    <dsp:sp modelId="{98E77E74-56C4-4016-A366-2BE0780F8AF1}">
      <dsp:nvSpPr>
        <dsp:cNvPr id="0" name=""/>
        <dsp:cNvSpPr/>
      </dsp:nvSpPr>
      <dsp:spPr>
        <a:xfrm>
          <a:off x="3699080" y="3272886"/>
          <a:ext cx="16807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A4604-F071-4D18-8DFB-A8668228775F}">
      <dsp:nvSpPr>
        <dsp:cNvPr id="0" name=""/>
        <dsp:cNvSpPr/>
      </dsp:nvSpPr>
      <dsp:spPr>
        <a:xfrm>
          <a:off x="5547954" y="919846"/>
          <a:ext cx="1680794" cy="2353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41" tIns="330200" rIns="1310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Handle missing values and outliers</a:t>
          </a:r>
          <a:endParaRPr lang="en-US" sz="1400" kern="1200"/>
        </a:p>
      </dsp:txBody>
      <dsp:txXfrm>
        <a:off x="5547954" y="1814029"/>
        <a:ext cx="1680794" cy="1411866"/>
      </dsp:txXfrm>
    </dsp:sp>
    <dsp:sp modelId="{E8CFD342-6AE4-4056-85E7-60F8EFF6457D}">
      <dsp:nvSpPr>
        <dsp:cNvPr id="0" name=""/>
        <dsp:cNvSpPr/>
      </dsp:nvSpPr>
      <dsp:spPr>
        <a:xfrm>
          <a:off x="6035384" y="1155157"/>
          <a:ext cx="705933" cy="705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37" tIns="12700" rIns="5503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6138765" y="1258538"/>
        <a:ext cx="499171" cy="499171"/>
      </dsp:txXfrm>
    </dsp:sp>
    <dsp:sp modelId="{3E25DE10-FC5A-4D40-8265-3396E0FFEC9D}">
      <dsp:nvSpPr>
        <dsp:cNvPr id="0" name=""/>
        <dsp:cNvSpPr/>
      </dsp:nvSpPr>
      <dsp:spPr>
        <a:xfrm>
          <a:off x="5547954" y="3272886"/>
          <a:ext cx="16807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35BAC-AB77-4381-B256-0B23024A0A98}">
      <dsp:nvSpPr>
        <dsp:cNvPr id="0" name=""/>
        <dsp:cNvSpPr/>
      </dsp:nvSpPr>
      <dsp:spPr>
        <a:xfrm>
          <a:off x="7396827" y="919846"/>
          <a:ext cx="1680794" cy="2353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41" tIns="330200" rIns="1310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Perform EDA</a:t>
          </a:r>
          <a:endParaRPr lang="en-US" sz="1400" kern="1200"/>
        </a:p>
      </dsp:txBody>
      <dsp:txXfrm>
        <a:off x="7396827" y="1814029"/>
        <a:ext cx="1680794" cy="1411866"/>
      </dsp:txXfrm>
    </dsp:sp>
    <dsp:sp modelId="{6AEC4C5D-42EC-4582-9336-B79F33F33A5D}">
      <dsp:nvSpPr>
        <dsp:cNvPr id="0" name=""/>
        <dsp:cNvSpPr/>
      </dsp:nvSpPr>
      <dsp:spPr>
        <a:xfrm>
          <a:off x="7884257" y="1155157"/>
          <a:ext cx="705933" cy="705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37" tIns="12700" rIns="5503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</a:t>
          </a:r>
        </a:p>
      </dsp:txBody>
      <dsp:txXfrm>
        <a:off x="7987638" y="1258538"/>
        <a:ext cx="499171" cy="499171"/>
      </dsp:txXfrm>
    </dsp:sp>
    <dsp:sp modelId="{57801C06-AA04-47C3-807B-6A322F18CC92}">
      <dsp:nvSpPr>
        <dsp:cNvPr id="0" name=""/>
        <dsp:cNvSpPr/>
      </dsp:nvSpPr>
      <dsp:spPr>
        <a:xfrm>
          <a:off x="7396827" y="3272886"/>
          <a:ext cx="16807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7C94E-6FF6-4AF0-A70B-652F273341F9}">
      <dsp:nvSpPr>
        <dsp:cNvPr id="0" name=""/>
        <dsp:cNvSpPr/>
      </dsp:nvSpPr>
      <dsp:spPr>
        <a:xfrm>
          <a:off x="9245701" y="919846"/>
          <a:ext cx="1680794" cy="2353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41" tIns="330200" rIns="13104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Build ML model to predict selling price of car</a:t>
          </a:r>
          <a:endParaRPr lang="en-US" sz="1400" kern="1200"/>
        </a:p>
      </dsp:txBody>
      <dsp:txXfrm>
        <a:off x="9245701" y="1814029"/>
        <a:ext cx="1680794" cy="1411866"/>
      </dsp:txXfrm>
    </dsp:sp>
    <dsp:sp modelId="{4D587FDC-727F-4AD9-82D2-7BF329D2701F}">
      <dsp:nvSpPr>
        <dsp:cNvPr id="0" name=""/>
        <dsp:cNvSpPr/>
      </dsp:nvSpPr>
      <dsp:spPr>
        <a:xfrm>
          <a:off x="9733131" y="1155157"/>
          <a:ext cx="705933" cy="705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37" tIns="12700" rIns="5503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6</a:t>
          </a:r>
        </a:p>
      </dsp:txBody>
      <dsp:txXfrm>
        <a:off x="9836512" y="1258538"/>
        <a:ext cx="499171" cy="499171"/>
      </dsp:txXfrm>
    </dsp:sp>
    <dsp:sp modelId="{BFE7E1D4-CF48-4DB5-B49B-A12BFE5D6642}">
      <dsp:nvSpPr>
        <dsp:cNvPr id="0" name=""/>
        <dsp:cNvSpPr/>
      </dsp:nvSpPr>
      <dsp:spPr>
        <a:xfrm>
          <a:off x="9245701" y="3272886"/>
          <a:ext cx="168079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E164-BF97-52C0-5782-C76A7F1FB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D2385-111F-D4B3-C580-3B4E5D78C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4D32-A12C-819E-5437-1F6C0BD1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15A5-CD35-546C-3043-19BDCF78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BE1A-D5DB-EBC2-D306-375DC182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6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4B47-7641-90F0-CE47-6B8AAC0D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D6CBF-5D3A-696E-D9CD-90ABDCB0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052C5-00D9-A0F5-C4AD-35766515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08-Feb-24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205D-996C-3114-E868-5F8E1C51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3139-CF17-BAE0-F811-263DB555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0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B291D-8873-B500-9C74-4B95A1764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29DD1-8953-A0E8-F5DC-0D514458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8B4FB-FBEE-0F9E-DED7-D9FE2CCA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117E-5BF3-D234-AF93-1825BB3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2888-329E-E920-40D7-119D7A41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2189-DB03-EC0B-1F34-75613C4F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043B-F873-F322-F923-E0369B85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7D84-B7FD-4DD3-C506-03E2DCF0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2599-D08E-7ADE-CC38-12918888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08AB-9912-D7A0-DB79-010A4D8C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EB5F-022B-07A0-41E9-18CEB584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80B7E-147C-9201-F498-2B6136BA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A3FB-A514-6C40-5E14-5FE623F6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B6BD-F0EE-6B0A-7ADF-2BA43A61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0F18D-08D6-4AD9-1EE1-6DB3A50E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3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1EA7-B994-468D-4DB7-0A4ADDF2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5962-791E-AA7D-D667-E8E0DA1EA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6A05B-B9CD-AC01-7A2D-541F2B656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7889-772B-F4F6-E810-D17A7E4C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08-Feb-24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E59F-8EBB-F71C-20AF-6E824238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E0D31-F7A1-DF5C-0175-9F200789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2360-D6F5-D285-8504-8E1261AB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84A55-50D9-8A87-01FA-51C292135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683CE-47D5-6894-FD53-39A1E6F93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4F113-443D-160B-F4A7-BE5171325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7A63D-110E-C482-9AEC-CD0C0AD47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1188B-5A8B-AD71-CDF7-A4D127F4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08-Feb-24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2FBD4-20EE-C3C4-0FD2-95DCB97A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63772-659D-CD60-D35A-A09B85BF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0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88D2-20AD-140E-EDFE-66150E8B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EC0C8-80F9-50B1-E2FA-902CD50F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08-Feb-24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B8B11-8A75-693D-AC99-092684DB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DB7C7-9A2E-4720-D9B0-E3ECF2A8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8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5AB9C-DA99-8315-E424-D075E608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08-Feb-24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4121A-B0D9-AF03-B711-B8281068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83C0-E9AD-7D6A-CAE2-CDC2D78B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9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DD88-3248-AEEC-B7B6-481AD408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B9D34-1191-964D-9299-47B004A3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F3B6-D9C9-8D49-DCF8-48E9AC063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78E13-D154-94A4-8347-A4BB3FFD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08-Feb-24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6211-81A1-E094-FF9C-C7944CD5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D920F-AA6E-D7F1-6222-0FF738B8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C197-06A7-901B-FEF5-61431474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AFD64-9262-AADA-3E51-908EE44D1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53753-D6BA-41CB-086B-9B539E40E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37793-CE24-3320-E17D-53240662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08-Feb-24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BEEF2-BB18-06C7-A3BE-72FB480D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851C-C6F5-1D2B-F217-B2F59BA5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3C302-10F5-96EA-3F3C-9854A238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9D12-9D01-20ED-92ED-3CAD7F33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ED9B-6609-7E89-5C81-C8DC6BE16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A33A-2095-A000-F6E9-785B28E6F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F30-A945-3519-788F-64A80B8D2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26D09CFE-090A-2128-A70C-A5DEB40D5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12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9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5000">
                <a:solidFill>
                  <a:srgbClr val="FFFFFF"/>
                </a:solidFill>
              </a:rPr>
              <a:t>Project Title: CarDekho Used Car Price Prediction</a:t>
            </a:r>
            <a:endParaRPr lang="en-IN" sz="5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Problem Statement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The primary objective of this project is to create a data science solution for predicting used car prices accurately by analyzing a diverse dataset including car model, no. of owners, age, mileage, fuel type, kilometers driven, features and location. The aim is to build a machine learning model that offers users to find current valuations for used cars.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32846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Tools Used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B59EF5-5EAA-1680-ABF5-D9603EF99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2099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8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Approach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EA97F1-1AE4-5AC8-F35F-89BC29F45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644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66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EDA insights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9C4FB3A5-9405-B80A-2074-F35CF9B50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75" r="2659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000" dirty="0"/>
              <a:t>Diesel car has highest selling price and LPG has lowest price</a:t>
            </a:r>
          </a:p>
          <a:p>
            <a:r>
              <a:rPr lang="en-GB" sz="2000" dirty="0"/>
              <a:t>If Year of Model of Car(age) is too old, then its selling price is also low and price increases as age decreases</a:t>
            </a:r>
          </a:p>
          <a:p>
            <a:r>
              <a:rPr lang="en-GB" sz="2000" dirty="0"/>
              <a:t>Number of previous owner has significant impact on price of car to be sold</a:t>
            </a:r>
          </a:p>
          <a:p>
            <a:r>
              <a:rPr lang="en-GB" sz="2000" dirty="0"/>
              <a:t>BMW, Kia, Jeep and Mercedes-Benz has higher price than other Brands</a:t>
            </a:r>
          </a:p>
          <a:p>
            <a:r>
              <a:rPr lang="en-GB" sz="2000" dirty="0"/>
              <a:t>Mahindra Renault, Opel and Mitsubishi are very cheaper than other Brands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8403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ML model performance</a:t>
            </a:r>
          </a:p>
        </p:txBody>
      </p:sp>
      <p:pic>
        <p:nvPicPr>
          <p:cNvPr id="5" name="Picture 4" descr="Close up of ruler">
            <a:extLst>
              <a:ext uri="{FF2B5EF4-FFF2-40B4-BE49-F238E27FC236}">
                <a16:creationId xmlns:a16="http://schemas.microsoft.com/office/drawing/2014/main" id="{E99301C9-7D38-089D-5553-600823C95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0" r="3002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IN" sz="1500"/>
              <a:t>Linear Regression</a:t>
            </a:r>
          </a:p>
          <a:p>
            <a:r>
              <a:rPr lang="en-GB" sz="1500"/>
              <a:t>Mean Squared Error (MSE) : 18683006096.390682 , Root Mean Square Error (RMSE): 136685.79332319318 , R2 Score : 0.5908029138644408</a:t>
            </a:r>
          </a:p>
          <a:p>
            <a:r>
              <a:rPr lang="en-GB" sz="1500"/>
              <a:t>Decision Tree Regression</a:t>
            </a:r>
          </a:p>
          <a:p>
            <a:r>
              <a:rPr lang="en-GB" sz="1500"/>
              <a:t>Mean Squared Error (MSE) : 13741548378.11481 , Root Mean Square Error (RMSE): 117224.35061929245 , R2 Score : 0.7926773224539788</a:t>
            </a:r>
          </a:p>
          <a:p>
            <a:r>
              <a:rPr lang="en-GB" sz="1500"/>
              <a:t>Random Forest Regression</a:t>
            </a:r>
          </a:p>
          <a:p>
            <a:r>
              <a:rPr lang="en-GB" sz="1500"/>
              <a:t>Mean Squared Error (MSE) : 7345978445.997672 Root Mean Square Error (RMSE): 85708.68360905838 , R2 Score : 0.8702017227962033</a:t>
            </a:r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23593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ML model performance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33669EC-B56A-36B0-8372-55574BDDD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IN" sz="2200"/>
              <a:t>Random Forest Regression with Hyper parameter tuning (GridSearch CV)</a:t>
            </a:r>
          </a:p>
          <a:p>
            <a:r>
              <a:rPr lang="en-IN" sz="2200"/>
              <a:t>Best Hyperparameters: {'max_depth': None, 'min_samples_leaf': 1, 'min_samples_split': 5, 'n_estimators': 30} </a:t>
            </a:r>
          </a:p>
          <a:p>
            <a:r>
              <a:rPr lang="en-IN" sz="2200"/>
              <a:t>Mean Squared Error on Test Set: 7412299733.74 </a:t>
            </a:r>
          </a:p>
          <a:p>
            <a:r>
              <a:rPr lang="en-IN" sz="2200"/>
              <a:t>Root Mean Squared Error on Test Set: 86094.71 </a:t>
            </a:r>
          </a:p>
          <a:p>
            <a:r>
              <a:rPr lang="en-IN" sz="2200"/>
              <a:t>R2 SCore: 0.8689462927010054</a:t>
            </a:r>
          </a:p>
        </p:txBody>
      </p:sp>
    </p:spTree>
    <p:extLst>
      <p:ext uri="{BB962C8B-B14F-4D97-AF65-F5344CB8AC3E}">
        <p14:creationId xmlns:p14="http://schemas.microsoft.com/office/powerpoint/2010/main" val="207453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Conclusion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5BE7C6A-1032-472D-C342-D88927ADB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IN" sz="2200"/>
              <a:t>We gained insights from the dataset by performing data cleaning, processing and visualization and built a model to predict selling price of car</a:t>
            </a:r>
          </a:p>
        </p:txBody>
      </p:sp>
    </p:spTree>
    <p:extLst>
      <p:ext uri="{BB962C8B-B14F-4D97-AF65-F5344CB8AC3E}">
        <p14:creationId xmlns:p14="http://schemas.microsoft.com/office/powerpoint/2010/main" val="59903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382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Title: CarDekho Used Car Price Prediction</vt:lpstr>
      <vt:lpstr>Problem Statement </vt:lpstr>
      <vt:lpstr>Tools Used</vt:lpstr>
      <vt:lpstr>Approach </vt:lpstr>
      <vt:lpstr>EDA insights</vt:lpstr>
      <vt:lpstr>ML model performance</vt:lpstr>
      <vt:lpstr>ML model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Rice Exports Data Analysis</dc:title>
  <dc:creator>Windows User</dc:creator>
  <cp:lastModifiedBy>Mohamed Aarif</cp:lastModifiedBy>
  <cp:revision>18</cp:revision>
  <dcterms:created xsi:type="dcterms:W3CDTF">2023-12-02T02:35:53Z</dcterms:created>
  <dcterms:modified xsi:type="dcterms:W3CDTF">2024-02-08T20:11:18Z</dcterms:modified>
</cp:coreProperties>
</file>