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64" r:id="rId5"/>
    <p:sldId id="265" r:id="rId6"/>
    <p:sldId id="258" r:id="rId7"/>
    <p:sldId id="266" r:id="rId8"/>
    <p:sldId id="260" r:id="rId9"/>
    <p:sldId id="267" r:id="rId10"/>
    <p:sldId id="268" r:id="rId11"/>
    <p:sldId id="271" r:id="rId12"/>
    <p:sldId id="272" r:id="rId13"/>
    <p:sldId id="273" r:id="rId14"/>
    <p:sldId id="270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10" initials="W1" lastIdx="1" clrIdx="0">
    <p:extLst>
      <p:ext uri="{19B8F6BF-5375-455C-9EA6-DF929625EA0E}">
        <p15:presenceInfo xmlns:p15="http://schemas.microsoft.com/office/powerpoint/2012/main" userId="Windows 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3T17:31:23.470" idx="1">
    <p:pos x="5760" y="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AA5C6-5163-4B77-B2B9-902E83CFEDBA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93B8E-D637-4B6A-88C0-25D8210C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2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93B8E-D637-4B6A-88C0-25D8210C1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8516160" y="6650280"/>
            <a:ext cx="576360" cy="206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5"/>
          <a:stretch/>
        </p:blipFill>
        <p:spPr>
          <a:xfrm>
            <a:off x="8516160" y="6650280"/>
            <a:ext cx="576360" cy="206640"/>
          </a:xfrm>
          <a:prstGeom prst="rect">
            <a:avLst/>
          </a:prstGeom>
          <a:ln>
            <a:noFill/>
          </a:ln>
        </p:spPr>
      </p:pic>
      <p:pic>
        <p:nvPicPr>
          <p:cNvPr id="40" name="Picture 6"/>
          <p:cNvPicPr/>
          <p:nvPr/>
        </p:nvPicPr>
        <p:blipFill>
          <a:blip r:embed="rId16"/>
          <a:stretch/>
        </p:blipFill>
        <p:spPr>
          <a:xfrm>
            <a:off x="-2001600" y="23760"/>
            <a:ext cx="1950480" cy="701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AkramKhanJehad/BSSE1007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01560" y="833040"/>
            <a:ext cx="7786800" cy="33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br>
              <a:rPr dirty="0"/>
            </a:b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MD AKRAM KHAN</a:t>
            </a:r>
            <a:br>
              <a:rPr dirty="0"/>
            </a:b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Master title style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01560" y="4345200"/>
            <a:ext cx="778680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Click to edit Master subtitle style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2" y="0"/>
            <a:ext cx="91775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185" y="1046265"/>
            <a:ext cx="471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Port Scanner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469" y="3787721"/>
            <a:ext cx="84789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FF00"/>
              </a:solidFill>
            </a:endParaRPr>
          </a:p>
          <a:p>
            <a:r>
              <a:rPr lang="en-US" sz="2800" b="1" dirty="0"/>
              <a:t>MD AKRAM KHAN</a:t>
            </a:r>
          </a:p>
          <a:p>
            <a:r>
              <a:rPr lang="en-US" sz="2800" b="1" dirty="0"/>
              <a:t>BSSE 1007</a:t>
            </a:r>
          </a:p>
          <a:p>
            <a:r>
              <a:rPr lang="en-US" sz="2800" b="1" dirty="0"/>
              <a:t>Supervisor : Dr. B M </a:t>
            </a:r>
            <a:r>
              <a:rPr lang="en-US" sz="2800" b="1" dirty="0" err="1"/>
              <a:t>Mainul</a:t>
            </a:r>
            <a:r>
              <a:rPr lang="en-US" sz="2800" b="1" dirty="0"/>
              <a:t> Hossain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D5B43-7D1C-4C9C-B46A-73A497C15D4B}"/>
              </a:ext>
            </a:extLst>
          </p:cNvPr>
          <p:cNvSpPr txBox="1"/>
          <p:nvPr/>
        </p:nvSpPr>
        <p:spPr>
          <a:xfrm>
            <a:off x="432185" y="416433"/>
            <a:ext cx="31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SPL-1,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5AA-EC7A-4974-BFC9-0BE39D88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021C-8EBB-471E-9175-267E7157F9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84943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Common ports of specific host can be scanned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1E9A4-174B-420E-B061-E6F4F6EF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956"/>
            <a:ext cx="9144000" cy="43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1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DC8-049B-4F00-A5C8-254277AE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7D6F3-9D94-4B46-B03F-BD60F38D5EB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79165"/>
            <a:ext cx="8229240" cy="77478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Default scan is used to scan ports from 1-50000</a:t>
            </a:r>
          </a:p>
        </p:txBody>
      </p:sp>
    </p:spTree>
    <p:extLst>
      <p:ext uri="{BB962C8B-B14F-4D97-AF65-F5344CB8AC3E}">
        <p14:creationId xmlns:p14="http://schemas.microsoft.com/office/powerpoint/2010/main" val="426487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56ED-CF4C-4EAB-8BFA-58AC4A4E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19889-4B38-4210-A983-5C8C70B515E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351314"/>
            <a:ext cx="8229240" cy="3230486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link 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https://github.com/MdAkramKhanJehad/BSSE1007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8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7163" y="332509"/>
            <a:ext cx="47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9049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2"/>
          <p:cNvSpPr/>
          <p:nvPr/>
        </p:nvSpPr>
        <p:spPr>
          <a:xfrm>
            <a:off x="601560" y="1596600"/>
            <a:ext cx="8084160" cy="47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08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</a:pP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601560" y="1418400"/>
            <a:ext cx="8229240" cy="3637635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Introduction</a:t>
            </a:r>
            <a:br>
              <a:rPr lang="en-US" sz="3600" dirty="0"/>
            </a:br>
            <a:r>
              <a:rPr lang="en-US" sz="3600" dirty="0">
                <a:solidFill>
                  <a:schemeClr val="bg1"/>
                </a:solidFill>
              </a:rPr>
              <a:t>Overview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Background Study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Working Procedure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Features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9615" y="1776247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6869" y="2299923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2683" y="2812027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2880" y="3311759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56480" y="3972836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:1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073"/>
            <a:ext cx="8229240" cy="502255"/>
          </a:xfrm>
        </p:spPr>
        <p:txBody>
          <a:bodyPr/>
          <a:lstStyle/>
          <a:p>
            <a:r>
              <a:rPr lang="en-US" b="1" spc="-1" dirty="0">
                <a:solidFill>
                  <a:srgbClr val="000000"/>
                </a:solidFill>
                <a:latin typeface="Calibri"/>
              </a:rPr>
              <a:t>Introduction</a:t>
            </a:r>
            <a:br>
              <a:rPr lang="en-US" spc="-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43345" y="2034011"/>
            <a:ext cx="8229240" cy="3977280"/>
          </a:xfrm>
        </p:spPr>
        <p:txBody>
          <a:bodyPr/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spc="-1" dirty="0">
                <a:solidFill>
                  <a:srgbClr val="FFFFFF"/>
                </a:solidFill>
                <a:latin typeface="Calibri"/>
              </a:rPr>
              <a:t>The aim of this project is to make a port scanner.</a:t>
            </a:r>
            <a:endParaRPr lang="en-US" sz="3600" spc="-1" dirty="0"/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spc="-1" dirty="0">
                <a:solidFill>
                  <a:srgbClr val="FFFFFF"/>
                </a:solidFill>
                <a:latin typeface="Calibri"/>
              </a:rPr>
              <a:t>Whether specific  port of any live pc is open or not can be detected .</a:t>
            </a:r>
            <a:endParaRPr lang="en-US" sz="3600" spc="-1" dirty="0"/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:2</a:t>
            </a:r>
          </a:p>
        </p:txBody>
      </p:sp>
    </p:spTree>
    <p:extLst>
      <p:ext uri="{BB962C8B-B14F-4D97-AF65-F5344CB8AC3E}">
        <p14:creationId xmlns:p14="http://schemas.microsoft.com/office/powerpoint/2010/main" val="16738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07818" y="2421937"/>
            <a:ext cx="8229240" cy="397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Five Phases of Penetration Testing: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Phase 1 | Reconnaissance</a:t>
            </a:r>
          </a:p>
          <a:p>
            <a:pPr marL="457200" lvl="1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Phase 2 | </a:t>
            </a:r>
            <a:r>
              <a:rPr lang="en-US" sz="3200" b="1" dirty="0">
                <a:solidFill>
                  <a:srgbClr val="FF0000"/>
                </a:solidFill>
              </a:rPr>
              <a:t>Scanning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Phase 3 | Gaining Access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Phase 4 | Maintaining Access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Phase 5 | Covering Tracks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40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:3</a:t>
            </a:r>
          </a:p>
        </p:txBody>
      </p:sp>
    </p:spTree>
    <p:extLst>
      <p:ext uri="{BB962C8B-B14F-4D97-AF65-F5344CB8AC3E}">
        <p14:creationId xmlns:p14="http://schemas.microsoft.com/office/powerpoint/2010/main" val="10166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54200" y="374760"/>
            <a:ext cx="778680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Overview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54200" y="1749240"/>
            <a:ext cx="7634160" cy="457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spc="-1" dirty="0">
                <a:solidFill>
                  <a:srgbClr val="FFFFFF"/>
                </a:solidFill>
                <a:latin typeface="Times New Roman"/>
                <a:ea typeface="DejaVu Sans"/>
              </a:rPr>
              <a:t>E</a:t>
            </a:r>
            <a:r>
              <a:rPr lang="en-US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quivalent to knocking on the walls to find all the doors and windows</a:t>
            </a: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. </a:t>
            </a:r>
            <a:endParaRPr lang="en-US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–"/>
            </a:pPr>
            <a:r>
              <a:rPr lang="en-US" sz="3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determine which ports are listening &amp; reachable from the Internet </a:t>
            </a:r>
            <a:endParaRPr lang="en-US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–"/>
            </a:pPr>
            <a:r>
              <a:rPr lang="en-US" sz="3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Analyzing underlying weakness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200" spc="-1" dirty="0">
                <a:solidFill>
                  <a:schemeClr val="bg1"/>
                </a:solidFill>
              </a:rPr>
              <a:t>Image source : https://www.gettyimages.co.uk/detail/photo/children-knocking-on-the-door-high-res-stock-photography/134432215</a:t>
            </a:r>
            <a:endParaRPr lang="en-US" sz="1200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15" y="4556417"/>
            <a:ext cx="5955794" cy="1772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:4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388789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1) TCP/IP stack</a:t>
            </a:r>
          </a:p>
          <a:p>
            <a:r>
              <a:rPr lang="en-US" sz="3600" dirty="0">
                <a:solidFill>
                  <a:schemeClr val="bg1"/>
                </a:solidFill>
              </a:rPr>
              <a:t>2) Structure of IP header</a:t>
            </a:r>
          </a:p>
          <a:p>
            <a:r>
              <a:rPr lang="en-US" sz="3600" dirty="0">
                <a:solidFill>
                  <a:schemeClr val="bg1"/>
                </a:solidFill>
              </a:rPr>
              <a:t>3) Structure of TCP header</a:t>
            </a:r>
          </a:p>
          <a:p>
            <a:r>
              <a:rPr lang="en-US" sz="3600" dirty="0">
                <a:solidFill>
                  <a:schemeClr val="bg1"/>
                </a:solidFill>
              </a:rPr>
              <a:t>4) Raw rocket </a:t>
            </a:r>
          </a:p>
          <a:p>
            <a:r>
              <a:rPr lang="en-US" sz="3600" dirty="0">
                <a:solidFill>
                  <a:schemeClr val="bg1"/>
                </a:solidFill>
              </a:rPr>
              <a:t>5) Checksum calculation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20" y="1604520"/>
            <a:ext cx="1947180" cy="5253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:5</a:t>
            </a:r>
          </a:p>
        </p:txBody>
      </p:sp>
    </p:spTree>
    <p:extLst>
      <p:ext uri="{BB962C8B-B14F-4D97-AF65-F5344CB8AC3E}">
        <p14:creationId xmlns:p14="http://schemas.microsoft.com/office/powerpoint/2010/main" val="23217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1560" y="374760"/>
            <a:ext cx="8092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latin typeface="Calibri"/>
              </a:rPr>
              <a:t>Working Procedure</a:t>
            </a:r>
            <a:endParaRPr lang="en-US" sz="4400" spc="-1" dirty="0"/>
          </a:p>
        </p:txBody>
      </p:sp>
      <p:sp>
        <p:nvSpPr>
          <p:cNvPr id="167" name="CustomShape 2"/>
          <p:cNvSpPr/>
          <p:nvPr/>
        </p:nvSpPr>
        <p:spPr>
          <a:xfrm>
            <a:off x="746313" y="1693582"/>
            <a:ext cx="8084160" cy="47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 algn="just">
              <a:lnSpc>
                <a:spcPct val="9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TCP SYN scan: </a:t>
            </a:r>
            <a:endParaRPr lang="en-US" sz="3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Half-open</a:t>
            </a:r>
            <a:r>
              <a:rPr lang="en-US" sz="3200" b="0" i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scanning</a:t>
            </a:r>
            <a:r>
              <a:rPr lang="en-US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. </a:t>
            </a:r>
            <a:endParaRPr lang="en-US" sz="24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 SYN packet is sent.</a:t>
            </a:r>
            <a:endParaRPr lang="en-US" sz="28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 listening target respond with a SYN+ACK.</a:t>
            </a:r>
            <a:endParaRPr lang="en-US" sz="28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A non-listening target respond with a RST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n-US" sz="28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5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Image source : https://nmap.org/book/synscan.html</a:t>
            </a:r>
            <a:endParaRPr lang="en-US" sz="15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981360" y="4480560"/>
            <a:ext cx="6947640" cy="178380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:7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101398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One random port of specific host can be scanned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:8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801A8-4FF6-488E-AAEC-9914AA1C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4629"/>
            <a:ext cx="9113875" cy="36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779004"/>
            <a:ext cx="8229240" cy="903153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More than one ports can also be scanned.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:9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BDFC7-4333-42F5-AB4F-161A74E87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604018"/>
            <a:ext cx="9144000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74CA6-10CD-45F0-A84A-CD00A9C99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1918"/>
            <a:ext cx="9143999" cy="19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1198</TotalTime>
  <Words>287</Words>
  <Application>Microsoft Office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Contents</vt:lpstr>
      <vt:lpstr>Introduction </vt:lpstr>
      <vt:lpstr>Overview</vt:lpstr>
      <vt:lpstr>PowerPoint Presentation</vt:lpstr>
      <vt:lpstr>Background Study</vt:lpstr>
      <vt:lpstr>PowerPoint Presentation</vt:lpstr>
      <vt:lpstr>Features</vt:lpstr>
      <vt:lpstr>Features</vt:lpstr>
      <vt:lpstr>Features</vt:lpstr>
      <vt:lpstr>Features</vt:lpstr>
      <vt:lpstr>Github Link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USER</cp:lastModifiedBy>
  <cp:revision>158</cp:revision>
  <dcterms:created xsi:type="dcterms:W3CDTF">2013-08-21T19:17:07Z</dcterms:created>
  <dcterms:modified xsi:type="dcterms:W3CDTF">2019-05-28T12:12:48Z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