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64" r:id="rId5"/>
    <p:sldId id="265" r:id="rId6"/>
    <p:sldId id="258" r:id="rId7"/>
    <p:sldId id="266" r:id="rId8"/>
    <p:sldId id="259" r:id="rId9"/>
    <p:sldId id="260" r:id="rId10"/>
    <p:sldId id="267" r:id="rId11"/>
    <p:sldId id="268" r:id="rId12"/>
    <p:sldId id="269" r:id="rId13"/>
    <p:sldId id="270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10" initials="W1" lastIdx="1" clrIdx="0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3T17:31:23.470" idx="1">
    <p:pos x="5760" y="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A5C6-5163-4B77-B2B9-902E83CFEDB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93B8E-D637-4B6A-88C0-25D8210C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93B8E-D637-4B6A-88C0-25D8210C1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8516160" y="6650280"/>
            <a:ext cx="576360" cy="206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5"/>
          <a:stretch/>
        </p:blipFill>
        <p:spPr>
          <a:xfrm>
            <a:off x="8516160" y="6650280"/>
            <a:ext cx="576360" cy="206640"/>
          </a:xfrm>
          <a:prstGeom prst="rect">
            <a:avLst/>
          </a:prstGeom>
          <a:ln>
            <a:noFill/>
          </a:ln>
        </p:spPr>
      </p:pic>
      <p:pic>
        <p:nvPicPr>
          <p:cNvPr id="40" name="Picture 6"/>
          <p:cNvPicPr/>
          <p:nvPr/>
        </p:nvPicPr>
        <p:blipFill>
          <a:blip r:embed="rId16"/>
          <a:stretch/>
        </p:blipFill>
        <p:spPr>
          <a:xfrm>
            <a:off x="-2001600" y="23760"/>
            <a:ext cx="1950480" cy="701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1560" y="833040"/>
            <a:ext cx="7786800" cy="33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MD AKRAM KHAN</a:t>
            </a:r>
            <a:r>
              <a:rPr dirty="0"/>
              <a:t/>
            </a:r>
            <a:br>
              <a:rPr dirty="0"/>
            </a:b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Master title style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01560" y="4345200"/>
            <a:ext cx="778680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Click to edit Master subtitle style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75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9687" y="29228"/>
            <a:ext cx="471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Port Scanner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6364" y="2908130"/>
            <a:ext cx="847898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FFFF00"/>
              </a:solidFill>
            </a:endParaRPr>
          </a:p>
          <a:p>
            <a:r>
              <a:rPr lang="en-US" sz="4000" b="1" dirty="0" smtClean="0"/>
              <a:t>MD AKRAM KHAN</a:t>
            </a:r>
          </a:p>
          <a:p>
            <a:r>
              <a:rPr lang="en-US" sz="4000" b="1" dirty="0" smtClean="0"/>
              <a:t>BSSE 1007</a:t>
            </a:r>
            <a:endParaRPr lang="en-US" sz="4000" b="1" dirty="0"/>
          </a:p>
          <a:p>
            <a:r>
              <a:rPr lang="en-US" sz="4000" b="1" dirty="0" smtClean="0"/>
              <a:t>Supervisor : B M </a:t>
            </a:r>
            <a:r>
              <a:rPr lang="en-US" sz="4000" b="1" dirty="0" err="1" smtClean="0"/>
              <a:t>Mainul</a:t>
            </a:r>
            <a:r>
              <a:rPr lang="en-US" sz="4000" b="1" dirty="0" smtClean="0"/>
              <a:t> Hossain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779004"/>
            <a:ext cx="8229240" cy="90315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Socket for sending message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818"/>
            <a:ext cx="9144000" cy="4364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6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workings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466108"/>
            <a:ext cx="8229240" cy="31156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Receiving SYN ACK packet.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Sending ICMP packet to detect live machine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TCP 3 way handshake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3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7163" y="332509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Thank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you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"/>
          <p:cNvSpPr/>
          <p:nvPr/>
        </p:nvSpPr>
        <p:spPr>
          <a:xfrm>
            <a:off x="601560" y="1596600"/>
            <a:ext cx="8084160" cy="47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</a:pPr>
            <a:endParaRPr lang="en-US" sz="40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601560" y="1418400"/>
            <a:ext cx="8229240" cy="363763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bg1"/>
                </a:solidFill>
              </a:rPr>
              <a:t>Overview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Background Study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Working Procedure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Progress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3600" dirty="0" smtClean="0">
                <a:solidFill>
                  <a:schemeClr val="bg1"/>
                </a:solidFill>
              </a:rPr>
              <a:t>Further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workings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9615" y="1776247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6869" y="2299923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2683" y="2812027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2880" y="3311759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6869" y="4535986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56480" y="3972836"/>
            <a:ext cx="372240" cy="2305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073"/>
            <a:ext cx="8229240" cy="502255"/>
          </a:xfrm>
        </p:spPr>
        <p:txBody>
          <a:bodyPr/>
          <a:lstStyle/>
          <a:p>
            <a:r>
              <a:rPr lang="en-US" b="1" spc="-1" dirty="0">
                <a:solidFill>
                  <a:srgbClr val="000000"/>
                </a:solidFill>
                <a:latin typeface="Calibri"/>
              </a:rPr>
              <a:t>Introduction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43345" y="2034011"/>
            <a:ext cx="8229240" cy="3977280"/>
          </a:xfrm>
        </p:spPr>
        <p:txBody>
          <a:bodyPr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The aim of this project is to </a:t>
            </a:r>
            <a:r>
              <a:rPr lang="en-US" sz="3600" spc="-1" dirty="0" smtClean="0">
                <a:solidFill>
                  <a:srgbClr val="FFFFFF"/>
                </a:solidFill>
                <a:latin typeface="Calibri"/>
              </a:rPr>
              <a:t>make </a:t>
            </a:r>
            <a:r>
              <a:rPr lang="en-US" sz="3600" spc="-1" dirty="0">
                <a:solidFill>
                  <a:srgbClr val="FFFFFF"/>
                </a:solidFill>
                <a:latin typeface="Calibri"/>
              </a:rPr>
              <a:t>a port scanner.</a:t>
            </a:r>
            <a:endParaRPr lang="en-US" sz="3600" spc="-1" dirty="0"/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Whether any pc is live or not can be detected.</a:t>
            </a:r>
            <a:endParaRPr lang="en-US" sz="3600" spc="-1" dirty="0"/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Whether specific  port of any live pc is open or not can be detected .</a:t>
            </a:r>
            <a:endParaRPr lang="en-US" sz="3600" spc="-1" dirty="0"/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07818" y="2421937"/>
            <a:ext cx="8229240" cy="397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Five Phases of Penetration </a:t>
            </a:r>
            <a:r>
              <a:rPr lang="en-US" sz="4000" b="1" dirty="0" smtClean="0">
                <a:solidFill>
                  <a:schemeClr val="bg1"/>
                </a:solidFill>
              </a:rPr>
              <a:t>Testing: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Phase 1 | Reconnaissance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Phase 2 | </a:t>
            </a:r>
            <a:r>
              <a:rPr lang="en-US" sz="3200" b="1" dirty="0" smtClean="0">
                <a:solidFill>
                  <a:srgbClr val="FF0000"/>
                </a:solidFill>
              </a:rPr>
              <a:t>Scanning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Phase 3 | Gaining Access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Phase 4 | Maintaining Access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Phase 5 | Covering Tracks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40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6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54200" y="374760"/>
            <a:ext cx="778680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Overview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54200" y="1749240"/>
            <a:ext cx="7634160" cy="45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spc="-1" dirty="0">
                <a:solidFill>
                  <a:srgbClr val="FFFFFF"/>
                </a:solidFill>
                <a:latin typeface="Times New Roman"/>
                <a:ea typeface="DejaVu Sans"/>
              </a:rPr>
              <a:t>E</a:t>
            </a:r>
            <a:r>
              <a:rPr lang="en-US" sz="3600" b="0" strike="noStrike" spc="-1" dirty="0" smtClean="0">
                <a:solidFill>
                  <a:srgbClr val="FFFFFF"/>
                </a:solidFill>
                <a:latin typeface="Times New Roman"/>
                <a:ea typeface="DejaVu Sans"/>
              </a:rPr>
              <a:t>quivalent </a:t>
            </a:r>
            <a:r>
              <a:rPr lang="en-US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to knocking on the walls to find all the doors and windows</a:t>
            </a: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</a:t>
            </a:r>
            <a:endParaRPr lang="en-US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determine which ports are listening &amp; reachable from the Internet </a:t>
            </a:r>
            <a:endParaRPr lang="en-US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–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Analyzing underlying weakness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200" spc="-1" dirty="0" smtClean="0">
                <a:solidFill>
                  <a:schemeClr val="bg1"/>
                </a:solidFill>
              </a:rPr>
              <a:t>Image </a:t>
            </a:r>
            <a:r>
              <a:rPr lang="en-US" sz="1200" spc="-1" dirty="0">
                <a:solidFill>
                  <a:schemeClr val="bg1"/>
                </a:solidFill>
              </a:rPr>
              <a:t>source : https://www.gettyimages.co.uk/detail/photo/children-knocking-on-the-door-high-res-stock-photography/134432215</a:t>
            </a:r>
            <a:endParaRPr lang="en-US" sz="1200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15" y="4556417"/>
            <a:ext cx="5955794" cy="177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388789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1) TCP/IP stack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2) Structure of IP header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3) Structure of TCP header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4) Socket Basics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5) Raw rocket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20" y="1604520"/>
            <a:ext cx="1947180" cy="5253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17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1560" y="374760"/>
            <a:ext cx="8092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Working Procedure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1560" y="1596600"/>
            <a:ext cx="8084160" cy="47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just">
              <a:lnSpc>
                <a:spcPct val="90000"/>
              </a:lnSpc>
              <a:spcBef>
                <a:spcPts val="720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TCP connect scan:  </a:t>
            </a:r>
            <a:endParaRPr lang="en-US" sz="3600" b="0" strike="noStrike" spc="-1">
              <a:latin typeface="Arial"/>
            </a:endParaRPr>
          </a:p>
          <a:p>
            <a:pPr marL="743040" lvl="1" indent="-284760" algn="just">
              <a:lnSpc>
                <a:spcPct val="9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Complete a three-way handshake.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Image source: https://www.geeksforgeeks.org/computer-network-tcp-3-way-handshake-process/</a:t>
            </a:r>
            <a:endParaRPr lang="en-US" sz="1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41"/>
              </a:spcBef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166040" y="2957760"/>
            <a:ext cx="6239880" cy="28022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1560" y="374760"/>
            <a:ext cx="8092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Calibri"/>
              </a:rPr>
              <a:t>Working Procedure</a:t>
            </a:r>
            <a:endParaRPr lang="en-US" sz="4400" spc="-1" dirty="0"/>
          </a:p>
        </p:txBody>
      </p:sp>
      <p:sp>
        <p:nvSpPr>
          <p:cNvPr id="167" name="CustomShape 2"/>
          <p:cNvSpPr/>
          <p:nvPr/>
        </p:nvSpPr>
        <p:spPr>
          <a:xfrm>
            <a:off x="746313" y="1693582"/>
            <a:ext cx="8084160" cy="47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 algn="just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TCP SYN scan: </a:t>
            </a:r>
            <a:endParaRPr lang="en-US" sz="36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Half-open</a:t>
            </a:r>
            <a:r>
              <a:rPr lang="en-US" sz="3200" b="0" i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scanning</a:t>
            </a: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 SYN packet is sent.</a:t>
            </a:r>
            <a:endParaRPr lang="en-US" sz="28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 listening target respond with a SYN+ACK.</a:t>
            </a:r>
            <a:endParaRPr lang="en-US" sz="2800" b="0" strike="noStrike" spc="-1" dirty="0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A non-listening target respond with a RST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500" b="0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Image </a:t>
            </a:r>
            <a:r>
              <a:rPr lang="en-US" sz="15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source : https://nmap.org/book/synscan.html</a:t>
            </a:r>
            <a:endParaRPr lang="en-US" sz="15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981360" y="4480560"/>
            <a:ext cx="6947640" cy="17838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10139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PCAP file analyzer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9964"/>
            <a:ext cx="9144000" cy="4378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4" y="6823"/>
            <a:ext cx="15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:8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1125</TotalTime>
  <Words>265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Contents</vt:lpstr>
      <vt:lpstr>Introduction </vt:lpstr>
      <vt:lpstr>Overview</vt:lpstr>
      <vt:lpstr>PowerPoint Presentation</vt:lpstr>
      <vt:lpstr>Background Study</vt:lpstr>
      <vt:lpstr>PowerPoint Presentation</vt:lpstr>
      <vt:lpstr>PowerPoint Presentation</vt:lpstr>
      <vt:lpstr>Progress</vt:lpstr>
      <vt:lpstr>Progress</vt:lpstr>
      <vt:lpstr>Further workings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Windows 10</cp:lastModifiedBy>
  <cp:revision>149</cp:revision>
  <dcterms:created xsi:type="dcterms:W3CDTF">2013-08-21T19:17:07Z</dcterms:created>
  <dcterms:modified xsi:type="dcterms:W3CDTF">2019-03-13T11:50:36Z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