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16A8CA-CD1C-18CE-0532-AA77AEDD1973}" v="655" dt="2024-07-08T21:24:34.190"/>
    <p1510:client id="{7F491ACB-1C15-2B10-5CD2-D8FA69EEB4B6}" v="75" dt="2024-07-08T20:20:09.299"/>
    <p1510:client id="{89F73FEC-2D11-6405-43C9-4A5E560EAA70}" v="509" dt="2024-07-09T20:48:5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l Siam" userId="S::msiam0229@tuskegee.edu::46da63f7-e56e-4a32-a533-0079ff0bf163" providerId="AD" clId="Web-{7F491ACB-1C15-2B10-5CD2-D8FA69EEB4B6}"/>
    <pc:docChg chg="addSld delSld modSld addMainMaster delMainMaster">
      <pc:chgData name="Md Al Siam" userId="S::msiam0229@tuskegee.edu::46da63f7-e56e-4a32-a533-0079ff0bf163" providerId="AD" clId="Web-{7F491ACB-1C15-2B10-5CD2-D8FA69EEB4B6}" dt="2024-07-08T20:20:09.283" v="48" actId="20577"/>
      <pc:docMkLst>
        <pc:docMk/>
      </pc:docMkLst>
      <pc:sldChg chg="addSp delSp modSp del mod setBg modClrScheme chgLayout">
        <pc:chgData name="Md Al Siam" userId="S::msiam0229@tuskegee.edu::46da63f7-e56e-4a32-a533-0079ff0bf163" providerId="AD" clId="Web-{7F491ACB-1C15-2B10-5CD2-D8FA69EEB4B6}" dt="2024-07-08T20:08:31.924" v="14"/>
        <pc:sldMkLst>
          <pc:docMk/>
          <pc:sldMk cId="109857222" sldId="256"/>
        </pc:sldMkLst>
        <pc:spChg chg="mod">
          <ac:chgData name="Md Al Siam" userId="S::msiam0229@tuskegee.edu::46da63f7-e56e-4a32-a533-0079ff0bf163" providerId="AD" clId="Web-{7F491ACB-1C15-2B10-5CD2-D8FA69EEB4B6}" dt="2024-07-08T19:26:45.681" v="8"/>
          <ac:spMkLst>
            <pc:docMk/>
            <pc:sldMk cId="109857222" sldId="256"/>
            <ac:spMk id="2" creationId="{00000000-0000-0000-0000-000000000000}"/>
          </ac:spMkLst>
        </pc:spChg>
        <pc:spChg chg="mod">
          <ac:chgData name="Md Al Siam" userId="S::msiam0229@tuskegee.edu::46da63f7-e56e-4a32-a533-0079ff0bf163" providerId="AD" clId="Web-{7F491ACB-1C15-2B10-5CD2-D8FA69EEB4B6}" dt="2024-07-08T19:26:45.681" v="8"/>
          <ac:spMkLst>
            <pc:docMk/>
            <pc:sldMk cId="109857222" sldId="256"/>
            <ac:spMk id="3" creationId="{00000000-0000-0000-0000-000000000000}"/>
          </ac:spMkLst>
        </pc:spChg>
        <pc:spChg chg="add del mod">
          <ac:chgData name="Md Al Siam" userId="S::msiam0229@tuskegee.edu::46da63f7-e56e-4a32-a533-0079ff0bf163" providerId="AD" clId="Web-{7F491ACB-1C15-2B10-5CD2-D8FA69EEB4B6}" dt="2024-07-08T19:26:39.259" v="6"/>
          <ac:spMkLst>
            <pc:docMk/>
            <pc:sldMk cId="109857222" sldId="256"/>
            <ac:spMk id="5" creationId="{6C9CCC70-B2A4-2641-F18E-D6ADB490D3A8}"/>
          </ac:spMkLst>
        </pc:spChg>
        <pc:spChg chg="add">
          <ac:chgData name="Md Al Siam" userId="S::msiam0229@tuskegee.edu::46da63f7-e56e-4a32-a533-0079ff0bf163" providerId="AD" clId="Web-{7F491ACB-1C15-2B10-5CD2-D8FA69EEB4B6}" dt="2024-07-08T19:26:45.681" v="8"/>
          <ac:spMkLst>
            <pc:docMk/>
            <pc:sldMk cId="109857222" sldId="256"/>
            <ac:spMk id="9" creationId="{B725BC23-E0DD-4037-B2B8-7B6FA64543FB}"/>
          </ac:spMkLst>
        </pc:spChg>
        <pc:spChg chg="add">
          <ac:chgData name="Md Al Siam" userId="S::msiam0229@tuskegee.edu::46da63f7-e56e-4a32-a533-0079ff0bf163" providerId="AD" clId="Web-{7F491ACB-1C15-2B10-5CD2-D8FA69EEB4B6}" dt="2024-07-08T19:26:45.681" v="8"/>
          <ac:spMkLst>
            <pc:docMk/>
            <pc:sldMk cId="109857222" sldId="256"/>
            <ac:spMk id="11" creationId="{199EE120-2D35-4A48-BAAE-238F986A13DC}"/>
          </ac:spMkLst>
        </pc:spChg>
        <pc:spChg chg="add">
          <ac:chgData name="Md Al Siam" userId="S::msiam0229@tuskegee.edu::46da63f7-e56e-4a32-a533-0079ff0bf163" providerId="AD" clId="Web-{7F491ACB-1C15-2B10-5CD2-D8FA69EEB4B6}" dt="2024-07-08T19:26:45.681" v="8"/>
          <ac:spMkLst>
            <pc:docMk/>
            <pc:sldMk cId="109857222" sldId="256"/>
            <ac:spMk id="13" creationId="{552F9EAC-0C70-441C-AC78-65174C285730}"/>
          </ac:spMkLst>
        </pc:spChg>
        <pc:spChg chg="add">
          <ac:chgData name="Md Al Siam" userId="S::msiam0229@tuskegee.edu::46da63f7-e56e-4a32-a533-0079ff0bf163" providerId="AD" clId="Web-{7F491ACB-1C15-2B10-5CD2-D8FA69EEB4B6}" dt="2024-07-08T19:26:45.681" v="8"/>
          <ac:spMkLst>
            <pc:docMk/>
            <pc:sldMk cId="109857222" sldId="256"/>
            <ac:spMk id="15" creationId="{0D48F6B8-EF56-4340-982E-F4D6F5DC2F57}"/>
          </ac:spMkLst>
        </pc:spChg>
        <pc:spChg chg="add">
          <ac:chgData name="Md Al Siam" userId="S::msiam0229@tuskegee.edu::46da63f7-e56e-4a32-a533-0079ff0bf163" providerId="AD" clId="Web-{7F491ACB-1C15-2B10-5CD2-D8FA69EEB4B6}" dt="2024-07-08T19:26:45.681" v="8"/>
          <ac:spMkLst>
            <pc:docMk/>
            <pc:sldMk cId="109857222" sldId="256"/>
            <ac:spMk id="17" creationId="{AC596C40-FEA6-4867-853D-CF37DE3B6BF3}"/>
          </ac:spMkLst>
        </pc:spChg>
        <pc:spChg chg="add">
          <ac:chgData name="Md Al Siam" userId="S::msiam0229@tuskegee.edu::46da63f7-e56e-4a32-a533-0079ff0bf163" providerId="AD" clId="Web-{7F491ACB-1C15-2B10-5CD2-D8FA69EEB4B6}" dt="2024-07-08T19:26:45.681" v="8"/>
          <ac:spMkLst>
            <pc:docMk/>
            <pc:sldMk cId="109857222" sldId="256"/>
            <ac:spMk id="19" creationId="{9DC7C5E2-274E-49A3-A8E0-46A5B8CAC3D4}"/>
          </ac:spMkLst>
        </pc:spChg>
        <pc:spChg chg="add">
          <ac:chgData name="Md Al Siam" userId="S::msiam0229@tuskegee.edu::46da63f7-e56e-4a32-a533-0079ff0bf163" providerId="AD" clId="Web-{7F491ACB-1C15-2B10-5CD2-D8FA69EEB4B6}" dt="2024-07-08T19:26:45.681" v="8"/>
          <ac:spMkLst>
            <pc:docMk/>
            <pc:sldMk cId="109857222" sldId="256"/>
            <ac:spMk id="21" creationId="{D6CF8D2C-9E01-48EC-8DDF-8A1FF60AED22}"/>
          </ac:spMkLst>
        </pc:spChg>
        <pc:picChg chg="add del mod">
          <ac:chgData name="Md Al Siam" userId="S::msiam0229@tuskegee.edu::46da63f7-e56e-4a32-a533-0079ff0bf163" providerId="AD" clId="Web-{7F491ACB-1C15-2B10-5CD2-D8FA69EEB4B6}" dt="2024-07-08T19:26:39.259" v="7"/>
          <ac:picMkLst>
            <pc:docMk/>
            <pc:sldMk cId="109857222" sldId="256"/>
            <ac:picMk id="4" creationId="{7F53719A-9953-DD16-C626-F5700388BD7D}"/>
          </ac:picMkLst>
        </pc:picChg>
        <pc:picChg chg="add mod">
          <ac:chgData name="Md Al Siam" userId="S::msiam0229@tuskegee.edu::46da63f7-e56e-4a32-a533-0079ff0bf163" providerId="AD" clId="Web-{7F491ACB-1C15-2B10-5CD2-D8FA69EEB4B6}" dt="2024-07-08T20:08:05.487" v="13" actId="1076"/>
          <ac:picMkLst>
            <pc:docMk/>
            <pc:sldMk cId="109857222" sldId="256"/>
            <ac:picMk id="4" creationId="{D2E5CB54-17FC-326A-0724-8731A2DD74C0}"/>
          </ac:picMkLst>
        </pc:picChg>
        <pc:picChg chg="add">
          <ac:chgData name="Md Al Siam" userId="S::msiam0229@tuskegee.edu::46da63f7-e56e-4a32-a533-0079ff0bf163" providerId="AD" clId="Web-{7F491ACB-1C15-2B10-5CD2-D8FA69EEB4B6}" dt="2024-07-08T19:26:45.681" v="8"/>
          <ac:picMkLst>
            <pc:docMk/>
            <pc:sldMk cId="109857222" sldId="256"/>
            <ac:picMk id="6" creationId="{3844A514-17CE-CC1E-EDA6-211133110EC7}"/>
          </ac:picMkLst>
        </pc:picChg>
      </pc:sldChg>
      <pc:sldChg chg="addSp delSp modSp new mod modClrScheme chgLayout">
        <pc:chgData name="Md Al Siam" userId="S::msiam0229@tuskegee.edu::46da63f7-e56e-4a32-a533-0079ff0bf163" providerId="AD" clId="Web-{7F491ACB-1C15-2B10-5CD2-D8FA69EEB4B6}" dt="2024-07-08T20:20:09.283" v="48" actId="20577"/>
        <pc:sldMkLst>
          <pc:docMk/>
          <pc:sldMk cId="747909569" sldId="256"/>
        </pc:sldMkLst>
        <pc:spChg chg="del mod">
          <ac:chgData name="Md Al Siam" userId="S::msiam0229@tuskegee.edu::46da63f7-e56e-4a32-a533-0079ff0bf163" providerId="AD" clId="Web-{7F491ACB-1C15-2B10-5CD2-D8FA69EEB4B6}" dt="2024-07-08T20:11:09.284" v="19"/>
          <ac:spMkLst>
            <pc:docMk/>
            <pc:sldMk cId="747909569" sldId="256"/>
            <ac:spMk id="2" creationId="{F571297D-E00C-7C6F-72EF-2310125B9456}"/>
          </ac:spMkLst>
        </pc:spChg>
        <pc:spChg chg="del">
          <ac:chgData name="Md Al Siam" userId="S::msiam0229@tuskegee.edu::46da63f7-e56e-4a32-a533-0079ff0bf163" providerId="AD" clId="Web-{7F491ACB-1C15-2B10-5CD2-D8FA69EEB4B6}" dt="2024-07-08T20:11:09.284" v="19"/>
          <ac:spMkLst>
            <pc:docMk/>
            <pc:sldMk cId="747909569" sldId="256"/>
            <ac:spMk id="3" creationId="{A5105C0F-046C-880A-28F7-63190ADA4677}"/>
          </ac:spMkLst>
        </pc:spChg>
        <pc:spChg chg="add mod">
          <ac:chgData name="Md Al Siam" userId="S::msiam0229@tuskegee.edu::46da63f7-e56e-4a32-a533-0079ff0bf163" providerId="AD" clId="Web-{7F491ACB-1C15-2B10-5CD2-D8FA69EEB4B6}" dt="2024-07-08T20:20:09.283" v="48" actId="20577"/>
          <ac:spMkLst>
            <pc:docMk/>
            <pc:sldMk cId="747909569" sldId="256"/>
            <ac:spMk id="4" creationId="{8CC8EDF5-06A8-7106-0AB0-1E21C40035B6}"/>
          </ac:spMkLst>
        </pc:spChg>
      </pc:sldChg>
      <pc:sldMasterChg chg="del delSldLayout">
        <pc:chgData name="Md Al Siam" userId="S::msiam0229@tuskegee.edu::46da63f7-e56e-4a32-a533-0079ff0bf163" providerId="AD" clId="Web-{7F491ACB-1C15-2B10-5CD2-D8FA69EEB4B6}" dt="2024-07-08T19:26:45.681" v="8"/>
        <pc:sldMasterMkLst>
          <pc:docMk/>
          <pc:sldMasterMk cId="2460954070" sldId="2147483660"/>
        </pc:sldMasterMkLst>
        <pc:sldLayoutChg chg="del">
          <pc:chgData name="Md Al Siam" userId="S::msiam0229@tuskegee.edu::46da63f7-e56e-4a32-a533-0079ff0bf163" providerId="AD" clId="Web-{7F491ACB-1C15-2B10-5CD2-D8FA69EEB4B6}" dt="2024-07-08T19:26:45.681" v="8"/>
          <pc:sldLayoutMkLst>
            <pc:docMk/>
            <pc:sldMasterMk cId="2460954070" sldId="2147483660"/>
            <pc:sldLayoutMk cId="2385387890" sldId="2147483661"/>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949138452" sldId="2147483662"/>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2591524520" sldId="2147483663"/>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1203092039" sldId="2147483664"/>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3733172339" sldId="2147483665"/>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3210312558" sldId="2147483666"/>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3146388984" sldId="2147483667"/>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3171841454" sldId="2147483668"/>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1718958274" sldId="2147483669"/>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2202905451" sldId="2147483670"/>
          </pc:sldLayoutMkLst>
        </pc:sldLayoutChg>
        <pc:sldLayoutChg chg="del">
          <pc:chgData name="Md Al Siam" userId="S::msiam0229@tuskegee.edu::46da63f7-e56e-4a32-a533-0079ff0bf163" providerId="AD" clId="Web-{7F491ACB-1C15-2B10-5CD2-D8FA69EEB4B6}" dt="2024-07-08T19:26:45.681" v="8"/>
          <pc:sldLayoutMkLst>
            <pc:docMk/>
            <pc:sldMasterMk cId="2460954070" sldId="2147483660"/>
            <pc:sldLayoutMk cId="3479445657" sldId="2147483671"/>
          </pc:sldLayoutMkLst>
        </pc:sldLayoutChg>
      </pc:sldMasterChg>
      <pc:sldMasterChg chg="add addSldLayout">
        <pc:chgData name="Md Al Siam" userId="S::msiam0229@tuskegee.edu::46da63f7-e56e-4a32-a533-0079ff0bf163" providerId="AD" clId="Web-{7F491ACB-1C15-2B10-5CD2-D8FA69EEB4B6}" dt="2024-07-08T19:26:45.681" v="8"/>
        <pc:sldMasterMkLst>
          <pc:docMk/>
          <pc:sldMasterMk cId="2040698970" sldId="2147483724"/>
        </pc:sldMasterMkLst>
        <pc:sldLayoutChg chg="add">
          <pc:chgData name="Md Al Siam" userId="S::msiam0229@tuskegee.edu::46da63f7-e56e-4a32-a533-0079ff0bf163" providerId="AD" clId="Web-{7F491ACB-1C15-2B10-5CD2-D8FA69EEB4B6}" dt="2024-07-08T19:26:45.681" v="8"/>
          <pc:sldLayoutMkLst>
            <pc:docMk/>
            <pc:sldMasterMk cId="2040698970" sldId="2147483724"/>
            <pc:sldLayoutMk cId="1987005064" sldId="2147483713"/>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3655975144" sldId="2147483714"/>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3561927376" sldId="2147483715"/>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2602982967" sldId="2147483716"/>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2330154759" sldId="2147483717"/>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722263656" sldId="2147483718"/>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390070060" sldId="2147483719"/>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1409369235" sldId="2147483720"/>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1399908989" sldId="2147483721"/>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507987501" sldId="2147483722"/>
          </pc:sldLayoutMkLst>
        </pc:sldLayoutChg>
        <pc:sldLayoutChg chg="add">
          <pc:chgData name="Md Al Siam" userId="S::msiam0229@tuskegee.edu::46da63f7-e56e-4a32-a533-0079ff0bf163" providerId="AD" clId="Web-{7F491ACB-1C15-2B10-5CD2-D8FA69EEB4B6}" dt="2024-07-08T19:26:45.681" v="8"/>
          <pc:sldLayoutMkLst>
            <pc:docMk/>
            <pc:sldMasterMk cId="2040698970" sldId="2147483724"/>
            <pc:sldLayoutMk cId="2159091808" sldId="2147483723"/>
          </pc:sldLayoutMkLst>
        </pc:sldLayoutChg>
      </pc:sldMasterChg>
    </pc:docChg>
  </pc:docChgLst>
  <pc:docChgLst>
    <pc:chgData name="Md Al Siam" userId="S::msiam0229@tuskegee.edu::46da63f7-e56e-4a32-a533-0079ff0bf163" providerId="AD" clId="Web-{6416A8CA-CD1C-18CE-0532-AA77AEDD1973}"/>
    <pc:docChg chg="addSld delSld modSld">
      <pc:chgData name="Md Al Siam" userId="S::msiam0229@tuskegee.edu::46da63f7-e56e-4a32-a533-0079ff0bf163" providerId="AD" clId="Web-{6416A8CA-CD1C-18CE-0532-AA77AEDD1973}" dt="2024-07-08T21:24:34.190" v="430" actId="14100"/>
      <pc:docMkLst>
        <pc:docMk/>
      </pc:docMkLst>
      <pc:sldChg chg="addSp delSp modSp">
        <pc:chgData name="Md Al Siam" userId="S::msiam0229@tuskegee.edu::46da63f7-e56e-4a32-a533-0079ff0bf163" providerId="AD" clId="Web-{6416A8CA-CD1C-18CE-0532-AA77AEDD1973}" dt="2024-07-08T21:24:34.190" v="430" actId="14100"/>
        <pc:sldMkLst>
          <pc:docMk/>
          <pc:sldMk cId="747909569" sldId="256"/>
        </pc:sldMkLst>
        <pc:spChg chg="mod">
          <ac:chgData name="Md Al Siam" userId="S::msiam0229@tuskegee.edu::46da63f7-e56e-4a32-a533-0079ff0bf163" providerId="AD" clId="Web-{6416A8CA-CD1C-18CE-0532-AA77AEDD1973}" dt="2024-07-08T21:24:27.190" v="427" actId="20577"/>
          <ac:spMkLst>
            <pc:docMk/>
            <pc:sldMk cId="747909569" sldId="256"/>
            <ac:spMk id="4" creationId="{8CC8EDF5-06A8-7106-0AB0-1E21C40035B6}"/>
          </ac:spMkLst>
        </pc:spChg>
        <pc:picChg chg="add del mod">
          <ac:chgData name="Md Al Siam" userId="S::msiam0229@tuskegee.edu::46da63f7-e56e-4a32-a533-0079ff0bf163" providerId="AD" clId="Web-{6416A8CA-CD1C-18CE-0532-AA77AEDD1973}" dt="2024-07-08T20:25:41.257" v="7"/>
          <ac:picMkLst>
            <pc:docMk/>
            <pc:sldMk cId="747909569" sldId="256"/>
            <ac:picMk id="2" creationId="{9BC13E4E-A337-BEAC-A289-576F548E4745}"/>
          </ac:picMkLst>
        </pc:picChg>
        <pc:picChg chg="add mod">
          <ac:chgData name="Md Al Siam" userId="S::msiam0229@tuskegee.edu::46da63f7-e56e-4a32-a533-0079ff0bf163" providerId="AD" clId="Web-{6416A8CA-CD1C-18CE-0532-AA77AEDD1973}" dt="2024-07-08T21:24:34.190" v="430" actId="14100"/>
          <ac:picMkLst>
            <pc:docMk/>
            <pc:sldMk cId="747909569" sldId="256"/>
            <ac:picMk id="3" creationId="{B9CE6C92-90D3-F051-DCBF-537753F5456D}"/>
          </ac:picMkLst>
        </pc:picChg>
      </pc:sldChg>
      <pc:sldChg chg="addSp modSp add replId">
        <pc:chgData name="Md Al Siam" userId="S::msiam0229@tuskegee.edu::46da63f7-e56e-4a32-a533-0079ff0bf163" providerId="AD" clId="Web-{6416A8CA-CD1C-18CE-0532-AA77AEDD1973}" dt="2024-07-08T21:06:23.879" v="304" actId="14100"/>
        <pc:sldMkLst>
          <pc:docMk/>
          <pc:sldMk cId="1083255201" sldId="257"/>
        </pc:sldMkLst>
        <pc:spChg chg="mod">
          <ac:chgData name="Md Al Siam" userId="S::msiam0229@tuskegee.edu::46da63f7-e56e-4a32-a533-0079ff0bf163" providerId="AD" clId="Web-{6416A8CA-CD1C-18CE-0532-AA77AEDD1973}" dt="2024-07-08T21:06:18.848" v="303" actId="20577"/>
          <ac:spMkLst>
            <pc:docMk/>
            <pc:sldMk cId="1083255201" sldId="257"/>
            <ac:spMk id="4" creationId="{8CC8EDF5-06A8-7106-0AB0-1E21C40035B6}"/>
          </ac:spMkLst>
        </pc:spChg>
        <pc:picChg chg="add mod">
          <ac:chgData name="Md Al Siam" userId="S::msiam0229@tuskegee.edu::46da63f7-e56e-4a32-a533-0079ff0bf163" providerId="AD" clId="Web-{6416A8CA-CD1C-18CE-0532-AA77AEDD1973}" dt="2024-07-08T21:06:23.879" v="304" actId="14100"/>
          <ac:picMkLst>
            <pc:docMk/>
            <pc:sldMk cId="1083255201" sldId="257"/>
            <ac:picMk id="2" creationId="{0982D0FA-4617-62B6-DFCB-6EF7D02C328E}"/>
          </ac:picMkLst>
        </pc:picChg>
      </pc:sldChg>
      <pc:sldChg chg="addSp modSp add replId">
        <pc:chgData name="Md Al Siam" userId="S::msiam0229@tuskegee.edu::46da63f7-e56e-4a32-a533-0079ff0bf163" providerId="AD" clId="Web-{6416A8CA-CD1C-18CE-0532-AA77AEDD1973}" dt="2024-07-08T21:06:35.020" v="310" actId="14100"/>
        <pc:sldMkLst>
          <pc:docMk/>
          <pc:sldMk cId="2123663007" sldId="258"/>
        </pc:sldMkLst>
        <pc:spChg chg="mod">
          <ac:chgData name="Md Al Siam" userId="S::msiam0229@tuskegee.edu::46da63f7-e56e-4a32-a533-0079ff0bf163" providerId="AD" clId="Web-{6416A8CA-CD1C-18CE-0532-AA77AEDD1973}" dt="2024-07-08T21:06:31.707" v="309" actId="20577"/>
          <ac:spMkLst>
            <pc:docMk/>
            <pc:sldMk cId="2123663007" sldId="258"/>
            <ac:spMk id="4" creationId="{8CC8EDF5-06A8-7106-0AB0-1E21C40035B6}"/>
          </ac:spMkLst>
        </pc:spChg>
        <pc:picChg chg="add mod">
          <ac:chgData name="Md Al Siam" userId="S::msiam0229@tuskegee.edu::46da63f7-e56e-4a32-a533-0079ff0bf163" providerId="AD" clId="Web-{6416A8CA-CD1C-18CE-0532-AA77AEDD1973}" dt="2024-07-08T21:06:35.020" v="310" actId="14100"/>
          <ac:picMkLst>
            <pc:docMk/>
            <pc:sldMk cId="2123663007" sldId="258"/>
            <ac:picMk id="2" creationId="{BCBF3E3A-7D78-E42D-75BE-7570EF7D5E38}"/>
          </ac:picMkLst>
        </pc:picChg>
      </pc:sldChg>
      <pc:sldChg chg="addSp modSp add replId">
        <pc:chgData name="Md Al Siam" userId="S::msiam0229@tuskegee.edu::46da63f7-e56e-4a32-a533-0079ff0bf163" providerId="AD" clId="Web-{6416A8CA-CD1C-18CE-0532-AA77AEDD1973}" dt="2024-07-08T20:37:13.131" v="80" actId="1076"/>
        <pc:sldMkLst>
          <pc:docMk/>
          <pc:sldMk cId="3772259221" sldId="259"/>
        </pc:sldMkLst>
        <pc:spChg chg="mod">
          <ac:chgData name="Md Al Siam" userId="S::msiam0229@tuskegee.edu::46da63f7-e56e-4a32-a533-0079ff0bf163" providerId="AD" clId="Web-{6416A8CA-CD1C-18CE-0532-AA77AEDD1973}" dt="2024-07-08T20:35:30.163" v="76" actId="20577"/>
          <ac:spMkLst>
            <pc:docMk/>
            <pc:sldMk cId="3772259221" sldId="259"/>
            <ac:spMk id="4" creationId="{8CC8EDF5-06A8-7106-0AB0-1E21C40035B6}"/>
          </ac:spMkLst>
        </pc:spChg>
        <pc:picChg chg="add mod">
          <ac:chgData name="Md Al Siam" userId="S::msiam0229@tuskegee.edu::46da63f7-e56e-4a32-a533-0079ff0bf163" providerId="AD" clId="Web-{6416A8CA-CD1C-18CE-0532-AA77AEDD1973}" dt="2024-07-08T20:37:13.131" v="80" actId="1076"/>
          <ac:picMkLst>
            <pc:docMk/>
            <pc:sldMk cId="3772259221" sldId="259"/>
            <ac:picMk id="2" creationId="{366928A5-CA99-9897-AB7A-870981265EA2}"/>
          </ac:picMkLst>
        </pc:picChg>
      </pc:sldChg>
      <pc:sldChg chg="addSp delSp modSp add replId">
        <pc:chgData name="Md Al Siam" userId="S::msiam0229@tuskegee.edu::46da63f7-e56e-4a32-a533-0079ff0bf163" providerId="AD" clId="Web-{6416A8CA-CD1C-18CE-0532-AA77AEDD1973}" dt="2024-07-08T20:56:16.974" v="209" actId="20577"/>
        <pc:sldMkLst>
          <pc:docMk/>
          <pc:sldMk cId="2027475153" sldId="260"/>
        </pc:sldMkLst>
        <pc:spChg chg="mod">
          <ac:chgData name="Md Al Siam" userId="S::msiam0229@tuskegee.edu::46da63f7-e56e-4a32-a533-0079ff0bf163" providerId="AD" clId="Web-{6416A8CA-CD1C-18CE-0532-AA77AEDD1973}" dt="2024-07-08T20:56:16.974" v="209" actId="20577"/>
          <ac:spMkLst>
            <pc:docMk/>
            <pc:sldMk cId="2027475153" sldId="260"/>
            <ac:spMk id="4" creationId="{8CC8EDF5-06A8-7106-0AB0-1E21C40035B6}"/>
          </ac:spMkLst>
        </pc:spChg>
        <pc:picChg chg="del">
          <ac:chgData name="Md Al Siam" userId="S::msiam0229@tuskegee.edu::46da63f7-e56e-4a32-a533-0079ff0bf163" providerId="AD" clId="Web-{6416A8CA-CD1C-18CE-0532-AA77AEDD1973}" dt="2024-07-08T20:38:30.975" v="88"/>
          <ac:picMkLst>
            <pc:docMk/>
            <pc:sldMk cId="2027475153" sldId="260"/>
            <ac:picMk id="2" creationId="{366928A5-CA99-9897-AB7A-870981265EA2}"/>
          </ac:picMkLst>
        </pc:picChg>
        <pc:picChg chg="add mod">
          <ac:chgData name="Md Al Siam" userId="S::msiam0229@tuskegee.edu::46da63f7-e56e-4a32-a533-0079ff0bf163" providerId="AD" clId="Web-{6416A8CA-CD1C-18CE-0532-AA77AEDD1973}" dt="2024-07-08T20:49:38.880" v="185" actId="1076"/>
          <ac:picMkLst>
            <pc:docMk/>
            <pc:sldMk cId="2027475153" sldId="260"/>
            <ac:picMk id="3" creationId="{3DD5C70D-3726-52C5-CD1E-3F27D84C9BD2}"/>
          </ac:picMkLst>
        </pc:picChg>
        <pc:picChg chg="add mod">
          <ac:chgData name="Md Al Siam" userId="S::msiam0229@tuskegee.edu::46da63f7-e56e-4a32-a533-0079ff0bf163" providerId="AD" clId="Web-{6416A8CA-CD1C-18CE-0532-AA77AEDD1973}" dt="2024-07-08T20:50:31.537" v="195" actId="1076"/>
          <ac:picMkLst>
            <pc:docMk/>
            <pc:sldMk cId="2027475153" sldId="260"/>
            <ac:picMk id="5" creationId="{0CDDF9F8-57CD-0413-7810-5D5EE0EF2FB6}"/>
          </ac:picMkLst>
        </pc:picChg>
      </pc:sldChg>
      <pc:sldChg chg="add del replId">
        <pc:chgData name="Md Al Siam" userId="S::msiam0229@tuskegee.edu::46da63f7-e56e-4a32-a533-0079ff0bf163" providerId="AD" clId="Web-{6416A8CA-CD1C-18CE-0532-AA77AEDD1973}" dt="2024-07-08T20:38:03.522" v="82"/>
        <pc:sldMkLst>
          <pc:docMk/>
          <pc:sldMk cId="2323183962" sldId="260"/>
        </pc:sldMkLst>
      </pc:sldChg>
      <pc:sldChg chg="addSp delSp modSp add replId">
        <pc:chgData name="Md Al Siam" userId="S::msiam0229@tuskegee.edu::46da63f7-e56e-4a32-a533-0079ff0bf163" providerId="AD" clId="Web-{6416A8CA-CD1C-18CE-0532-AA77AEDD1973}" dt="2024-07-08T21:07:06.395" v="317" actId="1076"/>
        <pc:sldMkLst>
          <pc:docMk/>
          <pc:sldMk cId="2596351471" sldId="261"/>
        </pc:sldMkLst>
        <pc:spChg chg="del mod">
          <ac:chgData name="Md Al Siam" userId="S::msiam0229@tuskegee.edu::46da63f7-e56e-4a32-a533-0079ff0bf163" providerId="AD" clId="Web-{6416A8CA-CD1C-18CE-0532-AA77AEDD1973}" dt="2024-07-08T21:06:57.473" v="314"/>
          <ac:spMkLst>
            <pc:docMk/>
            <pc:sldMk cId="2596351471" sldId="261"/>
            <ac:spMk id="4" creationId="{8CC8EDF5-06A8-7106-0AB0-1E21C40035B6}"/>
          </ac:spMkLst>
        </pc:spChg>
        <pc:picChg chg="add del mod">
          <ac:chgData name="Md Al Siam" userId="S::msiam0229@tuskegee.edu::46da63f7-e56e-4a32-a533-0079ff0bf163" providerId="AD" clId="Web-{6416A8CA-CD1C-18CE-0532-AA77AEDD1973}" dt="2024-07-08T20:58:12.161" v="228"/>
          <ac:picMkLst>
            <pc:docMk/>
            <pc:sldMk cId="2596351471" sldId="261"/>
            <ac:picMk id="2" creationId="{B9617494-4BF8-79F3-E31A-31460C7C767C}"/>
          </ac:picMkLst>
        </pc:picChg>
        <pc:picChg chg="del">
          <ac:chgData name="Md Al Siam" userId="S::msiam0229@tuskegee.edu::46da63f7-e56e-4a32-a533-0079ff0bf163" providerId="AD" clId="Web-{6416A8CA-CD1C-18CE-0532-AA77AEDD1973}" dt="2024-07-08T20:57:23.989" v="221"/>
          <ac:picMkLst>
            <pc:docMk/>
            <pc:sldMk cId="2596351471" sldId="261"/>
            <ac:picMk id="3" creationId="{3DD5C70D-3726-52C5-CD1E-3F27D84C9BD2}"/>
          </ac:picMkLst>
        </pc:picChg>
        <pc:picChg chg="del">
          <ac:chgData name="Md Al Siam" userId="S::msiam0229@tuskegee.edu::46da63f7-e56e-4a32-a533-0079ff0bf163" providerId="AD" clId="Web-{6416A8CA-CD1C-18CE-0532-AA77AEDD1973}" dt="2024-07-08T20:57:23.989" v="220"/>
          <ac:picMkLst>
            <pc:docMk/>
            <pc:sldMk cId="2596351471" sldId="261"/>
            <ac:picMk id="5" creationId="{0CDDF9F8-57CD-0413-7810-5D5EE0EF2FB6}"/>
          </ac:picMkLst>
        </pc:picChg>
        <pc:picChg chg="add mod">
          <ac:chgData name="Md Al Siam" userId="S::msiam0229@tuskegee.edu::46da63f7-e56e-4a32-a533-0079ff0bf163" providerId="AD" clId="Web-{6416A8CA-CD1C-18CE-0532-AA77AEDD1973}" dt="2024-07-08T21:07:06.395" v="317" actId="1076"/>
          <ac:picMkLst>
            <pc:docMk/>
            <pc:sldMk cId="2596351471" sldId="261"/>
            <ac:picMk id="6" creationId="{51AA313C-7CB9-B56B-2EA7-15E425651E9F}"/>
          </ac:picMkLst>
        </pc:picChg>
      </pc:sldChg>
      <pc:sldChg chg="addSp delSp modSp add replId">
        <pc:chgData name="Md Al Siam" userId="S::msiam0229@tuskegee.edu::46da63f7-e56e-4a32-a533-0079ff0bf163" providerId="AD" clId="Web-{6416A8CA-CD1C-18CE-0532-AA77AEDD1973}" dt="2024-07-08T21:07:17.598" v="323" actId="20577"/>
        <pc:sldMkLst>
          <pc:docMk/>
          <pc:sldMk cId="3971765712" sldId="262"/>
        </pc:sldMkLst>
        <pc:spChg chg="mod">
          <ac:chgData name="Md Al Siam" userId="S::msiam0229@tuskegee.edu::46da63f7-e56e-4a32-a533-0079ff0bf163" providerId="AD" clId="Web-{6416A8CA-CD1C-18CE-0532-AA77AEDD1973}" dt="2024-07-08T21:07:17.598" v="323" actId="20577"/>
          <ac:spMkLst>
            <pc:docMk/>
            <pc:sldMk cId="3971765712" sldId="262"/>
            <ac:spMk id="4" creationId="{8CC8EDF5-06A8-7106-0AB0-1E21C40035B6}"/>
          </ac:spMkLst>
        </pc:spChg>
        <pc:picChg chg="add mod">
          <ac:chgData name="Md Al Siam" userId="S::msiam0229@tuskegee.edu::46da63f7-e56e-4a32-a533-0079ff0bf163" providerId="AD" clId="Web-{6416A8CA-CD1C-18CE-0532-AA77AEDD1973}" dt="2024-07-08T21:00:37.786" v="269" actId="1076"/>
          <ac:picMkLst>
            <pc:docMk/>
            <pc:sldMk cId="3971765712" sldId="262"/>
            <ac:picMk id="2" creationId="{A4DECE86-43F0-2CDB-661F-FD569E841255}"/>
          </ac:picMkLst>
        </pc:picChg>
        <pc:picChg chg="del mod">
          <ac:chgData name="Md Al Siam" userId="S::msiam0229@tuskegee.edu::46da63f7-e56e-4a32-a533-0079ff0bf163" providerId="AD" clId="Web-{6416A8CA-CD1C-18CE-0532-AA77AEDD1973}" dt="2024-07-08T20:59:46.442" v="258"/>
          <ac:picMkLst>
            <pc:docMk/>
            <pc:sldMk cId="3971765712" sldId="262"/>
            <ac:picMk id="6" creationId="{51AA313C-7CB9-B56B-2EA7-15E425651E9F}"/>
          </ac:picMkLst>
        </pc:picChg>
      </pc:sldChg>
      <pc:sldChg chg="addSp delSp modSp add replId">
        <pc:chgData name="Md Al Siam" userId="S::msiam0229@tuskegee.edu::46da63f7-e56e-4a32-a533-0079ff0bf163" providerId="AD" clId="Web-{6416A8CA-CD1C-18CE-0532-AA77AEDD1973}" dt="2024-07-08T21:05:54.192" v="300" actId="14100"/>
        <pc:sldMkLst>
          <pc:docMk/>
          <pc:sldMk cId="2724930833" sldId="263"/>
        </pc:sldMkLst>
        <pc:spChg chg="del mod">
          <ac:chgData name="Md Al Siam" userId="S::msiam0229@tuskegee.edu::46da63f7-e56e-4a32-a533-0079ff0bf163" providerId="AD" clId="Web-{6416A8CA-CD1C-18CE-0532-AA77AEDD1973}" dt="2024-07-08T21:05:48.614" v="299"/>
          <ac:spMkLst>
            <pc:docMk/>
            <pc:sldMk cId="2724930833" sldId="263"/>
            <ac:spMk id="4" creationId="{8CC8EDF5-06A8-7106-0AB0-1E21C40035B6}"/>
          </ac:spMkLst>
        </pc:spChg>
        <pc:picChg chg="del">
          <ac:chgData name="Md Al Siam" userId="S::msiam0229@tuskegee.edu::46da63f7-e56e-4a32-a533-0079ff0bf163" providerId="AD" clId="Web-{6416A8CA-CD1C-18CE-0532-AA77AEDD1973}" dt="2024-07-08T21:01:06.005" v="271"/>
          <ac:picMkLst>
            <pc:docMk/>
            <pc:sldMk cId="2724930833" sldId="263"/>
            <ac:picMk id="2" creationId="{A4DECE86-43F0-2CDB-661F-FD569E841255}"/>
          </ac:picMkLst>
        </pc:picChg>
        <pc:picChg chg="add mod">
          <ac:chgData name="Md Al Siam" userId="S::msiam0229@tuskegee.edu::46da63f7-e56e-4a32-a533-0079ff0bf163" providerId="AD" clId="Web-{6416A8CA-CD1C-18CE-0532-AA77AEDD1973}" dt="2024-07-08T21:05:54.192" v="300" actId="14100"/>
          <ac:picMkLst>
            <pc:docMk/>
            <pc:sldMk cId="2724930833" sldId="263"/>
            <ac:picMk id="3" creationId="{B3A695BD-7112-16D2-A772-2AF8926BD1FE}"/>
          </ac:picMkLst>
        </pc:picChg>
      </pc:sldChg>
      <pc:sldChg chg="addSp modSp new">
        <pc:chgData name="Md Al Siam" userId="S::msiam0229@tuskegee.edu::46da63f7-e56e-4a32-a533-0079ff0bf163" providerId="AD" clId="Web-{6416A8CA-CD1C-18CE-0532-AA77AEDD1973}" dt="2024-07-08T21:13:19.379" v="331" actId="20577"/>
        <pc:sldMkLst>
          <pc:docMk/>
          <pc:sldMk cId="289927895" sldId="264"/>
        </pc:sldMkLst>
        <pc:spChg chg="add mod">
          <ac:chgData name="Md Al Siam" userId="S::msiam0229@tuskegee.edu::46da63f7-e56e-4a32-a533-0079ff0bf163" providerId="AD" clId="Web-{6416A8CA-CD1C-18CE-0532-AA77AEDD1973}" dt="2024-07-08T21:13:19.379" v="331" actId="20577"/>
          <ac:spMkLst>
            <pc:docMk/>
            <pc:sldMk cId="289927895" sldId="264"/>
            <ac:spMk id="3" creationId="{EABCBA94-419C-FC3A-426A-234AE03A7C5C}"/>
          </ac:spMkLst>
        </pc:spChg>
        <pc:picChg chg="add mod">
          <ac:chgData name="Md Al Siam" userId="S::msiam0229@tuskegee.edu::46da63f7-e56e-4a32-a533-0079ff0bf163" providerId="AD" clId="Web-{6416A8CA-CD1C-18CE-0532-AA77AEDD1973}" dt="2024-07-08T21:12:58.285" v="328" actId="1076"/>
          <ac:picMkLst>
            <pc:docMk/>
            <pc:sldMk cId="289927895" sldId="264"/>
            <ac:picMk id="2" creationId="{72F6EB14-FFBB-3B01-B455-58FB45963A7D}"/>
          </ac:picMkLst>
        </pc:picChg>
      </pc:sldChg>
      <pc:sldChg chg="addSp modSp new">
        <pc:chgData name="Md Al Siam" userId="S::msiam0229@tuskegee.edu::46da63f7-e56e-4a32-a533-0079ff0bf163" providerId="AD" clId="Web-{6416A8CA-CD1C-18CE-0532-AA77AEDD1973}" dt="2024-07-08T21:19:11.191" v="364"/>
        <pc:sldMkLst>
          <pc:docMk/>
          <pc:sldMk cId="1011313947" sldId="265"/>
        </pc:sldMkLst>
        <pc:spChg chg="add mod">
          <ac:chgData name="Md Al Siam" userId="S::msiam0229@tuskegee.edu::46da63f7-e56e-4a32-a533-0079ff0bf163" providerId="AD" clId="Web-{6416A8CA-CD1C-18CE-0532-AA77AEDD1973}" dt="2024-07-08T21:19:03.316" v="361" actId="20577"/>
          <ac:spMkLst>
            <pc:docMk/>
            <pc:sldMk cId="1011313947" sldId="265"/>
            <ac:spMk id="2" creationId="{0B9F7C73-04D1-BB4C-9E07-887C74A27D9B}"/>
          </ac:spMkLst>
        </pc:spChg>
        <pc:picChg chg="add mod">
          <ac:chgData name="Md Al Siam" userId="S::msiam0229@tuskegee.edu::46da63f7-e56e-4a32-a533-0079ff0bf163" providerId="AD" clId="Web-{6416A8CA-CD1C-18CE-0532-AA77AEDD1973}" dt="2024-07-08T21:19:11.191" v="364"/>
          <ac:picMkLst>
            <pc:docMk/>
            <pc:sldMk cId="1011313947" sldId="265"/>
            <ac:picMk id="3" creationId="{7D523423-574A-6F65-2274-2EA548982D6E}"/>
          </ac:picMkLst>
        </pc:picChg>
      </pc:sldChg>
      <pc:sldChg chg="addSp modSp new">
        <pc:chgData name="Md Al Siam" userId="S::msiam0229@tuskegee.edu::46da63f7-e56e-4a32-a533-0079ff0bf163" providerId="AD" clId="Web-{6416A8CA-CD1C-18CE-0532-AA77AEDD1973}" dt="2024-07-08T21:20:00.800" v="370" actId="1076"/>
        <pc:sldMkLst>
          <pc:docMk/>
          <pc:sldMk cId="3333782280" sldId="266"/>
        </pc:sldMkLst>
        <pc:picChg chg="add mod">
          <ac:chgData name="Md Al Siam" userId="S::msiam0229@tuskegee.edu::46da63f7-e56e-4a32-a533-0079ff0bf163" providerId="AD" clId="Web-{6416A8CA-CD1C-18CE-0532-AA77AEDD1973}" dt="2024-07-08T21:20:00.800" v="370" actId="1076"/>
          <ac:picMkLst>
            <pc:docMk/>
            <pc:sldMk cId="3333782280" sldId="266"/>
            <ac:picMk id="2" creationId="{1EEA164A-E86E-4BF0-F40C-62326CE5B784}"/>
          </ac:picMkLst>
        </pc:picChg>
      </pc:sldChg>
      <pc:sldChg chg="addSp modSp new">
        <pc:chgData name="Md Al Siam" userId="S::msiam0229@tuskegee.edu::46da63f7-e56e-4a32-a533-0079ff0bf163" providerId="AD" clId="Web-{6416A8CA-CD1C-18CE-0532-AA77AEDD1973}" dt="2024-07-08T21:23:37.425" v="423" actId="20577"/>
        <pc:sldMkLst>
          <pc:docMk/>
          <pc:sldMk cId="2751585682" sldId="267"/>
        </pc:sldMkLst>
        <pc:spChg chg="add mod">
          <ac:chgData name="Md Al Siam" userId="S::msiam0229@tuskegee.edu::46da63f7-e56e-4a32-a533-0079ff0bf163" providerId="AD" clId="Web-{6416A8CA-CD1C-18CE-0532-AA77AEDD1973}" dt="2024-07-08T21:23:37.425" v="423" actId="20577"/>
          <ac:spMkLst>
            <pc:docMk/>
            <pc:sldMk cId="2751585682" sldId="267"/>
            <ac:spMk id="2" creationId="{49937A40-BE65-5746-5CF0-F360FB06574E}"/>
          </ac:spMkLst>
        </pc:spChg>
      </pc:sldChg>
    </pc:docChg>
  </pc:docChgLst>
  <pc:docChgLst>
    <pc:chgData name="Md Al Siam" userId="S::msiam0229@tuskegee.edu::46da63f7-e56e-4a32-a533-0079ff0bf163" providerId="AD" clId="Web-{89F73FEC-2D11-6405-43C9-4A5E560EAA70}"/>
    <pc:docChg chg="modSld">
      <pc:chgData name="Md Al Siam" userId="S::msiam0229@tuskegee.edu::46da63f7-e56e-4a32-a533-0079ff0bf163" providerId="AD" clId="Web-{89F73FEC-2D11-6405-43C9-4A5E560EAA70}" dt="2024-07-09T20:48:56.600" v="269" actId="20577"/>
      <pc:docMkLst>
        <pc:docMk/>
      </pc:docMkLst>
      <pc:sldChg chg="addSp delSp modSp">
        <pc:chgData name="Md Al Siam" userId="S::msiam0229@tuskegee.edu::46da63f7-e56e-4a32-a533-0079ff0bf163" providerId="AD" clId="Web-{89F73FEC-2D11-6405-43C9-4A5E560EAA70}" dt="2024-07-09T20:41:37.691" v="181" actId="14100"/>
        <pc:sldMkLst>
          <pc:docMk/>
          <pc:sldMk cId="3772259221" sldId="259"/>
        </pc:sldMkLst>
        <pc:spChg chg="mod">
          <ac:chgData name="Md Al Siam" userId="S::msiam0229@tuskegee.edu::46da63f7-e56e-4a32-a533-0079ff0bf163" providerId="AD" clId="Web-{89F73FEC-2D11-6405-43C9-4A5E560EAA70}" dt="2024-07-09T20:41:27.300" v="177" actId="20577"/>
          <ac:spMkLst>
            <pc:docMk/>
            <pc:sldMk cId="3772259221" sldId="259"/>
            <ac:spMk id="4" creationId="{8CC8EDF5-06A8-7106-0AB0-1E21C40035B6}"/>
          </ac:spMkLst>
        </pc:spChg>
        <pc:picChg chg="del mod">
          <ac:chgData name="Md Al Siam" userId="S::msiam0229@tuskegee.edu::46da63f7-e56e-4a32-a533-0079ff0bf163" providerId="AD" clId="Web-{89F73FEC-2D11-6405-43C9-4A5E560EAA70}" dt="2024-07-09T20:25:54.934" v="87"/>
          <ac:picMkLst>
            <pc:docMk/>
            <pc:sldMk cId="3772259221" sldId="259"/>
            <ac:picMk id="2" creationId="{366928A5-CA99-9897-AB7A-870981265EA2}"/>
          </ac:picMkLst>
        </pc:picChg>
        <pc:picChg chg="add del mod">
          <ac:chgData name="Md Al Siam" userId="S::msiam0229@tuskegee.edu::46da63f7-e56e-4a32-a533-0079ff0bf163" providerId="AD" clId="Web-{89F73FEC-2D11-6405-43C9-4A5E560EAA70}" dt="2024-07-09T20:35:51.063" v="156"/>
          <ac:picMkLst>
            <pc:docMk/>
            <pc:sldMk cId="3772259221" sldId="259"/>
            <ac:picMk id="3" creationId="{35C9B445-AD0A-6CA6-FDE5-26E3364123C9}"/>
          </ac:picMkLst>
        </pc:picChg>
        <pc:picChg chg="add mod">
          <ac:chgData name="Md Al Siam" userId="S::msiam0229@tuskegee.edu::46da63f7-e56e-4a32-a533-0079ff0bf163" providerId="AD" clId="Web-{89F73FEC-2D11-6405-43C9-4A5E560EAA70}" dt="2024-07-09T20:41:37.691" v="181" actId="14100"/>
          <ac:picMkLst>
            <pc:docMk/>
            <pc:sldMk cId="3772259221" sldId="259"/>
            <ac:picMk id="5" creationId="{0AFAB61F-7CCC-0C10-488D-A607EAAE4455}"/>
          </ac:picMkLst>
        </pc:picChg>
      </pc:sldChg>
      <pc:sldChg chg="modSp">
        <pc:chgData name="Md Al Siam" userId="S::msiam0229@tuskegee.edu::46da63f7-e56e-4a32-a533-0079ff0bf163" providerId="AD" clId="Web-{89F73FEC-2D11-6405-43C9-4A5E560EAA70}" dt="2024-07-09T20:40:08.971" v="175" actId="20577"/>
        <pc:sldMkLst>
          <pc:docMk/>
          <pc:sldMk cId="2027475153" sldId="260"/>
        </pc:sldMkLst>
        <pc:spChg chg="mod">
          <ac:chgData name="Md Al Siam" userId="S::msiam0229@tuskegee.edu::46da63f7-e56e-4a32-a533-0079ff0bf163" providerId="AD" clId="Web-{89F73FEC-2D11-6405-43C9-4A5E560EAA70}" dt="2024-07-09T20:40:08.971" v="175" actId="20577"/>
          <ac:spMkLst>
            <pc:docMk/>
            <pc:sldMk cId="2027475153" sldId="260"/>
            <ac:spMk id="4" creationId="{8CC8EDF5-06A8-7106-0AB0-1E21C40035B6}"/>
          </ac:spMkLst>
        </pc:spChg>
        <pc:picChg chg="mod">
          <ac:chgData name="Md Al Siam" userId="S::msiam0229@tuskegee.edu::46da63f7-e56e-4a32-a533-0079ff0bf163" providerId="AD" clId="Web-{89F73FEC-2D11-6405-43C9-4A5E560EAA70}" dt="2024-07-09T20:24:16.433" v="71" actId="1076"/>
          <ac:picMkLst>
            <pc:docMk/>
            <pc:sldMk cId="2027475153" sldId="260"/>
            <ac:picMk id="3" creationId="{3DD5C70D-3726-52C5-CD1E-3F27D84C9BD2}"/>
          </ac:picMkLst>
        </pc:picChg>
        <pc:picChg chg="mod">
          <ac:chgData name="Md Al Siam" userId="S::msiam0229@tuskegee.edu::46da63f7-e56e-4a32-a533-0079ff0bf163" providerId="AD" clId="Web-{89F73FEC-2D11-6405-43C9-4A5E560EAA70}" dt="2024-07-09T20:24:18.246" v="72" actId="1076"/>
          <ac:picMkLst>
            <pc:docMk/>
            <pc:sldMk cId="2027475153" sldId="260"/>
            <ac:picMk id="5" creationId="{0CDDF9F8-57CD-0413-7810-5D5EE0EF2FB6}"/>
          </ac:picMkLst>
        </pc:picChg>
      </pc:sldChg>
      <pc:sldChg chg="modSp">
        <pc:chgData name="Md Al Siam" userId="S::msiam0229@tuskegee.edu::46da63f7-e56e-4a32-a533-0079ff0bf163" providerId="AD" clId="Web-{89F73FEC-2D11-6405-43C9-4A5E560EAA70}" dt="2024-07-09T20:30:59.358" v="122" actId="20577"/>
        <pc:sldMkLst>
          <pc:docMk/>
          <pc:sldMk cId="3971765712" sldId="262"/>
        </pc:sldMkLst>
        <pc:spChg chg="mod">
          <ac:chgData name="Md Al Siam" userId="S::msiam0229@tuskegee.edu::46da63f7-e56e-4a32-a533-0079ff0bf163" providerId="AD" clId="Web-{89F73FEC-2D11-6405-43C9-4A5E560EAA70}" dt="2024-07-09T20:30:59.358" v="122" actId="20577"/>
          <ac:spMkLst>
            <pc:docMk/>
            <pc:sldMk cId="3971765712" sldId="262"/>
            <ac:spMk id="4" creationId="{8CC8EDF5-06A8-7106-0AB0-1E21C40035B6}"/>
          </ac:spMkLst>
        </pc:spChg>
      </pc:sldChg>
      <pc:sldChg chg="modSp">
        <pc:chgData name="Md Al Siam" userId="S::msiam0229@tuskegee.edu::46da63f7-e56e-4a32-a533-0079ff0bf163" providerId="AD" clId="Web-{89F73FEC-2D11-6405-43C9-4A5E560EAA70}" dt="2024-07-09T20:43:09.692" v="208" actId="20577"/>
        <pc:sldMkLst>
          <pc:docMk/>
          <pc:sldMk cId="289927895" sldId="264"/>
        </pc:sldMkLst>
        <pc:spChg chg="mod">
          <ac:chgData name="Md Al Siam" userId="S::msiam0229@tuskegee.edu::46da63f7-e56e-4a32-a533-0079ff0bf163" providerId="AD" clId="Web-{89F73FEC-2D11-6405-43C9-4A5E560EAA70}" dt="2024-07-09T20:43:09.692" v="208" actId="20577"/>
          <ac:spMkLst>
            <pc:docMk/>
            <pc:sldMk cId="289927895" sldId="264"/>
            <ac:spMk id="3" creationId="{EABCBA94-419C-FC3A-426A-234AE03A7C5C}"/>
          </ac:spMkLst>
        </pc:spChg>
      </pc:sldChg>
      <pc:sldChg chg="modSp">
        <pc:chgData name="Md Al Siam" userId="S::msiam0229@tuskegee.edu::46da63f7-e56e-4a32-a533-0079ff0bf163" providerId="AD" clId="Web-{89F73FEC-2D11-6405-43C9-4A5E560EAA70}" dt="2024-07-09T20:43:52.661" v="234" actId="20577"/>
        <pc:sldMkLst>
          <pc:docMk/>
          <pc:sldMk cId="1011313947" sldId="265"/>
        </pc:sldMkLst>
        <pc:spChg chg="mod">
          <ac:chgData name="Md Al Siam" userId="S::msiam0229@tuskegee.edu::46da63f7-e56e-4a32-a533-0079ff0bf163" providerId="AD" clId="Web-{89F73FEC-2D11-6405-43C9-4A5E560EAA70}" dt="2024-07-09T20:43:52.661" v="234" actId="20577"/>
          <ac:spMkLst>
            <pc:docMk/>
            <pc:sldMk cId="1011313947" sldId="265"/>
            <ac:spMk id="2" creationId="{0B9F7C73-04D1-BB4C-9E07-887C74A27D9B}"/>
          </ac:spMkLst>
        </pc:spChg>
      </pc:sldChg>
      <pc:sldChg chg="modSp">
        <pc:chgData name="Md Al Siam" userId="S::msiam0229@tuskegee.edu::46da63f7-e56e-4a32-a533-0079ff0bf163" providerId="AD" clId="Web-{89F73FEC-2D11-6405-43C9-4A5E560EAA70}" dt="2024-07-09T20:48:56.600" v="269" actId="20577"/>
        <pc:sldMkLst>
          <pc:docMk/>
          <pc:sldMk cId="2751585682" sldId="267"/>
        </pc:sldMkLst>
        <pc:spChg chg="mod">
          <ac:chgData name="Md Al Siam" userId="S::msiam0229@tuskegee.edu::46da63f7-e56e-4a32-a533-0079ff0bf163" providerId="AD" clId="Web-{89F73FEC-2D11-6405-43C9-4A5E560EAA70}" dt="2024-07-09T20:48:56.600" v="269" actId="20577"/>
          <ac:spMkLst>
            <pc:docMk/>
            <pc:sldMk cId="2751585682" sldId="267"/>
            <ac:spMk id="2" creationId="{49937A40-BE65-5746-5CF0-F360FB06574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7/9/2024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39990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72226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7/9/2024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369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7/9/2024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50798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7/9/2024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9091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7/9/2024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87005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7/9/2024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975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7/9/2024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9007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7/9/2024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561927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7/9/2024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0298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7/9/2024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233015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7/9/2024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069897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C8EDF5-06A8-7106-0AB0-1E21C40035B6}"/>
              </a:ext>
            </a:extLst>
          </p:cNvPr>
          <p:cNvSpPr txBox="1"/>
          <p:nvPr/>
        </p:nvSpPr>
        <p:spPr>
          <a:xfrm>
            <a:off x="793749" y="666749"/>
            <a:ext cx="1080558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eiryo"/>
              </a:rPr>
              <a:t>Experiment: Use of Sensor in Arduino</a:t>
            </a:r>
          </a:p>
          <a:p>
            <a:endParaRPr lang="en-US" dirty="0">
              <a:ea typeface="Meiryo"/>
            </a:endParaRPr>
          </a:p>
          <a:p>
            <a:r>
              <a:rPr lang="en-US" dirty="0">
                <a:ea typeface="Meiryo"/>
              </a:rPr>
              <a:t>Instructions</a:t>
            </a:r>
          </a:p>
          <a:p>
            <a:endParaRPr lang="en-US" dirty="0">
              <a:ea typeface="Meiryo"/>
            </a:endParaRPr>
          </a:p>
          <a:p>
            <a:endParaRPr lang="en-US" dirty="0">
              <a:ea typeface="Meiryo"/>
            </a:endParaRPr>
          </a:p>
          <a:p>
            <a:endParaRPr lang="en-US" dirty="0">
              <a:ea typeface="Meiryo"/>
            </a:endParaRPr>
          </a:p>
        </p:txBody>
      </p:sp>
      <p:pic>
        <p:nvPicPr>
          <p:cNvPr id="3" name="Picture 2">
            <a:extLst>
              <a:ext uri="{FF2B5EF4-FFF2-40B4-BE49-F238E27FC236}">
                <a16:creationId xmlns:a16="http://schemas.microsoft.com/office/drawing/2014/main" id="{B9CE6C92-90D3-F051-DCBF-537753F5456D}"/>
              </a:ext>
            </a:extLst>
          </p:cNvPr>
          <p:cNvPicPr>
            <a:picLocks noChangeAspect="1"/>
          </p:cNvPicPr>
          <p:nvPr/>
        </p:nvPicPr>
        <p:blipFill>
          <a:blip r:embed="rId2"/>
          <a:stretch>
            <a:fillRect/>
          </a:stretch>
        </p:blipFill>
        <p:spPr>
          <a:xfrm>
            <a:off x="6872056" y="-1742"/>
            <a:ext cx="5324475" cy="6861484"/>
          </a:xfrm>
          <a:prstGeom prst="rect">
            <a:avLst/>
          </a:prstGeom>
        </p:spPr>
      </p:pic>
    </p:spTree>
    <p:extLst>
      <p:ext uri="{BB962C8B-B14F-4D97-AF65-F5344CB8AC3E}">
        <p14:creationId xmlns:p14="http://schemas.microsoft.com/office/powerpoint/2010/main" val="747909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9F7C73-04D1-BB4C-9E07-887C74A27D9B}"/>
              </a:ext>
            </a:extLst>
          </p:cNvPr>
          <p:cNvSpPr txBox="1"/>
          <p:nvPr/>
        </p:nvSpPr>
        <p:spPr>
          <a:xfrm>
            <a:off x="711200" y="548640"/>
            <a:ext cx="108305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eiryo"/>
              </a:rPr>
              <a:t>Putting it Altogether</a:t>
            </a:r>
          </a:p>
          <a:p>
            <a:r>
              <a:rPr lang="en-US" dirty="0">
                <a:ea typeface="+mn-lt"/>
                <a:cs typeface="+mn-lt"/>
              </a:rPr>
              <a:t>You just need to write this new sketch in 'program4.ino' in the 'program4' folder and upload it to your board.</a:t>
            </a:r>
          </a:p>
          <a:p>
            <a:endParaRPr lang="en-US" dirty="0">
              <a:ea typeface="Meiryo"/>
            </a:endParaRPr>
          </a:p>
        </p:txBody>
      </p:sp>
      <p:pic>
        <p:nvPicPr>
          <p:cNvPr id="3" name="Picture 2" descr="A computer code with text">
            <a:extLst>
              <a:ext uri="{FF2B5EF4-FFF2-40B4-BE49-F238E27FC236}">
                <a16:creationId xmlns:a16="http://schemas.microsoft.com/office/drawing/2014/main" id="{7D523423-574A-6F65-2274-2EA548982D6E}"/>
              </a:ext>
            </a:extLst>
          </p:cNvPr>
          <p:cNvPicPr>
            <a:picLocks noChangeAspect="1"/>
          </p:cNvPicPr>
          <p:nvPr/>
        </p:nvPicPr>
        <p:blipFill>
          <a:blip r:embed="rId2"/>
          <a:stretch>
            <a:fillRect/>
          </a:stretch>
        </p:blipFill>
        <p:spPr>
          <a:xfrm>
            <a:off x="713105" y="1386205"/>
            <a:ext cx="7677150" cy="5467350"/>
          </a:xfrm>
          <a:prstGeom prst="rect">
            <a:avLst/>
          </a:prstGeom>
        </p:spPr>
      </p:pic>
    </p:spTree>
    <p:extLst>
      <p:ext uri="{BB962C8B-B14F-4D97-AF65-F5344CB8AC3E}">
        <p14:creationId xmlns:p14="http://schemas.microsoft.com/office/powerpoint/2010/main" val="1011313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Description automatically generated">
            <a:extLst>
              <a:ext uri="{FF2B5EF4-FFF2-40B4-BE49-F238E27FC236}">
                <a16:creationId xmlns:a16="http://schemas.microsoft.com/office/drawing/2014/main" id="{1EEA164A-E86E-4BF0-F40C-62326CE5B784}"/>
              </a:ext>
            </a:extLst>
          </p:cNvPr>
          <p:cNvPicPr>
            <a:picLocks noChangeAspect="1"/>
          </p:cNvPicPr>
          <p:nvPr/>
        </p:nvPicPr>
        <p:blipFill>
          <a:blip r:embed="rId2"/>
          <a:stretch>
            <a:fillRect/>
          </a:stretch>
        </p:blipFill>
        <p:spPr>
          <a:xfrm>
            <a:off x="703898" y="447675"/>
            <a:ext cx="9077325" cy="5962650"/>
          </a:xfrm>
          <a:prstGeom prst="rect">
            <a:avLst/>
          </a:prstGeom>
        </p:spPr>
      </p:pic>
    </p:spTree>
    <p:extLst>
      <p:ext uri="{BB962C8B-B14F-4D97-AF65-F5344CB8AC3E}">
        <p14:creationId xmlns:p14="http://schemas.microsoft.com/office/powerpoint/2010/main" val="3333782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937A40-BE65-5746-5CF0-F360FB06574E}"/>
              </a:ext>
            </a:extLst>
          </p:cNvPr>
          <p:cNvSpPr txBox="1"/>
          <p:nvPr/>
        </p:nvSpPr>
        <p:spPr>
          <a:xfrm>
            <a:off x="548639" y="751840"/>
            <a:ext cx="1080008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ea typeface="+mn-lt"/>
                <a:cs typeface="+mn-lt"/>
              </a:rPr>
              <a:t>Copy, verify ,and upload the code on the you have just written.</a:t>
            </a:r>
            <a:endParaRPr lang="en-US" dirty="0">
              <a:ea typeface="Meiryo"/>
            </a:endParaRPr>
          </a:p>
          <a:p>
            <a:pPr marL="342900" indent="-342900">
              <a:buAutoNum type="arabicPeriod"/>
            </a:pPr>
            <a:endParaRPr lang="en-US" dirty="0">
              <a:ea typeface="+mn-lt"/>
              <a:cs typeface="+mn-lt"/>
            </a:endParaRPr>
          </a:p>
          <a:p>
            <a:r>
              <a:rPr lang="en-US" dirty="0">
                <a:ea typeface="+mn-lt"/>
                <a:cs typeface="+mn-lt"/>
              </a:rPr>
              <a:t>2. When it is loaded onto your board, go to “Tools” in the menu and then select “Serial Monitor.”</a:t>
            </a:r>
            <a:endParaRPr lang="en-US" dirty="0">
              <a:ea typeface="Meiryo"/>
            </a:endParaRPr>
          </a:p>
          <a:p>
            <a:endParaRPr lang="en-US" b="1" dirty="0">
              <a:ea typeface="+mn-lt"/>
              <a:cs typeface="+mn-lt"/>
            </a:endParaRPr>
          </a:p>
          <a:p>
            <a:r>
              <a:rPr lang="en-US" b="1" dirty="0">
                <a:ea typeface="+mn-lt"/>
                <a:cs typeface="+mn-lt"/>
              </a:rPr>
              <a:t>You should observe the following when testing your prototype:</a:t>
            </a:r>
            <a:endParaRPr lang="en-US" b="1" dirty="0"/>
          </a:p>
          <a:p>
            <a:endParaRPr lang="en-US" b="1" dirty="0">
              <a:ea typeface="+mn-lt"/>
              <a:cs typeface="+mn-lt"/>
            </a:endParaRPr>
          </a:p>
          <a:p>
            <a:r>
              <a:rPr lang="en-US" dirty="0">
                <a:ea typeface="+mn-lt"/>
                <a:cs typeface="+mn-lt"/>
              </a:rPr>
              <a:t>• You should see the distance measured by the ultrasonic sensor printed to the serial monitor. You can obstacle the sensor using your hands, just take your hands closer and closer to the sensor.</a:t>
            </a:r>
            <a:endParaRPr lang="en-US" dirty="0"/>
          </a:p>
          <a:p>
            <a:endParaRPr lang="en-US" dirty="0">
              <a:ea typeface="+mn-lt"/>
              <a:cs typeface="+mn-lt"/>
            </a:endParaRPr>
          </a:p>
          <a:p>
            <a:r>
              <a:rPr lang="en-US" dirty="0">
                <a:ea typeface="+mn-lt"/>
                <a:cs typeface="+mn-lt"/>
              </a:rPr>
              <a:t>• When the distance is less than 10cm, you should see the LED flash and</a:t>
            </a:r>
            <a:r>
              <a:rPr lang="en-US" b="1" dirty="0">
                <a:ea typeface="+mn-lt"/>
                <a:cs typeface="+mn-lt"/>
              </a:rPr>
              <a:t> “IT IS CLOSE!!!!”</a:t>
            </a:r>
            <a:r>
              <a:rPr lang="en-US" dirty="0">
                <a:ea typeface="+mn-lt"/>
                <a:cs typeface="+mn-lt"/>
              </a:rPr>
              <a:t> displayed on the serial monitor.</a:t>
            </a:r>
            <a:endParaRPr lang="en-US" dirty="0">
              <a:ea typeface="Meiryo"/>
            </a:endParaRPr>
          </a:p>
        </p:txBody>
      </p:sp>
    </p:spTree>
    <p:extLst>
      <p:ext uri="{BB962C8B-B14F-4D97-AF65-F5344CB8AC3E}">
        <p14:creationId xmlns:p14="http://schemas.microsoft.com/office/powerpoint/2010/main" val="275158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C8EDF5-06A8-7106-0AB0-1E21C40035B6}"/>
              </a:ext>
            </a:extLst>
          </p:cNvPr>
          <p:cNvSpPr txBox="1"/>
          <p:nvPr/>
        </p:nvSpPr>
        <p:spPr>
          <a:xfrm>
            <a:off x="793749" y="666749"/>
            <a:ext cx="108055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eiryo"/>
            </a:endParaRPr>
          </a:p>
          <a:p>
            <a:r>
              <a:rPr lang="en-US" b="1" dirty="0">
                <a:ea typeface="Meiryo"/>
              </a:rPr>
              <a:t>Required Materials:</a:t>
            </a:r>
          </a:p>
          <a:p>
            <a:endParaRPr lang="en-US" dirty="0">
              <a:ea typeface="Meiryo"/>
            </a:endParaRPr>
          </a:p>
          <a:p>
            <a:endParaRPr lang="en-US" dirty="0">
              <a:ea typeface="Meiryo"/>
            </a:endParaRPr>
          </a:p>
          <a:p>
            <a:endParaRPr lang="en-US" dirty="0">
              <a:ea typeface="Meiryo"/>
            </a:endParaRPr>
          </a:p>
        </p:txBody>
      </p:sp>
      <p:pic>
        <p:nvPicPr>
          <p:cNvPr id="2" name="Picture 1" descr="A diagram of a circuit board&#10;&#10;Description automatically generated">
            <a:extLst>
              <a:ext uri="{FF2B5EF4-FFF2-40B4-BE49-F238E27FC236}">
                <a16:creationId xmlns:a16="http://schemas.microsoft.com/office/drawing/2014/main" id="{0982D0FA-4617-62B6-DFCB-6EF7D02C328E}"/>
              </a:ext>
            </a:extLst>
          </p:cNvPr>
          <p:cNvPicPr>
            <a:picLocks noChangeAspect="1"/>
          </p:cNvPicPr>
          <p:nvPr/>
        </p:nvPicPr>
        <p:blipFill>
          <a:blip r:embed="rId2"/>
          <a:stretch>
            <a:fillRect/>
          </a:stretch>
        </p:blipFill>
        <p:spPr>
          <a:xfrm>
            <a:off x="790575" y="1301750"/>
            <a:ext cx="9401810" cy="4996180"/>
          </a:xfrm>
          <a:prstGeom prst="rect">
            <a:avLst/>
          </a:prstGeom>
        </p:spPr>
      </p:pic>
    </p:spTree>
    <p:extLst>
      <p:ext uri="{BB962C8B-B14F-4D97-AF65-F5344CB8AC3E}">
        <p14:creationId xmlns:p14="http://schemas.microsoft.com/office/powerpoint/2010/main" val="108325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C8EDF5-06A8-7106-0AB0-1E21C40035B6}"/>
              </a:ext>
            </a:extLst>
          </p:cNvPr>
          <p:cNvSpPr txBox="1"/>
          <p:nvPr/>
        </p:nvSpPr>
        <p:spPr>
          <a:xfrm>
            <a:off x="793749" y="666749"/>
            <a:ext cx="108055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eiryo"/>
              </a:rPr>
              <a:t>Connect the Wires as directed in the figure below:</a:t>
            </a:r>
            <a:endParaRPr lang="en-US" dirty="0">
              <a:ea typeface="Meiryo"/>
            </a:endParaRPr>
          </a:p>
          <a:p>
            <a:endParaRPr lang="en-US" dirty="0">
              <a:ea typeface="Meiryo"/>
            </a:endParaRPr>
          </a:p>
        </p:txBody>
      </p:sp>
      <p:pic>
        <p:nvPicPr>
          <p:cNvPr id="2" name="Picture 1" descr="A diagram of a blue electronic device&#10;&#10;Description automatically generated">
            <a:extLst>
              <a:ext uri="{FF2B5EF4-FFF2-40B4-BE49-F238E27FC236}">
                <a16:creationId xmlns:a16="http://schemas.microsoft.com/office/drawing/2014/main" id="{BCBF3E3A-7D78-E42D-75BE-7570EF7D5E38}"/>
              </a:ext>
            </a:extLst>
          </p:cNvPr>
          <p:cNvPicPr>
            <a:picLocks noChangeAspect="1"/>
          </p:cNvPicPr>
          <p:nvPr/>
        </p:nvPicPr>
        <p:blipFill>
          <a:blip r:embed="rId2"/>
          <a:stretch>
            <a:fillRect/>
          </a:stretch>
        </p:blipFill>
        <p:spPr>
          <a:xfrm>
            <a:off x="792922" y="985520"/>
            <a:ext cx="8990716" cy="5770880"/>
          </a:xfrm>
          <a:prstGeom prst="rect">
            <a:avLst/>
          </a:prstGeom>
        </p:spPr>
      </p:pic>
    </p:spTree>
    <p:extLst>
      <p:ext uri="{BB962C8B-B14F-4D97-AF65-F5344CB8AC3E}">
        <p14:creationId xmlns:p14="http://schemas.microsoft.com/office/powerpoint/2010/main" val="212366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C8EDF5-06A8-7106-0AB0-1E21C40035B6}"/>
              </a:ext>
            </a:extLst>
          </p:cNvPr>
          <p:cNvSpPr txBox="1"/>
          <p:nvPr/>
        </p:nvSpPr>
        <p:spPr>
          <a:xfrm>
            <a:off x="793749" y="666749"/>
            <a:ext cx="1080558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eiryo"/>
              </a:rPr>
              <a:t>Experiment: Use of Sensor in Arduino</a:t>
            </a:r>
          </a:p>
          <a:p>
            <a:endParaRPr lang="en-US" dirty="0">
              <a:ea typeface="+mn-lt"/>
              <a:cs typeface="+mn-lt"/>
            </a:endParaRPr>
          </a:p>
          <a:p>
            <a:r>
              <a:rPr lang="en-US" b="1" dirty="0">
                <a:ea typeface="+mn-lt"/>
                <a:cs typeface="+mn-lt"/>
              </a:rPr>
              <a:t>Open the folder 'program1' and type the code below into the sketch 'program1.ino'. (A sketch is the name that Arduino uses for a program.)</a:t>
            </a:r>
            <a:endParaRPr lang="en-US" b="1" dirty="0"/>
          </a:p>
          <a:p>
            <a:endParaRPr lang="en-US" b="1" dirty="0">
              <a:ea typeface="Meiryo"/>
            </a:endParaRPr>
          </a:p>
          <a:p>
            <a:endParaRPr lang="en-US" dirty="0">
              <a:ea typeface="Meiryo"/>
            </a:endParaRPr>
          </a:p>
        </p:txBody>
      </p:sp>
      <p:pic>
        <p:nvPicPr>
          <p:cNvPr id="5" name="Picture 4" descr="A screen shot of a computer program&#10;&#10;Description automatically generated">
            <a:extLst>
              <a:ext uri="{FF2B5EF4-FFF2-40B4-BE49-F238E27FC236}">
                <a16:creationId xmlns:a16="http://schemas.microsoft.com/office/drawing/2014/main" id="{0AFAB61F-7CCC-0C10-488D-A607EAAE4455}"/>
              </a:ext>
            </a:extLst>
          </p:cNvPr>
          <p:cNvPicPr>
            <a:picLocks noChangeAspect="1"/>
          </p:cNvPicPr>
          <p:nvPr/>
        </p:nvPicPr>
        <p:blipFill>
          <a:blip r:embed="rId2"/>
          <a:stretch>
            <a:fillRect/>
          </a:stretch>
        </p:blipFill>
        <p:spPr>
          <a:xfrm>
            <a:off x="905456" y="1855168"/>
            <a:ext cx="9637673" cy="4894689"/>
          </a:xfrm>
          <a:prstGeom prst="rect">
            <a:avLst/>
          </a:prstGeom>
        </p:spPr>
      </p:pic>
    </p:spTree>
    <p:extLst>
      <p:ext uri="{BB962C8B-B14F-4D97-AF65-F5344CB8AC3E}">
        <p14:creationId xmlns:p14="http://schemas.microsoft.com/office/powerpoint/2010/main" val="3772259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C8EDF5-06A8-7106-0AB0-1E21C40035B6}"/>
              </a:ext>
            </a:extLst>
          </p:cNvPr>
          <p:cNvSpPr txBox="1"/>
          <p:nvPr/>
        </p:nvSpPr>
        <p:spPr>
          <a:xfrm>
            <a:off x="793749" y="666749"/>
            <a:ext cx="10805583"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eiryo"/>
              </a:rPr>
              <a:t>Experiment: Use of Sensor in Arduino</a:t>
            </a:r>
          </a:p>
          <a:p>
            <a:endParaRPr lang="en-US" dirty="0">
              <a:ea typeface="+mn-lt"/>
              <a:cs typeface="+mn-lt"/>
            </a:endParaRPr>
          </a:p>
          <a:p>
            <a:r>
              <a:rPr lang="en-US" b="1" dirty="0">
                <a:ea typeface="Meiryo"/>
              </a:rPr>
              <a:t>Running the Sketch</a:t>
            </a:r>
          </a:p>
          <a:p>
            <a:endParaRPr lang="en-US" b="1" dirty="0">
              <a:ea typeface="Meiryo"/>
            </a:endParaRPr>
          </a:p>
          <a:p>
            <a:pPr marL="342900" indent="-342900">
              <a:buAutoNum type="arabicPeriod"/>
            </a:pPr>
            <a:r>
              <a:rPr lang="en-US" dirty="0">
                <a:ea typeface="+mn-lt"/>
                <a:cs typeface="+mn-lt"/>
              </a:rPr>
              <a:t>Connect the microcontroller board to the computer using the USB cord. </a:t>
            </a:r>
          </a:p>
          <a:p>
            <a:pPr marL="342900" indent="-342900">
              <a:buAutoNum type="arabicPeriod"/>
            </a:pPr>
            <a:endParaRPr lang="en-US" dirty="0">
              <a:ea typeface="+mn-lt"/>
              <a:cs typeface="+mn-lt"/>
            </a:endParaRPr>
          </a:p>
          <a:p>
            <a:pPr marL="342900" indent="-342900">
              <a:buAutoNum type="arabicPeriod"/>
            </a:pPr>
            <a:r>
              <a:rPr lang="en-US" dirty="0">
                <a:ea typeface="+mn-lt"/>
                <a:cs typeface="+mn-lt"/>
              </a:rPr>
              <a:t>The first time that you connect to your board, go to the menu bar and under “Tools” -&gt; “Port” -&gt; select the option with “Uno” in it. Possibly, COM8 (Arduino UNO). Also select the board under “Tools” -&gt; "Board" and select "Arduino AVR Boards"-&gt;"Arduino UNO", if not already selected. Ask for help if you face problem.</a:t>
            </a:r>
          </a:p>
          <a:p>
            <a:pPr marL="342900" indent="-342900">
              <a:buAutoNum type="arabicPeriod"/>
            </a:pPr>
            <a:r>
              <a:rPr lang="en-US" dirty="0">
                <a:ea typeface="+mn-lt"/>
                <a:cs typeface="+mn-lt"/>
              </a:rPr>
              <a:t>Verify the sketch by clicking the      button at the top left of the Arduino editor window. </a:t>
            </a:r>
            <a:endParaRPr lang="en-US" dirty="0">
              <a:ea typeface="Meiryo"/>
            </a:endParaRPr>
          </a:p>
          <a:p>
            <a:pPr lvl="1"/>
            <a:r>
              <a:rPr lang="en-US" sz="1400" i="1" dirty="0">
                <a:latin typeface="Segoe UI"/>
                <a:ea typeface="Meiryo"/>
                <a:cs typeface="Segoe UI"/>
              </a:rPr>
              <a:t>This will check your code for errors. If an error is found, it will be described at the bottom</a:t>
            </a:r>
            <a:endParaRPr lang="en-US" sz="1400" dirty="0">
              <a:latin typeface="Segoe UI"/>
              <a:ea typeface="Meiryo"/>
              <a:cs typeface="Segoe UI"/>
            </a:endParaRPr>
          </a:p>
          <a:p>
            <a:pPr lvl="1"/>
            <a:r>
              <a:rPr lang="en-US" sz="1400" i="1" dirty="0">
                <a:latin typeface="Segoe UI"/>
                <a:ea typeface="Meiryo"/>
                <a:cs typeface="Segoe UI"/>
              </a:rPr>
              <a:t>of the window, and the row where the error</a:t>
            </a:r>
            <a:endParaRPr lang="en-US" sz="1400" dirty="0">
              <a:latin typeface="Segoe UI"/>
              <a:ea typeface="Meiryo"/>
              <a:cs typeface="Segoe UI"/>
            </a:endParaRPr>
          </a:p>
          <a:p>
            <a:pPr lvl="1"/>
            <a:r>
              <a:rPr lang="en-US" sz="1400" i="1" dirty="0">
                <a:latin typeface="Segoe UI"/>
                <a:ea typeface="Meiryo"/>
                <a:cs typeface="Segoe UI"/>
              </a:rPr>
              <a:t>was detected will be highlighted. Correct any</a:t>
            </a:r>
            <a:endParaRPr lang="en-US" sz="1400" dirty="0">
              <a:latin typeface="Segoe UI"/>
              <a:ea typeface="Meiryo"/>
              <a:cs typeface="Segoe UI"/>
            </a:endParaRPr>
          </a:p>
          <a:p>
            <a:pPr lvl="1"/>
            <a:r>
              <a:rPr lang="en-US" sz="1400" i="1" dirty="0">
                <a:latin typeface="Segoe UI"/>
                <a:ea typeface="Meiryo"/>
                <a:cs typeface="Segoe UI"/>
              </a:rPr>
              <a:t>errors and click Verify again. Continue until</a:t>
            </a:r>
            <a:endParaRPr lang="en-US" sz="1400" dirty="0">
              <a:latin typeface="Segoe UI"/>
              <a:ea typeface="Meiryo"/>
              <a:cs typeface="Segoe UI"/>
            </a:endParaRPr>
          </a:p>
          <a:p>
            <a:pPr lvl="1"/>
            <a:r>
              <a:rPr lang="en-US" sz="1400" i="1" dirty="0">
                <a:latin typeface="Segoe UI"/>
                <a:ea typeface="Meiryo"/>
                <a:cs typeface="Segoe UI"/>
              </a:rPr>
              <a:t>there are no more errors.</a:t>
            </a:r>
            <a:endParaRPr lang="en-US" dirty="0"/>
          </a:p>
          <a:p>
            <a:pPr lvl="1"/>
            <a:endParaRPr lang="en-US" sz="1400" i="1" dirty="0">
              <a:latin typeface="Segoe UI"/>
              <a:ea typeface="+mn-lt"/>
              <a:cs typeface="Segoe UI"/>
            </a:endParaRPr>
          </a:p>
          <a:p>
            <a:pPr marL="342900" indent="-342900">
              <a:buAutoNum type="arabicPeriod"/>
            </a:pPr>
            <a:r>
              <a:rPr lang="en-US" dirty="0">
                <a:ea typeface="+mn-lt"/>
                <a:cs typeface="+mn-lt"/>
              </a:rPr>
              <a:t>Upload the sketch to your microcontroller board by clicking the      button.</a:t>
            </a:r>
          </a:p>
          <a:p>
            <a:pPr marL="342900" indent="-342900">
              <a:buAutoNum type="arabicPeriod"/>
            </a:pPr>
            <a:endParaRPr lang="en-US" dirty="0">
              <a:ea typeface="Meiryo"/>
            </a:endParaRPr>
          </a:p>
          <a:p>
            <a:pPr marL="342900" indent="-342900">
              <a:buAutoNum type="arabicPeriod"/>
            </a:pPr>
            <a:r>
              <a:rPr lang="en-US" dirty="0">
                <a:ea typeface="+mn-lt"/>
                <a:cs typeface="+mn-lt"/>
              </a:rPr>
              <a:t>Go to “Tools” in the menu bar and select “Serial Monitor”.</a:t>
            </a:r>
            <a:endParaRPr lang="en-US" dirty="0">
              <a:ea typeface="Meiryo"/>
            </a:endParaRPr>
          </a:p>
          <a:p>
            <a:pPr marL="342900" indent="-342900">
              <a:buAutoNum type="arabicPeriod"/>
            </a:pPr>
            <a:endParaRPr lang="en-US" dirty="0">
              <a:ea typeface="Meiryo"/>
            </a:endParaRPr>
          </a:p>
          <a:p>
            <a:pPr marL="342900" indent="-342900">
              <a:buAutoNum type="arabicPeriod"/>
            </a:pPr>
            <a:r>
              <a:rPr lang="en-US" dirty="0">
                <a:ea typeface="+mn-lt"/>
                <a:cs typeface="+mn-lt"/>
              </a:rPr>
              <a:t>You should see the distance calculated by the sensor in the serial monitor! (Obstacle the ultrasonic sensor with your hands) </a:t>
            </a:r>
            <a:endParaRPr lang="en-US" dirty="0">
              <a:ea typeface="Meiryo"/>
            </a:endParaRPr>
          </a:p>
          <a:p>
            <a:pPr lvl="1"/>
            <a:endParaRPr lang="en-US" sz="1400" i="1" dirty="0">
              <a:ea typeface="Meiryo"/>
            </a:endParaRPr>
          </a:p>
          <a:p>
            <a:pPr marL="342900" indent="-342900">
              <a:buAutoNum type="arabicPeriod"/>
            </a:pPr>
            <a:endParaRPr lang="en-US" dirty="0">
              <a:ea typeface="Meiryo"/>
            </a:endParaRPr>
          </a:p>
          <a:p>
            <a:endParaRPr lang="en-US" b="1" dirty="0">
              <a:ea typeface="Meiryo"/>
            </a:endParaRPr>
          </a:p>
        </p:txBody>
      </p:sp>
      <p:pic>
        <p:nvPicPr>
          <p:cNvPr id="3" name="Picture 2">
            <a:extLst>
              <a:ext uri="{FF2B5EF4-FFF2-40B4-BE49-F238E27FC236}">
                <a16:creationId xmlns:a16="http://schemas.microsoft.com/office/drawing/2014/main" id="{3DD5C70D-3726-52C5-CD1E-3F27D84C9BD2}"/>
              </a:ext>
            </a:extLst>
          </p:cNvPr>
          <p:cNvPicPr>
            <a:picLocks noChangeAspect="1"/>
          </p:cNvPicPr>
          <p:nvPr/>
        </p:nvPicPr>
        <p:blipFill>
          <a:blip r:embed="rId2"/>
          <a:stretch>
            <a:fillRect/>
          </a:stretch>
        </p:blipFill>
        <p:spPr>
          <a:xfrm>
            <a:off x="4827967" y="3430131"/>
            <a:ext cx="285750" cy="323850"/>
          </a:xfrm>
          <a:prstGeom prst="rect">
            <a:avLst/>
          </a:prstGeom>
        </p:spPr>
      </p:pic>
      <p:pic>
        <p:nvPicPr>
          <p:cNvPr id="5" name="Picture 4">
            <a:extLst>
              <a:ext uri="{FF2B5EF4-FFF2-40B4-BE49-F238E27FC236}">
                <a16:creationId xmlns:a16="http://schemas.microsoft.com/office/drawing/2014/main" id="{0CDDF9F8-57CD-0413-7810-5D5EE0EF2FB6}"/>
              </a:ext>
            </a:extLst>
          </p:cNvPr>
          <p:cNvPicPr>
            <a:picLocks noChangeAspect="1"/>
          </p:cNvPicPr>
          <p:nvPr/>
        </p:nvPicPr>
        <p:blipFill>
          <a:blip r:embed="rId3"/>
          <a:stretch>
            <a:fillRect/>
          </a:stretch>
        </p:blipFill>
        <p:spPr>
          <a:xfrm>
            <a:off x="8324277" y="4961495"/>
            <a:ext cx="323850" cy="314325"/>
          </a:xfrm>
          <a:prstGeom prst="rect">
            <a:avLst/>
          </a:prstGeom>
        </p:spPr>
      </p:pic>
    </p:spTree>
    <p:extLst>
      <p:ext uri="{BB962C8B-B14F-4D97-AF65-F5344CB8AC3E}">
        <p14:creationId xmlns:p14="http://schemas.microsoft.com/office/powerpoint/2010/main" val="2027475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circuit board&#10;&#10;Description automatically generated">
            <a:extLst>
              <a:ext uri="{FF2B5EF4-FFF2-40B4-BE49-F238E27FC236}">
                <a16:creationId xmlns:a16="http://schemas.microsoft.com/office/drawing/2014/main" id="{51AA313C-7CB9-B56B-2EA7-15E425651E9F}"/>
              </a:ext>
            </a:extLst>
          </p:cNvPr>
          <p:cNvPicPr>
            <a:picLocks noChangeAspect="1"/>
          </p:cNvPicPr>
          <p:nvPr/>
        </p:nvPicPr>
        <p:blipFill>
          <a:blip r:embed="rId2"/>
          <a:stretch>
            <a:fillRect/>
          </a:stretch>
        </p:blipFill>
        <p:spPr>
          <a:xfrm>
            <a:off x="678" y="447040"/>
            <a:ext cx="12190643" cy="5974080"/>
          </a:xfrm>
          <a:prstGeom prst="rect">
            <a:avLst/>
          </a:prstGeom>
        </p:spPr>
      </p:pic>
    </p:spTree>
    <p:extLst>
      <p:ext uri="{BB962C8B-B14F-4D97-AF65-F5344CB8AC3E}">
        <p14:creationId xmlns:p14="http://schemas.microsoft.com/office/powerpoint/2010/main" val="259635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C8EDF5-06A8-7106-0AB0-1E21C40035B6}"/>
              </a:ext>
            </a:extLst>
          </p:cNvPr>
          <p:cNvSpPr txBox="1"/>
          <p:nvPr/>
        </p:nvSpPr>
        <p:spPr>
          <a:xfrm>
            <a:off x="793749" y="666749"/>
            <a:ext cx="10805583" cy="27392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eiryo"/>
              </a:rPr>
              <a:t> </a:t>
            </a:r>
            <a:r>
              <a:rPr lang="en-US" dirty="0">
                <a:ea typeface="Meiryo"/>
              </a:rPr>
              <a:t>          </a:t>
            </a:r>
            <a:r>
              <a:rPr lang="en-US" b="1" dirty="0">
                <a:ea typeface="Meiryo"/>
              </a:rPr>
              <a:t>                </a:t>
            </a:r>
            <a:endParaRPr lang="en-US" dirty="0">
              <a:ea typeface="Meiryo"/>
            </a:endParaRPr>
          </a:p>
          <a:p>
            <a:r>
              <a:rPr lang="en-US" b="1" dirty="0">
                <a:ea typeface="Meiryo"/>
              </a:rPr>
              <a:t>Adding an LED</a:t>
            </a:r>
            <a:endParaRPr lang="en-US" dirty="0">
              <a:ea typeface="Meiryo"/>
            </a:endParaRPr>
          </a:p>
          <a:p>
            <a:endParaRPr lang="en-US" b="1" dirty="0">
              <a:ea typeface="+mn-lt"/>
              <a:cs typeface="+mn-lt"/>
            </a:endParaRPr>
          </a:p>
          <a:p>
            <a:r>
              <a:rPr lang="en-US" dirty="0">
                <a:ea typeface="+mn-lt"/>
                <a:cs typeface="+mn-lt"/>
              </a:rPr>
              <a:t>Copy, verify, and load the following code into 'program2.ino' in the folder 'progam2'. You should be able to see the LED blinking on the breadboard. (Don't forget to select the right board and Port as before)</a:t>
            </a:r>
            <a:endParaRPr lang="en-US" dirty="0"/>
          </a:p>
          <a:p>
            <a:pPr lvl="1"/>
            <a:endParaRPr lang="en-US" sz="1400" i="1" dirty="0">
              <a:ea typeface="Meiryo"/>
            </a:endParaRPr>
          </a:p>
          <a:p>
            <a:pPr lvl="1"/>
            <a:endParaRPr lang="en-US" sz="1400" i="1" dirty="0">
              <a:ea typeface="Meiryo"/>
            </a:endParaRPr>
          </a:p>
          <a:p>
            <a:pPr marL="342900" indent="-342900">
              <a:buAutoNum type="arabicPeriod"/>
            </a:pPr>
            <a:endParaRPr lang="en-US" dirty="0">
              <a:ea typeface="Meiryo"/>
            </a:endParaRPr>
          </a:p>
          <a:p>
            <a:endParaRPr lang="en-US" b="1" dirty="0">
              <a:ea typeface="Meiryo"/>
            </a:endParaRPr>
          </a:p>
        </p:txBody>
      </p:sp>
      <p:pic>
        <p:nvPicPr>
          <p:cNvPr id="2" name="Picture 1" descr="A computer screen shot&#10;&#10;Description automatically generated">
            <a:extLst>
              <a:ext uri="{FF2B5EF4-FFF2-40B4-BE49-F238E27FC236}">
                <a16:creationId xmlns:a16="http://schemas.microsoft.com/office/drawing/2014/main" id="{A4DECE86-43F0-2CDB-661F-FD569E841255}"/>
              </a:ext>
            </a:extLst>
          </p:cNvPr>
          <p:cNvPicPr>
            <a:picLocks noChangeAspect="1"/>
          </p:cNvPicPr>
          <p:nvPr/>
        </p:nvPicPr>
        <p:blipFill>
          <a:blip r:embed="rId2"/>
          <a:stretch>
            <a:fillRect/>
          </a:stretch>
        </p:blipFill>
        <p:spPr>
          <a:xfrm>
            <a:off x="869315" y="2413000"/>
            <a:ext cx="11144250" cy="3657600"/>
          </a:xfrm>
          <a:prstGeom prst="rect">
            <a:avLst/>
          </a:prstGeom>
        </p:spPr>
      </p:pic>
    </p:spTree>
    <p:extLst>
      <p:ext uri="{BB962C8B-B14F-4D97-AF65-F5344CB8AC3E}">
        <p14:creationId xmlns:p14="http://schemas.microsoft.com/office/powerpoint/2010/main" val="397176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ircuit board&#10;&#10;Description automatically generated">
            <a:extLst>
              <a:ext uri="{FF2B5EF4-FFF2-40B4-BE49-F238E27FC236}">
                <a16:creationId xmlns:a16="http://schemas.microsoft.com/office/drawing/2014/main" id="{B3A695BD-7112-16D2-A772-2AF8926BD1FE}"/>
              </a:ext>
            </a:extLst>
          </p:cNvPr>
          <p:cNvPicPr>
            <a:picLocks noChangeAspect="1"/>
          </p:cNvPicPr>
          <p:nvPr/>
        </p:nvPicPr>
        <p:blipFill>
          <a:blip r:embed="rId2"/>
          <a:stretch>
            <a:fillRect/>
          </a:stretch>
        </p:blipFill>
        <p:spPr>
          <a:xfrm>
            <a:off x="1952" y="0"/>
            <a:ext cx="12188095" cy="6858000"/>
          </a:xfrm>
          <a:prstGeom prst="rect">
            <a:avLst/>
          </a:prstGeom>
        </p:spPr>
      </p:pic>
    </p:spTree>
    <p:extLst>
      <p:ext uri="{BB962C8B-B14F-4D97-AF65-F5344CB8AC3E}">
        <p14:creationId xmlns:p14="http://schemas.microsoft.com/office/powerpoint/2010/main" val="2724930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72F6EB14-FFBB-3B01-B455-58FB45963A7D}"/>
              </a:ext>
            </a:extLst>
          </p:cNvPr>
          <p:cNvPicPr>
            <a:picLocks noChangeAspect="1"/>
          </p:cNvPicPr>
          <p:nvPr/>
        </p:nvPicPr>
        <p:blipFill>
          <a:blip r:embed="rId2"/>
          <a:stretch>
            <a:fillRect/>
          </a:stretch>
        </p:blipFill>
        <p:spPr>
          <a:xfrm>
            <a:off x="421191" y="1064245"/>
            <a:ext cx="8134350" cy="5695950"/>
          </a:xfrm>
          <a:prstGeom prst="rect">
            <a:avLst/>
          </a:prstGeom>
        </p:spPr>
      </p:pic>
      <p:sp>
        <p:nvSpPr>
          <p:cNvPr id="3" name="TextBox 2">
            <a:extLst>
              <a:ext uri="{FF2B5EF4-FFF2-40B4-BE49-F238E27FC236}">
                <a16:creationId xmlns:a16="http://schemas.microsoft.com/office/drawing/2014/main" id="{EABCBA94-419C-FC3A-426A-234AE03A7C5C}"/>
              </a:ext>
            </a:extLst>
          </p:cNvPr>
          <p:cNvSpPr txBox="1"/>
          <p:nvPr/>
        </p:nvSpPr>
        <p:spPr>
          <a:xfrm>
            <a:off x="416560" y="314960"/>
            <a:ext cx="111963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Copy, verify, and load the following code into 'program3.ino' in the 'program3' folder. You should hear the buzzer sing a short melody.</a:t>
            </a:r>
            <a:endParaRPr lang="en-US" dirty="0"/>
          </a:p>
        </p:txBody>
      </p:sp>
    </p:spTree>
    <p:extLst>
      <p:ext uri="{BB962C8B-B14F-4D97-AF65-F5344CB8AC3E}">
        <p14:creationId xmlns:p14="http://schemas.microsoft.com/office/powerpoint/2010/main" val="289927895"/>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412D24"/>
      </a:dk2>
      <a:lt2>
        <a:srgbClr val="E2E6E8"/>
      </a:lt2>
      <a:accent1>
        <a:srgbClr val="BF9989"/>
      </a:accent1>
      <a:accent2>
        <a:srgbClr val="AFA078"/>
      </a:accent2>
      <a:accent3>
        <a:srgbClr val="A1A77E"/>
      </a:accent3>
      <a:accent4>
        <a:srgbClr val="8DAA74"/>
      </a:accent4>
      <a:accent5>
        <a:srgbClr val="83AC81"/>
      </a:accent5>
      <a:accent6>
        <a:srgbClr val="77AE8C"/>
      </a:accent6>
      <a:hlink>
        <a:srgbClr val="5E899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ShojiVTI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277</cp:revision>
  <dcterms:created xsi:type="dcterms:W3CDTF">2024-07-08T19:25:35Z</dcterms:created>
  <dcterms:modified xsi:type="dcterms:W3CDTF">2024-07-09T20:48:56Z</dcterms:modified>
</cp:coreProperties>
</file>