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1256" r:id="rId2"/>
    <p:sldId id="1257" r:id="rId3"/>
    <p:sldId id="1261" r:id="rId4"/>
    <p:sldId id="1262" r:id="rId5"/>
    <p:sldId id="1263" r:id="rId6"/>
    <p:sldId id="1264" r:id="rId7"/>
    <p:sldId id="1265" r:id="rId8"/>
    <p:sldId id="1266" r:id="rId9"/>
    <p:sldId id="1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E3B3D-F6C9-459A-9B36-882C020A3E01}" v="1328" dt="2023-11-24T08:43:12.976"/>
    <p1510:client id="{738D611F-2B7B-4B0A-9E87-9BAA8EFB3154}" v="27" dt="2023-11-24T10:47:24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0" autoAdjust="0"/>
    <p:restoredTop sz="94660"/>
  </p:normalViewPr>
  <p:slideViewPr>
    <p:cSldViewPr>
      <p:cViewPr varScale="1">
        <p:scale>
          <a:sx n="109" d="100"/>
          <a:sy n="109" d="100"/>
        </p:scale>
        <p:origin x="9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uman Moazzam Hayat" userId="22f291a752098928" providerId="LiveId" clId="{738D611F-2B7B-4B0A-9E87-9BAA8EFB3154}"/>
    <pc:docChg chg="undo custSel addSld delSld modSld delMainMaster">
      <pc:chgData name="Nauman Moazzam Hayat" userId="22f291a752098928" providerId="LiveId" clId="{738D611F-2B7B-4B0A-9E87-9BAA8EFB3154}" dt="2023-11-24T11:01:16.231" v="180" actId="20577"/>
      <pc:docMkLst>
        <pc:docMk/>
      </pc:docMkLst>
      <pc:sldChg chg="modSp add del mod">
        <pc:chgData name="Nauman Moazzam Hayat" userId="22f291a752098928" providerId="LiveId" clId="{738D611F-2B7B-4B0A-9E87-9BAA8EFB3154}" dt="2023-11-24T10:20:35.040" v="32" actId="27636"/>
        <pc:sldMkLst>
          <pc:docMk/>
          <pc:sldMk cId="2308000451" sldId="260"/>
        </pc:sldMkLst>
        <pc:spChg chg="mod">
          <ac:chgData name="Nauman Moazzam Hayat" userId="22f291a752098928" providerId="LiveId" clId="{738D611F-2B7B-4B0A-9E87-9BAA8EFB3154}" dt="2023-11-24T10:20:35.040" v="32" actId="27636"/>
          <ac:spMkLst>
            <pc:docMk/>
            <pc:sldMk cId="2308000451" sldId="260"/>
            <ac:spMk id="2" creationId="{C342A62E-0825-C10A-2913-01B96510DC3E}"/>
          </ac:spMkLst>
        </pc:spChg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308000451" sldId="260"/>
            <ac:spMk id="3" creationId="{9DA67162-DD10-3D4E-7AD1-04BCC82732D1}"/>
          </ac:spMkLst>
        </pc:spChg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308000451" sldId="260"/>
            <ac:spMk id="4" creationId="{00000000-0000-0000-0000-000000000000}"/>
          </ac:spMkLst>
        </pc:spChg>
      </pc:sldChg>
      <pc:sldChg chg="modSp mod">
        <pc:chgData name="Nauman Moazzam Hayat" userId="22f291a752098928" providerId="LiveId" clId="{738D611F-2B7B-4B0A-9E87-9BAA8EFB3154}" dt="2023-11-24T10:19:49.948" v="5" actId="20577"/>
        <pc:sldMkLst>
          <pc:docMk/>
          <pc:sldMk cId="2240033461" sldId="457"/>
        </pc:sldMkLst>
        <pc:spChg chg="mod">
          <ac:chgData name="Nauman Moazzam Hayat" userId="22f291a752098928" providerId="LiveId" clId="{738D611F-2B7B-4B0A-9E87-9BAA8EFB3154}" dt="2023-11-24T10:19:49.948" v="5" actId="20577"/>
          <ac:spMkLst>
            <pc:docMk/>
            <pc:sldMk cId="2240033461" sldId="457"/>
            <ac:spMk id="72706" creationId="{00000000-0000-0000-0000-000000000000}"/>
          </ac:spMkLst>
        </pc:spChg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36542743" sldId="467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528494253" sldId="468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981058142" sldId="469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403889589" sldId="471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1739395475" sldId="472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961670164" sldId="473"/>
        </pc:sldMkLst>
      </pc:sldChg>
      <pc:sldChg chg="modSp add del modTransition">
        <pc:chgData name="Nauman Moazzam Hayat" userId="22f291a752098928" providerId="LiveId" clId="{738D611F-2B7B-4B0A-9E87-9BAA8EFB3154}" dt="2023-11-24T10:23:24.845" v="50"/>
        <pc:sldMkLst>
          <pc:docMk/>
          <pc:sldMk cId="3672479969" sldId="484"/>
        </pc:sldMkLst>
        <pc:spChg chg="mod">
          <ac:chgData name="Nauman Moazzam Hayat" userId="22f291a752098928" providerId="LiveId" clId="{738D611F-2B7B-4B0A-9E87-9BAA8EFB3154}" dt="2023-11-24T10:23:19.184" v="48"/>
          <ac:spMkLst>
            <pc:docMk/>
            <pc:sldMk cId="3672479969" sldId="484"/>
            <ac:spMk id="105474" creationId="{00000000-0000-0000-0000-000000000000}"/>
          </ac:spMkLst>
        </pc:spChg>
        <pc:spChg chg="mod">
          <ac:chgData name="Nauman Moazzam Hayat" userId="22f291a752098928" providerId="LiveId" clId="{738D611F-2B7B-4B0A-9E87-9BAA8EFB3154}" dt="2023-11-24T10:23:19.184" v="48"/>
          <ac:spMkLst>
            <pc:docMk/>
            <pc:sldMk cId="3672479969" sldId="484"/>
            <ac:spMk id="105475" creationId="{00000000-0000-0000-0000-000000000000}"/>
          </ac:spMkLst>
        </pc:spChg>
      </pc:sldChg>
      <pc:sldChg chg="modSp add del modTransition">
        <pc:chgData name="Nauman Moazzam Hayat" userId="22f291a752098928" providerId="LiveId" clId="{738D611F-2B7B-4B0A-9E87-9BAA8EFB3154}" dt="2023-11-24T10:23:24.845" v="50"/>
        <pc:sldMkLst>
          <pc:docMk/>
          <pc:sldMk cId="4119168681" sldId="485"/>
        </pc:sldMkLst>
        <pc:spChg chg="mod">
          <ac:chgData name="Nauman Moazzam Hayat" userId="22f291a752098928" providerId="LiveId" clId="{738D611F-2B7B-4B0A-9E87-9BAA8EFB3154}" dt="2023-11-24T10:23:19.184" v="48"/>
          <ac:spMkLst>
            <pc:docMk/>
            <pc:sldMk cId="4119168681" sldId="485"/>
            <ac:spMk id="105474" creationId="{00000000-0000-0000-0000-000000000000}"/>
          </ac:spMkLst>
        </pc:spChg>
        <pc:spChg chg="mod">
          <ac:chgData name="Nauman Moazzam Hayat" userId="22f291a752098928" providerId="LiveId" clId="{738D611F-2B7B-4B0A-9E87-9BAA8EFB3154}" dt="2023-11-24T10:23:19.184" v="48"/>
          <ac:spMkLst>
            <pc:docMk/>
            <pc:sldMk cId="4119168681" sldId="485"/>
            <ac:spMk id="105475" creationId="{00000000-0000-0000-0000-000000000000}"/>
          </ac:spMkLst>
        </pc:spChg>
      </pc:sldChg>
      <pc:sldChg chg="modSp add modTransition">
        <pc:chgData name="Nauman Moazzam Hayat" userId="22f291a752098928" providerId="LiveId" clId="{738D611F-2B7B-4B0A-9E87-9BAA8EFB3154}" dt="2023-11-24T10:26:53.243" v="68"/>
        <pc:sldMkLst>
          <pc:docMk/>
          <pc:sldMk cId="3567857363" sldId="488"/>
        </pc:sldMkLst>
        <pc:spChg chg="mod">
          <ac:chgData name="Nauman Moazzam Hayat" userId="22f291a752098928" providerId="LiveId" clId="{738D611F-2B7B-4B0A-9E87-9BAA8EFB3154}" dt="2023-11-24T10:26:53.243" v="68"/>
          <ac:spMkLst>
            <pc:docMk/>
            <pc:sldMk cId="3567857363" sldId="488"/>
            <ac:spMk id="105474" creationId="{00000000-0000-0000-0000-000000000000}"/>
          </ac:spMkLst>
        </pc:spChg>
        <pc:spChg chg="mod">
          <ac:chgData name="Nauman Moazzam Hayat" userId="22f291a752098928" providerId="LiveId" clId="{738D611F-2B7B-4B0A-9E87-9BAA8EFB3154}" dt="2023-11-24T10:26:53.243" v="68"/>
          <ac:spMkLst>
            <pc:docMk/>
            <pc:sldMk cId="3567857363" sldId="488"/>
            <ac:spMk id="105475" creationId="{00000000-0000-0000-0000-000000000000}"/>
          </ac:spMkLst>
        </pc:spChg>
      </pc:sldChg>
      <pc:sldChg chg="modSp add modTransition">
        <pc:chgData name="Nauman Moazzam Hayat" userId="22f291a752098928" providerId="LiveId" clId="{738D611F-2B7B-4B0A-9E87-9BAA8EFB3154}" dt="2023-11-24T10:26:53.243" v="68"/>
        <pc:sldMkLst>
          <pc:docMk/>
          <pc:sldMk cId="1321363349" sldId="489"/>
        </pc:sldMkLst>
        <pc:spChg chg="mod">
          <ac:chgData name="Nauman Moazzam Hayat" userId="22f291a752098928" providerId="LiveId" clId="{738D611F-2B7B-4B0A-9E87-9BAA8EFB3154}" dt="2023-11-24T10:26:53.243" v="68"/>
          <ac:spMkLst>
            <pc:docMk/>
            <pc:sldMk cId="1321363349" sldId="489"/>
            <ac:spMk id="105474" creationId="{00000000-0000-0000-0000-000000000000}"/>
          </ac:spMkLst>
        </pc:spChg>
        <pc:spChg chg="mod">
          <ac:chgData name="Nauman Moazzam Hayat" userId="22f291a752098928" providerId="LiveId" clId="{738D611F-2B7B-4B0A-9E87-9BAA8EFB3154}" dt="2023-11-24T10:26:53.243" v="68"/>
          <ac:spMkLst>
            <pc:docMk/>
            <pc:sldMk cId="1321363349" sldId="489"/>
            <ac:spMk id="105475" creationId="{00000000-0000-0000-0000-000000000000}"/>
          </ac:spMkLst>
        </pc:spChg>
      </pc:sldChg>
      <pc:sldChg chg="modSp add del mod">
        <pc:chgData name="Nauman Moazzam Hayat" userId="22f291a752098928" providerId="LiveId" clId="{738D611F-2B7B-4B0A-9E87-9BAA8EFB3154}" dt="2023-11-24T11:01:16.231" v="180" actId="20577"/>
        <pc:sldMkLst>
          <pc:docMk/>
          <pc:sldMk cId="1718385764" sldId="496"/>
        </pc:sldMkLst>
        <pc:spChg chg="mod">
          <ac:chgData name="Nauman Moazzam Hayat" userId="22f291a752098928" providerId="LiveId" clId="{738D611F-2B7B-4B0A-9E87-9BAA8EFB3154}" dt="2023-11-24T11:01:16.231" v="180" actId="20577"/>
          <ac:spMkLst>
            <pc:docMk/>
            <pc:sldMk cId="1718385764" sldId="496"/>
            <ac:spMk id="16387" creationId="{00000000-0000-0000-0000-000000000000}"/>
          </ac:spMkLst>
        </pc:spChg>
        <pc:spChg chg="mod">
          <ac:chgData name="Nauman Moazzam Hayat" userId="22f291a752098928" providerId="LiveId" clId="{738D611F-2B7B-4B0A-9E87-9BAA8EFB3154}" dt="2023-11-24T10:47:37.198" v="104" actId="20577"/>
          <ac:spMkLst>
            <pc:docMk/>
            <pc:sldMk cId="1718385764" sldId="496"/>
            <ac:spMk id="19458" creationId="{00000000-0000-0000-0000-000000000000}"/>
          </ac:spMkLst>
        </pc:spChg>
      </pc:sldChg>
      <pc:sldChg chg="add del modTransition">
        <pc:chgData name="Nauman Moazzam Hayat" userId="22f291a752098928" providerId="LiveId" clId="{738D611F-2B7B-4B0A-9E87-9BAA8EFB3154}" dt="2023-11-24T10:32:44.781" v="78"/>
        <pc:sldMkLst>
          <pc:docMk/>
          <pc:sldMk cId="3559022932" sldId="504"/>
        </pc:sldMkLst>
      </pc:sldChg>
      <pc:sldChg chg="add modTransition">
        <pc:chgData name="Nauman Moazzam Hayat" userId="22f291a752098928" providerId="LiveId" clId="{738D611F-2B7B-4B0A-9E87-9BAA8EFB3154}" dt="2023-11-24T10:45:13.254" v="94"/>
        <pc:sldMkLst>
          <pc:docMk/>
          <pc:sldMk cId="2217373886" sldId="519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439301696" sldId="1186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569789825" sldId="1187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074787152" sldId="1188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243873451" sldId="1189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876337752" sldId="1190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105221633" sldId="1193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232955304" sldId="1194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959630736" sldId="1195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403102858" sldId="1196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4065770" sldId="1197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1550512357" sldId="1198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690971905" sldId="1199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97611916" sldId="1200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201208657" sldId="1201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041634270" sldId="1202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4034466" sldId="1203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018667419" sldId="1204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1300262238" sldId="1205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098677713" sldId="1208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1217633941" sldId="1210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407046576" sldId="1211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136559446" sldId="1212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4294966910" sldId="1213"/>
        </pc:sldMkLst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523000046" sldId="1214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523000046" sldId="1214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1523000046" sldId="1214"/>
            <ac:spMk id="8" creationId="{A780E6DF-6C7C-1345-9369-EDA38A723E9E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3719374908" sldId="1215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3719374908" sldId="1215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3719374908" sldId="1215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2:36.354" v="47" actId="1036"/>
        <pc:sldMkLst>
          <pc:docMk/>
          <pc:sldMk cId="537447398" sldId="1216"/>
        </pc:sldMkLst>
        <pc:spChg chg="mod">
          <ac:chgData name="Nauman Moazzam Hayat" userId="22f291a752098928" providerId="LiveId" clId="{738D611F-2B7B-4B0A-9E87-9BAA8EFB3154}" dt="2023-11-24T10:22:21.539" v="35" actId="1076"/>
          <ac:spMkLst>
            <pc:docMk/>
            <pc:sldMk cId="537447398" sldId="1216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2:36.354" v="47" actId="1036"/>
          <ac:spMkLst>
            <pc:docMk/>
            <pc:sldMk cId="537447398" sldId="1216"/>
            <ac:spMk id="7" creationId="{2D57EB8F-B265-4E4B-A599-604FFD9C25B9}"/>
          </ac:spMkLst>
        </pc:spChg>
        <pc:spChg chg="mod">
          <ac:chgData name="Nauman Moazzam Hayat" userId="22f291a752098928" providerId="LiveId" clId="{738D611F-2B7B-4B0A-9E87-9BAA8EFB3154}" dt="2023-11-24T10:22:36.354" v="47" actId="1036"/>
          <ac:spMkLst>
            <pc:docMk/>
            <pc:sldMk cId="537447398" sldId="1216"/>
            <ac:spMk id="121" creationId="{5E5D623C-BFF9-A44C-8728-E57D1D8E9F2D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537447398" sldId="1216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5:01.147" v="60" actId="20577"/>
        <pc:sldMkLst>
          <pc:docMk/>
          <pc:sldMk cId="766558729" sldId="1217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766558729" sldId="1217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5:01.147" v="60" actId="20577"/>
          <ac:spMkLst>
            <pc:docMk/>
            <pc:sldMk cId="766558729" sldId="1217"/>
            <ac:spMk id="89" creationId="{2C36AD46-76A5-B740-906F-47C5DF160D37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766558729" sldId="1217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6:15.638" v="67" actId="20577"/>
        <pc:sldMkLst>
          <pc:docMk/>
          <pc:sldMk cId="3376721226" sldId="1218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3376721226" sldId="1218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6:15.638" v="67" actId="20577"/>
          <ac:spMkLst>
            <pc:docMk/>
            <pc:sldMk cId="3376721226" sldId="1218"/>
            <ac:spMk id="19" creationId="{52EC9379-8CF4-B845-BC28-25B206CCAE0F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3376721226" sldId="1218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13485400" sldId="1219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13485400" sldId="1219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113485400" sldId="1219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8:22.247" v="75" actId="404"/>
        <pc:sldMkLst>
          <pc:docMk/>
          <pc:sldMk cId="4244081271" sldId="1220"/>
        </pc:sldMkLst>
        <pc:spChg chg="mod">
          <ac:chgData name="Nauman Moazzam Hayat" userId="22f291a752098928" providerId="LiveId" clId="{738D611F-2B7B-4B0A-9E87-9BAA8EFB3154}" dt="2023-11-24T10:28:22.247" v="75" actId="404"/>
          <ac:spMkLst>
            <pc:docMk/>
            <pc:sldMk cId="4244081271" sldId="1220"/>
            <ac:spMk id="65" creationId="{B6913DDC-83CD-0F43-A24D-5DAA204FD509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4244081271" sldId="1220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829600854" sldId="1221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829600854" sldId="1221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1829600854" sldId="1221"/>
            <ac:spMk id="8" creationId="{A780E6DF-6C7C-1345-9369-EDA38A723E9E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2057406074" sldId="1222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057406074" sldId="1222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2057406074" sldId="1222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511926540" sldId="1223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511926540" sldId="1223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511926540" sldId="1223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2207835101" sldId="1224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207835101" sldId="1224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2207835101" sldId="1224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906165146" sldId="1225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906165146" sldId="1225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1906165146" sldId="1225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307395402" sldId="1226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307395402" sldId="1226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307395402" sldId="1226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2169904145" sldId="1227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169904145" sldId="1227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2169904145" sldId="1227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868498207" sldId="1228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868498207" sldId="1228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1868498207" sldId="1228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3922888187" sldId="1229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3922888187" sldId="1229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3922888187" sldId="1229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2462352218" sldId="1231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462352218" sldId="1231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2462352218" sldId="1231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2235807871" sldId="1232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2235807871" sldId="1232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20:31.474" v="7"/>
          <ac:spMkLst>
            <pc:docMk/>
            <pc:sldMk cId="2235807871" sldId="1232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40:00.004" v="90"/>
        <pc:sldMkLst>
          <pc:docMk/>
          <pc:sldMk cId="1006654447" sldId="1248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1006654447" sldId="1248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1006654447" sldId="1248"/>
            <ac:spMk id="8" creationId="{A780E6DF-6C7C-1345-9369-EDA38A723E9E}"/>
          </ac:spMkLst>
        </pc:spChg>
      </pc:sldChg>
      <pc:sldChg chg="modSp add del mod">
        <pc:chgData name="Nauman Moazzam Hayat" userId="22f291a752098928" providerId="LiveId" clId="{738D611F-2B7B-4B0A-9E87-9BAA8EFB3154}" dt="2023-11-24T10:40:00.004" v="90"/>
        <pc:sldMkLst>
          <pc:docMk/>
          <pc:sldMk cId="1677537908" sldId="1249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1677537908" sldId="1249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1677537908" sldId="1249"/>
            <ac:spMk id="80" creationId="{E4D728B5-3C3F-924A-9CDF-27480A919CB3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1677537908" sldId="1249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40:00.004" v="90"/>
        <pc:sldMkLst>
          <pc:docMk/>
          <pc:sldMk cId="2304356798" sldId="1250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2304356798" sldId="1250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2304356798" sldId="1250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40:00.004" v="90"/>
        <pc:sldMkLst>
          <pc:docMk/>
          <pc:sldMk cId="431568200" sldId="1251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431568200" sldId="1251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431568200" sldId="1251"/>
            <ac:spMk id="439" creationId="{C87F3257-E91D-E144-BA13-B0DD96B23FDC}"/>
          </ac:spMkLst>
        </pc:spChg>
      </pc:sldChg>
      <pc:sldChg chg="modSp add del mod">
        <pc:chgData name="Nauman Moazzam Hayat" userId="22f291a752098928" providerId="LiveId" clId="{738D611F-2B7B-4B0A-9E87-9BAA8EFB3154}" dt="2023-11-24T10:41:41.721" v="92" actId="14100"/>
        <pc:sldMkLst>
          <pc:docMk/>
          <pc:sldMk cId="3317274115" sldId="1253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3317274115" sldId="1253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3317274115" sldId="1253"/>
            <ac:spMk id="439" creationId="{C87F3257-E91D-E144-BA13-B0DD96B23FDC}"/>
          </ac:spMkLst>
        </pc:spChg>
        <pc:grpChg chg="mod">
          <ac:chgData name="Nauman Moazzam Hayat" userId="22f291a752098928" providerId="LiveId" clId="{738D611F-2B7B-4B0A-9E87-9BAA8EFB3154}" dt="2023-11-24T10:41:41.721" v="92" actId="14100"/>
          <ac:grpSpMkLst>
            <pc:docMk/>
            <pc:sldMk cId="3317274115" sldId="1253"/>
            <ac:grpSpMk id="7" creationId="{0C676C6C-99D3-E94F-8614-CFFFFFFF6668}"/>
          </ac:grpSpMkLst>
        </pc:grpChg>
      </pc:sldChg>
      <pc:sldChg chg="modSp add del">
        <pc:chgData name="Nauman Moazzam Hayat" userId="22f291a752098928" providerId="LiveId" clId="{738D611F-2B7B-4B0A-9E87-9BAA8EFB3154}" dt="2023-11-24T10:40:00.004" v="90"/>
        <pc:sldMkLst>
          <pc:docMk/>
          <pc:sldMk cId="841529965" sldId="1255"/>
        </pc:sldMkLst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841529965" sldId="1255"/>
            <ac:spMk id="439" creationId="{C87F3257-E91D-E144-BA13-B0DD96B23FDC}"/>
          </ac:spMkLst>
        </pc:spChg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816670615" sldId="1256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2614977219" sldId="1257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3107233295" sldId="1258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3734748860" sldId="1260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3298994262" sldId="1261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1699839478" sldId="1262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1457736131" sldId="1263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374943419" sldId="1264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2448669950" sldId="1265"/>
        </pc:sldMkLst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3930774873" sldId="1266"/>
        </pc:sldMkLst>
      </pc:sldChg>
      <pc:sldChg chg="modSp add del mod">
        <pc:chgData name="Nauman Moazzam Hayat" userId="22f291a752098928" providerId="LiveId" clId="{738D611F-2B7B-4B0A-9E87-9BAA8EFB3154}" dt="2023-11-24T10:44:10.576" v="93" actId="47"/>
        <pc:sldMkLst>
          <pc:docMk/>
          <pc:sldMk cId="81764650" sldId="1267"/>
        </pc:sldMkLst>
        <pc:spChg chg="mod">
          <ac:chgData name="Nauman Moazzam Hayat" userId="22f291a752098928" providerId="LiveId" clId="{738D611F-2B7B-4B0A-9E87-9BAA8EFB3154}" dt="2023-11-24T10:39:59.831" v="89"/>
          <ac:spMkLst>
            <pc:docMk/>
            <pc:sldMk cId="81764650" sldId="1267"/>
            <ac:spMk id="2" creationId="{3B8CD900-19EC-824C-BF74-AADFBF5A172E}"/>
          </ac:spMkLst>
        </pc:spChg>
        <pc:spChg chg="mod">
          <ac:chgData name="Nauman Moazzam Hayat" userId="22f291a752098928" providerId="LiveId" clId="{738D611F-2B7B-4B0A-9E87-9BAA8EFB3154}" dt="2023-11-24T10:40:00.099" v="91" actId="27636"/>
          <ac:spMkLst>
            <pc:docMk/>
            <pc:sldMk cId="81764650" sldId="1267"/>
            <ac:spMk id="3" creationId="{790BC2F2-35E1-1E43-9C46-04450CC169C6}"/>
          </ac:spMkLst>
        </pc:spChg>
        <pc:spChg chg="mod">
          <ac:chgData name="Nauman Moazzam Hayat" userId="22f291a752098928" providerId="LiveId" clId="{738D611F-2B7B-4B0A-9E87-9BAA8EFB3154}" dt="2023-11-24T10:39:53.327" v="79"/>
          <ac:spMkLst>
            <pc:docMk/>
            <pc:sldMk cId="81764650" sldId="1267"/>
            <ac:spMk id="439" creationId="{C87F3257-E91D-E144-BA13-B0DD96B23FDC}"/>
          </ac:spMkLst>
        </pc:spChg>
      </pc:sldChg>
      <pc:sldChg chg="add del">
        <pc:chgData name="Nauman Moazzam Hayat" userId="22f291a752098928" providerId="LiveId" clId="{738D611F-2B7B-4B0A-9E87-9BAA8EFB3154}" dt="2023-11-24T10:45:55.434" v="97"/>
        <pc:sldMkLst>
          <pc:docMk/>
          <pc:sldMk cId="504288089" sldId="1268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2439027495" sldId="2629"/>
        </pc:sldMkLst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3319551138" sldId="2630"/>
        </pc:sldMkLst>
      </pc:sldChg>
      <pc:sldChg chg="modSp add del mod">
        <pc:chgData name="Nauman Moazzam Hayat" userId="22f291a752098928" providerId="LiveId" clId="{738D611F-2B7B-4B0A-9E87-9BAA8EFB3154}" dt="2023-11-24T10:20:34.882" v="31"/>
        <pc:sldMkLst>
          <pc:docMk/>
          <pc:sldMk cId="140000568" sldId="2631"/>
        </pc:sldMkLst>
        <pc:spChg chg="mod">
          <ac:chgData name="Nauman Moazzam Hayat" userId="22f291a752098928" providerId="LiveId" clId="{738D611F-2B7B-4B0A-9E87-9BAA8EFB3154}" dt="2023-11-24T10:20:34.630" v="30"/>
          <ac:spMkLst>
            <pc:docMk/>
            <pc:sldMk cId="140000568" sldId="2631"/>
            <ac:spMk id="4" creationId="{00000000-0000-0000-0000-000000000000}"/>
          </ac:spMkLst>
        </pc:spChg>
      </pc:sldChg>
      <pc:sldChg chg="del">
        <pc:chgData name="Nauman Moazzam Hayat" userId="22f291a752098928" providerId="LiveId" clId="{738D611F-2B7B-4B0A-9E87-9BAA8EFB3154}" dt="2023-11-24T10:19:57.889" v="6" actId="47"/>
        <pc:sldMkLst>
          <pc:docMk/>
          <pc:sldMk cId="1144575730" sldId="2631"/>
        </pc:sldMkLst>
      </pc:sldChg>
      <pc:sldMasterChg chg="del delSldLayout">
        <pc:chgData name="Nauman Moazzam Hayat" userId="22f291a752098928" providerId="LiveId" clId="{738D611F-2B7B-4B0A-9E87-9BAA8EFB3154}" dt="2023-11-24T10:19:57.889" v="6" actId="47"/>
        <pc:sldMasterMkLst>
          <pc:docMk/>
          <pc:sldMasterMk cId="3449557251" sldId="2147483690"/>
        </pc:sldMasterMkLst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3449557251" sldId="2147483690"/>
            <pc:sldLayoutMk cId="394358083" sldId="2147483691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3449557251" sldId="2147483690"/>
            <pc:sldLayoutMk cId="1835578642" sldId="2147483692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3449557251" sldId="2147483690"/>
            <pc:sldLayoutMk cId="3239655074" sldId="2147483693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3449557251" sldId="2147483690"/>
            <pc:sldLayoutMk cId="2768762850" sldId="2147483694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3449557251" sldId="2147483690"/>
            <pc:sldLayoutMk cId="2357266563" sldId="2147483695"/>
          </pc:sldLayoutMkLst>
        </pc:sldLayoutChg>
      </pc:sldMasterChg>
      <pc:sldMasterChg chg="del delSldLayout">
        <pc:chgData name="Nauman Moazzam Hayat" userId="22f291a752098928" providerId="LiveId" clId="{738D611F-2B7B-4B0A-9E87-9BAA8EFB3154}" dt="2023-11-24T10:19:57.889" v="6" actId="47"/>
        <pc:sldMasterMkLst>
          <pc:docMk/>
          <pc:sldMasterMk cId="2931296205" sldId="2147483696"/>
        </pc:sldMasterMkLst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859421718" sldId="2147483697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055555700" sldId="2147483698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735868552" sldId="2147483699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303570606" sldId="2147483700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3488162182" sldId="2147483701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085238048" sldId="2147483702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3615173946" sldId="2147483703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928794185" sldId="2147483704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1329591154" sldId="2147483705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1306564304" sldId="2147483706"/>
          </pc:sldLayoutMkLst>
        </pc:sldLayoutChg>
        <pc:sldLayoutChg chg="del">
          <pc:chgData name="Nauman Moazzam Hayat" userId="22f291a752098928" providerId="LiveId" clId="{738D611F-2B7B-4B0A-9E87-9BAA8EFB3154}" dt="2023-11-24T10:19:57.889" v="6" actId="47"/>
          <pc:sldLayoutMkLst>
            <pc:docMk/>
            <pc:sldMasterMk cId="2931296205" sldId="2147483696"/>
            <pc:sldLayoutMk cId="2862639032" sldId="2147483707"/>
          </pc:sldLayoutMkLst>
        </pc:sldLayoutChg>
      </pc:sldMasterChg>
    </pc:docChg>
  </pc:docChgLst>
  <pc:docChgLst>
    <pc:chgData name="Nauman Moazzam Hayat" userId="22f291a752098928" providerId="LiveId" clId="{6BDE3B3D-F6C9-459A-9B36-882C020A3E01}"/>
    <pc:docChg chg="undo redo custSel addSld delSld modSld addMainMaster delMainMaster">
      <pc:chgData name="Nauman Moazzam Hayat" userId="22f291a752098928" providerId="LiveId" clId="{6BDE3B3D-F6C9-459A-9B36-882C020A3E01}" dt="2023-11-24T08:43:12.976" v="4172"/>
      <pc:docMkLst>
        <pc:docMk/>
      </pc:docMkLst>
      <pc:sldChg chg="del">
        <pc:chgData name="Nauman Moazzam Hayat" userId="22f291a752098928" providerId="LiveId" clId="{6BDE3B3D-F6C9-459A-9B36-882C020A3E01}" dt="2023-10-12T04:44:22.631" v="7" actId="47"/>
        <pc:sldMkLst>
          <pc:docMk/>
          <pc:sldMk cId="2749164871" sldId="340"/>
        </pc:sldMkLst>
      </pc:sldChg>
      <pc:sldChg chg="addSp delSp 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3984261302" sldId="425"/>
        </pc:sldMkLst>
        <pc:spChg chg="add del">
          <ac:chgData name="Nauman Moazzam Hayat" userId="22f291a752098928" providerId="LiveId" clId="{6BDE3B3D-F6C9-459A-9B36-882C020A3E01}" dt="2023-10-24T12:34:57.878" v="1689" actId="11529"/>
          <ac:spMkLst>
            <pc:docMk/>
            <pc:sldMk cId="3984261302" sldId="425"/>
            <ac:spMk id="8" creationId="{5ADE777C-C8E8-C176-728A-B95CB9FE8174}"/>
          </ac:spMkLst>
        </pc:spChg>
        <pc:spChg chg="add del mod">
          <ac:chgData name="Nauman Moazzam Hayat" userId="22f291a752098928" providerId="LiveId" clId="{6BDE3B3D-F6C9-459A-9B36-882C020A3E01}" dt="2023-10-24T12:37:22.294" v="1710" actId="478"/>
          <ac:spMkLst>
            <pc:docMk/>
            <pc:sldMk cId="3984261302" sldId="425"/>
            <ac:spMk id="9" creationId="{C13B1BF3-CA75-B7BA-290A-77EE0C1F33A9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0" creationId="{E1CB1B51-70A9-252B-EDC0-23EEAD91631B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1" creationId="{3E2635F0-9AF1-3849-3450-F093397D392D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2" creationId="{0A39A147-9ACF-4436-A111-E66670CE7AE1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3" creationId="{5EE96A99-2EBA-0E01-12A3-58EE4888A5DA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4" creationId="{AE769F1D-58FF-7BB1-95F5-F7B671112689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15" creationId="{7AE80496-0275-4196-595D-D4AA5F701E22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24" creationId="{187B72DD-4A96-D8EA-8871-A9E5B0CDF56A}"/>
          </ac:spMkLst>
        </pc:spChg>
        <pc:spChg chg="add del">
          <ac:chgData name="Nauman Moazzam Hayat" userId="22f291a752098928" providerId="LiveId" clId="{6BDE3B3D-F6C9-459A-9B36-882C020A3E01}" dt="2023-10-24T12:34:42.340" v="1682" actId="34122"/>
          <ac:spMkLst>
            <pc:docMk/>
            <pc:sldMk cId="3984261302" sldId="425"/>
            <ac:spMk id="25" creationId="{B503EE9D-EFC1-48FB-921D-660C67A3531E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36" creationId="{ED6DC42C-5754-E9B0-46E3-FFFAF7EA0D47}"/>
          </ac:spMkLst>
        </pc:spChg>
        <pc:spChg chg="add del">
          <ac:chgData name="Nauman Moazzam Hayat" userId="22f291a752098928" providerId="LiveId" clId="{6BDE3B3D-F6C9-459A-9B36-882C020A3E01}" dt="2023-10-24T12:34:42.340" v="1682" actId="34122"/>
          <ac:spMkLst>
            <pc:docMk/>
            <pc:sldMk cId="3984261302" sldId="425"/>
            <ac:spMk id="41" creationId="{901621DA-2192-4C39-BA23-390D41209482}"/>
          </ac:spMkLst>
        </pc:spChg>
        <pc:spChg chg="add mod">
          <ac:chgData name="Nauman Moazzam Hayat" userId="22f291a752098928" providerId="LiveId" clId="{6BDE3B3D-F6C9-459A-9B36-882C020A3E01}" dt="2023-10-24T13:13:58.825" v="2726" actId="1035"/>
          <ac:spMkLst>
            <pc:docMk/>
            <pc:sldMk cId="3984261302" sldId="425"/>
            <ac:spMk id="44" creationId="{36F4D17A-8E23-F44C-DAEE-49FAD115853A}"/>
          </ac:spMkLst>
        </pc:spChg>
        <pc:spChg chg="add del">
          <ac:chgData name="Nauman Moazzam Hayat" userId="22f291a752098928" providerId="LiveId" clId="{6BDE3B3D-F6C9-459A-9B36-882C020A3E01}" dt="2023-10-24T12:34:42.340" v="1682" actId="34122"/>
          <ac:spMkLst>
            <pc:docMk/>
            <pc:sldMk cId="3984261302" sldId="425"/>
            <ac:spMk id="57" creationId="{193FCEAB-A049-4A32-8937-0BB1977EDD2C}"/>
          </ac:spMkLst>
        </pc:spChg>
        <pc:spChg chg="mod">
          <ac:chgData name="Nauman Moazzam Hayat" userId="22f291a752098928" providerId="LiveId" clId="{6BDE3B3D-F6C9-459A-9B36-882C020A3E01}" dt="2023-10-24T13:13:46.086" v="2719" actId="1035"/>
          <ac:spMkLst>
            <pc:docMk/>
            <pc:sldMk cId="3984261302" sldId="425"/>
            <ac:spMk id="162821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0-24T13:17:50.785" v="2793" actId="20577"/>
          <ac:spMkLst>
            <pc:docMk/>
            <pc:sldMk cId="3984261302" sldId="425"/>
            <ac:spMk id="162822" creationId="{00000000-0000-0000-0000-000000000000}"/>
          </ac:spMkLst>
        </pc:spChg>
        <pc:grpChg chg="add del mod">
          <ac:chgData name="Nauman Moazzam Hayat" userId="22f291a752098928" providerId="LiveId" clId="{6BDE3B3D-F6C9-459A-9B36-882C020A3E01}" dt="2023-10-24T12:34:43.470" v="1685"/>
          <ac:grpSpMkLst>
            <pc:docMk/>
            <pc:sldMk cId="3984261302" sldId="425"/>
            <ac:grpSpMk id="6" creationId="{0DD3E203-5BBE-C648-ED26-B64A293FCF2F}"/>
          </ac:grpSpMkLst>
        </pc:grpChg>
        <pc:graphicFrameChg chg="add mod modGraphic">
          <ac:chgData name="Nauman Moazzam Hayat" userId="22f291a752098928" providerId="LiveId" clId="{6BDE3B3D-F6C9-459A-9B36-882C020A3E01}" dt="2023-10-24T13:13:10.227" v="2708" actId="1035"/>
          <ac:graphicFrameMkLst>
            <pc:docMk/>
            <pc:sldMk cId="3984261302" sldId="425"/>
            <ac:graphicFrameMk id="54" creationId="{3FDF6E3A-B7D7-7371-9E02-F6CBC516FE9E}"/>
          </ac:graphicFrameMkLst>
        </pc:graphicFrameChg>
        <pc:picChg chg="del">
          <ac:chgData name="Nauman Moazzam Hayat" userId="22f291a752098928" providerId="LiveId" clId="{6BDE3B3D-F6C9-459A-9B36-882C020A3E01}" dt="2023-10-24T12:18:18.013" v="1591" actId="478"/>
          <ac:picMkLst>
            <pc:docMk/>
            <pc:sldMk cId="3984261302" sldId="425"/>
            <ac:picMk id="4" creationId="{00000000-0000-0000-0000-000000000000}"/>
          </ac:picMkLst>
        </pc:picChg>
        <pc:inkChg chg="add del mod topLvl">
          <ac:chgData name="Nauman Moazzam Hayat" userId="22f291a752098928" providerId="LiveId" clId="{6BDE3B3D-F6C9-459A-9B36-882C020A3E01}" dt="2023-10-24T12:34:44.706" v="1687" actId="9405"/>
          <ac:inkMkLst>
            <pc:docMk/>
            <pc:sldMk cId="3984261302" sldId="425"/>
            <ac:inkMk id="2" creationId="{A4AFF374-8B82-E1FF-12ED-967564F5FA90}"/>
          </ac:inkMkLst>
        </pc:inkChg>
        <pc:inkChg chg="add del mod topLvl">
          <ac:chgData name="Nauman Moazzam Hayat" userId="22f291a752098928" providerId="LiveId" clId="{6BDE3B3D-F6C9-459A-9B36-882C020A3E01}" dt="2023-10-24T12:34:44.066" v="1686" actId="9405"/>
          <ac:inkMkLst>
            <pc:docMk/>
            <pc:sldMk cId="3984261302" sldId="425"/>
            <ac:inkMk id="3" creationId="{7C30CDF9-D87D-11A1-AF8F-47A3A85C516B}"/>
          </ac:inkMkLst>
        </pc:inkChg>
        <pc:inkChg chg="add del mod">
          <ac:chgData name="Nauman Moazzam Hayat" userId="22f291a752098928" providerId="LiveId" clId="{6BDE3B3D-F6C9-459A-9B36-882C020A3E01}" dt="2023-10-24T12:34:43.470" v="1685"/>
          <ac:inkMkLst>
            <pc:docMk/>
            <pc:sldMk cId="3984261302" sldId="425"/>
            <ac:inkMk id="5" creationId="{28D8C9E0-A576-6EC8-9152-A3F92ECF22F9}"/>
          </ac:inkMkLst>
        </pc:inkChg>
        <pc:inkChg chg="add del">
          <ac:chgData name="Nauman Moazzam Hayat" userId="22f291a752098928" providerId="LiveId" clId="{6BDE3B3D-F6C9-459A-9B36-882C020A3E01}" dt="2023-10-24T12:34:42.873" v="1683" actId="9405"/>
          <ac:inkMkLst>
            <pc:docMk/>
            <pc:sldMk cId="3984261302" sldId="425"/>
            <ac:inkMk id="7" creationId="{1FE8FE83-21E0-D740-4402-40B0A790257A}"/>
          </ac:inkMkLst>
        </pc:ink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17" creationId="{8156577A-B434-4FBB-540C-940AF2DE06DB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19" creationId="{08D47C25-41B5-EA87-8FDD-95AD3F92141F}"/>
          </ac:cxnSpMkLst>
        </pc:cxnChg>
        <pc:cxnChg chg="add del mod">
          <ac:chgData name="Nauman Moazzam Hayat" userId="22f291a752098928" providerId="LiveId" clId="{6BDE3B3D-F6C9-459A-9B36-882C020A3E01}" dt="2023-10-24T12:48:39.689" v="1917" actId="478"/>
          <ac:cxnSpMkLst>
            <pc:docMk/>
            <pc:sldMk cId="3984261302" sldId="425"/>
            <ac:cxnSpMk id="20" creationId="{020EC7E2-12CC-998F-0380-DA575FDCC476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23" creationId="{CEA56E7B-3249-A5DA-F352-69503E1AEE54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27" creationId="{FA434B72-42CE-9C57-F00C-F8ACCC8F0B45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31" creationId="{DEEF4925-05A3-1D7F-A154-AA09A216FD43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35" creationId="{DB5DB40E-F288-3DDE-492F-29BE3835697D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38" creationId="{D57B6D04-A826-608F-F168-3499DD0C3738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42" creationId="{504D77F9-69D4-E7EB-8C43-FB18CBD352B0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46" creationId="{E0839F40-713C-6B68-2574-3109108F529A}"/>
          </ac:cxnSpMkLst>
        </pc:cxnChg>
        <pc:cxnChg chg="add mod">
          <ac:chgData name="Nauman Moazzam Hayat" userId="22f291a752098928" providerId="LiveId" clId="{6BDE3B3D-F6C9-459A-9B36-882C020A3E01}" dt="2023-10-24T13:13:58.825" v="2726" actId="1035"/>
          <ac:cxnSpMkLst>
            <pc:docMk/>
            <pc:sldMk cId="3984261302" sldId="425"/>
            <ac:cxnSpMk id="49" creationId="{8018DFF2-385F-2AD4-39D7-EEA3320785FB}"/>
          </ac:cxnSpMkLst>
        </pc:cxnChg>
      </pc:sldChg>
      <pc:sldChg chg="modSp mod">
        <pc:chgData name="Nauman Moazzam Hayat" userId="22f291a752098928" providerId="LiveId" clId="{6BDE3B3D-F6C9-459A-9B36-882C020A3E01}" dt="2023-11-23T10:54:44.058" v="3966" actId="20577"/>
        <pc:sldMkLst>
          <pc:docMk/>
          <pc:sldMk cId="2240033461" sldId="457"/>
        </pc:sldMkLst>
        <pc:spChg chg="mod">
          <ac:chgData name="Nauman Moazzam Hayat" userId="22f291a752098928" providerId="LiveId" clId="{6BDE3B3D-F6C9-459A-9B36-882C020A3E01}" dt="2023-11-23T10:54:44.058" v="3966" actId="20577"/>
          <ac:spMkLst>
            <pc:docMk/>
            <pc:sldMk cId="2240033461" sldId="457"/>
            <ac:spMk id="72706" creationId="{00000000-0000-0000-0000-000000000000}"/>
          </ac:spMkLst>
        </pc:spChg>
      </pc:sldChg>
      <pc:sldChg chg="modSp add del modTransition">
        <pc:chgData name="Nauman Moazzam Hayat" userId="22f291a752098928" providerId="LiveId" clId="{6BDE3B3D-F6C9-459A-9B36-882C020A3E01}" dt="2023-11-24T07:42:10.254" v="4166"/>
        <pc:sldMkLst>
          <pc:docMk/>
          <pc:sldMk cId="236542743" sldId="467"/>
        </pc:sldMkLst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236542743" sldId="467"/>
            <ac:spMk id="84994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236542743" sldId="467"/>
            <ac:spMk id="84995" creationId="{00000000-0000-0000-0000-000000000000}"/>
          </ac:spMkLst>
        </pc:spChg>
      </pc:sldChg>
      <pc:sldChg chg="modSp add del modTransition">
        <pc:chgData name="Nauman Moazzam Hayat" userId="22f291a752098928" providerId="LiveId" clId="{6BDE3B3D-F6C9-459A-9B36-882C020A3E01}" dt="2023-11-24T07:42:10.254" v="4166"/>
        <pc:sldMkLst>
          <pc:docMk/>
          <pc:sldMk cId="528494253" sldId="468"/>
        </pc:sldMkLst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528494253" sldId="468"/>
            <ac:spMk id="84994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528494253" sldId="468"/>
            <ac:spMk id="84995" creationId="{00000000-0000-0000-0000-000000000000}"/>
          </ac:spMkLst>
        </pc:spChg>
      </pc:sldChg>
      <pc:sldChg chg="modSp add del modTransition">
        <pc:chgData name="Nauman Moazzam Hayat" userId="22f291a752098928" providerId="LiveId" clId="{6BDE3B3D-F6C9-459A-9B36-882C020A3E01}" dt="2023-11-24T07:42:10.254" v="4166"/>
        <pc:sldMkLst>
          <pc:docMk/>
          <pc:sldMk cId="3981058142" sldId="469"/>
        </pc:sldMkLst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3981058142" sldId="469"/>
            <ac:spMk id="84994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24T07:42:06.781" v="4164"/>
          <ac:spMkLst>
            <pc:docMk/>
            <pc:sldMk cId="3981058142" sldId="469"/>
            <ac:spMk id="84995" creationId="{00000000-0000-0000-0000-000000000000}"/>
          </ac:spMkLst>
        </pc:spChg>
      </pc:sldChg>
      <pc:sldChg chg="modSp add del modTransition">
        <pc:chgData name="Nauman Moazzam Hayat" userId="22f291a752098928" providerId="LiveId" clId="{6BDE3B3D-F6C9-459A-9B36-882C020A3E01}" dt="2023-11-24T08:41:01.841" v="4169"/>
        <pc:sldMkLst>
          <pc:docMk/>
          <pc:sldMk cId="3403889589" sldId="471"/>
        </pc:sldMkLst>
        <pc:spChg chg="mod">
          <ac:chgData name="Nauman Moazzam Hayat" userId="22f291a752098928" providerId="LiveId" clId="{6BDE3B3D-F6C9-459A-9B36-882C020A3E01}" dt="2023-11-24T08:40:58.488" v="4167"/>
          <ac:spMkLst>
            <pc:docMk/>
            <pc:sldMk cId="3403889589" sldId="471"/>
            <ac:spMk id="84994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24T08:40:58.488" v="4167"/>
          <ac:spMkLst>
            <pc:docMk/>
            <pc:sldMk cId="3403889589" sldId="471"/>
            <ac:spMk id="84995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1-24T08:43:12.976" v="4172"/>
        <pc:sldMkLst>
          <pc:docMk/>
          <pc:sldMk cId="1739395475" sldId="472"/>
        </pc:sldMkLst>
      </pc:sldChg>
      <pc:sldChg chg="add del">
        <pc:chgData name="Nauman Moazzam Hayat" userId="22f291a752098928" providerId="LiveId" clId="{6BDE3B3D-F6C9-459A-9B36-882C020A3E01}" dt="2023-11-24T08:43:12.976" v="4172"/>
        <pc:sldMkLst>
          <pc:docMk/>
          <pc:sldMk cId="961670164" sldId="473"/>
        </pc:sldMkLst>
      </pc:sldChg>
      <pc:sldChg chg="add del mod modTransition modShow">
        <pc:chgData name="Nauman Moazzam Hayat" userId="22f291a752098928" providerId="LiveId" clId="{6BDE3B3D-F6C9-459A-9B36-882C020A3E01}" dt="2023-11-23T10:55:49.626" v="3967" actId="47"/>
        <pc:sldMkLst>
          <pc:docMk/>
          <pc:sldMk cId="3722281038" sldId="473"/>
        </pc:sldMkLst>
      </pc:sldChg>
      <pc:sldChg chg="delSp add del mod modTransition">
        <pc:chgData name="Nauman Moazzam Hayat" userId="22f291a752098928" providerId="LiveId" clId="{6BDE3B3D-F6C9-459A-9B36-882C020A3E01}" dt="2023-11-23T03:55:08.935" v="3802" actId="2696"/>
        <pc:sldMkLst>
          <pc:docMk/>
          <pc:sldMk cId="3873839106" sldId="473"/>
        </pc:sldMkLst>
        <pc:spChg chg="del">
          <ac:chgData name="Nauman Moazzam Hayat" userId="22f291a752098928" providerId="LiveId" clId="{6BDE3B3D-F6C9-459A-9B36-882C020A3E01}" dt="2023-11-23T03:54:57.042" v="3801" actId="478"/>
          <ac:spMkLst>
            <pc:docMk/>
            <pc:sldMk cId="3873839106" sldId="473"/>
            <ac:spMk id="4" creationId="{00000000-0000-0000-0000-000000000000}"/>
          </ac:spMkLst>
        </pc:spChg>
        <pc:spChg chg="del">
          <ac:chgData name="Nauman Moazzam Hayat" userId="22f291a752098928" providerId="LiveId" clId="{6BDE3B3D-F6C9-459A-9B36-882C020A3E01}" dt="2023-11-23T03:54:52.743" v="3800" actId="478"/>
          <ac:spMkLst>
            <pc:docMk/>
            <pc:sldMk cId="3873839106" sldId="473"/>
            <ac:spMk id="5" creationId="{00000000-0000-0000-0000-000000000000}"/>
          </ac:spMkLst>
        </pc:spChg>
      </pc:sldChg>
      <pc:sldChg chg="add del modTransition">
        <pc:chgData name="Nauman Moazzam Hayat" userId="22f291a752098928" providerId="LiveId" clId="{6BDE3B3D-F6C9-459A-9B36-882C020A3E01}" dt="2023-11-23T10:55:49.626" v="3967" actId="47"/>
        <pc:sldMkLst>
          <pc:docMk/>
          <pc:sldMk cId="186591651" sldId="474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2322844491" sldId="478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2455583373" sldId="479"/>
        </pc:sldMkLst>
      </pc:sldChg>
      <pc:sldChg chg="modSp add del mod">
        <pc:chgData name="Nauman Moazzam Hayat" userId="22f291a752098928" providerId="LiveId" clId="{6BDE3B3D-F6C9-459A-9B36-882C020A3E01}" dt="2023-10-17T08:56:13.654" v="206" actId="47"/>
        <pc:sldMkLst>
          <pc:docMk/>
          <pc:sldMk cId="3510403034" sldId="479"/>
        </pc:sldMkLst>
        <pc:spChg chg="mod">
          <ac:chgData name="Nauman Moazzam Hayat" userId="22f291a752098928" providerId="LiveId" clId="{6BDE3B3D-F6C9-459A-9B36-882C020A3E01}" dt="2023-10-12T04:52:58.832" v="41" actId="1035"/>
          <ac:spMkLst>
            <pc:docMk/>
            <pc:sldMk cId="3510403034" sldId="479"/>
            <ac:spMk id="162822" creationId="{00000000-0000-0000-0000-000000000000}"/>
          </ac:spMkLst>
        </pc:spChg>
      </pc:sldChg>
      <pc:sldChg chg="modSp add del">
        <pc:chgData name="Nauman Moazzam Hayat" userId="22f291a752098928" providerId="LiveId" clId="{6BDE3B3D-F6C9-459A-9B36-882C020A3E01}" dt="2023-10-12T04:56:13.411" v="62" actId="47"/>
        <pc:sldMkLst>
          <pc:docMk/>
          <pc:sldMk cId="417053251" sldId="480"/>
        </pc:sldMkLst>
        <pc:spChg chg="mod">
          <ac:chgData name="Nauman Moazzam Hayat" userId="22f291a752098928" providerId="LiveId" clId="{6BDE3B3D-F6C9-459A-9B36-882C020A3E01}" dt="2023-10-12T04:53:24.919" v="42"/>
          <ac:spMkLst>
            <pc:docMk/>
            <pc:sldMk cId="417053251" sldId="480"/>
            <ac:spMk id="27650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0-12T04:53:24.919" v="42"/>
          <ac:spMkLst>
            <pc:docMk/>
            <pc:sldMk cId="417053251" sldId="480"/>
            <ac:spMk id="27651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460712927" sldId="481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3634060106" sldId="481"/>
        </pc:sldMkLst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1633806396" sldId="482"/>
        </pc:sldMkLst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1875987532" sldId="482"/>
        </pc:sldMkLst>
        <pc:spChg chg="mod">
          <ac:chgData name="Nauman Moazzam Hayat" userId="22f291a752098928" providerId="LiveId" clId="{6BDE3B3D-F6C9-459A-9B36-882C020A3E01}" dt="2023-10-17T09:04:38.190" v="211"/>
          <ac:spMkLst>
            <pc:docMk/>
            <pc:sldMk cId="1875987532" sldId="482"/>
            <ac:spMk id="162822" creationId="{00000000-0000-0000-0000-000000000000}"/>
          </ac:spMkLst>
        </pc:spChg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3429086324" sldId="483"/>
        </pc:sldMkLst>
        <pc:spChg chg="mod">
          <ac:chgData name="Nauman Moazzam Hayat" userId="22f291a752098928" providerId="LiveId" clId="{6BDE3B3D-F6C9-459A-9B36-882C020A3E01}" dt="2023-10-17T09:04:38.190" v="211"/>
          <ac:spMkLst>
            <pc:docMk/>
            <pc:sldMk cId="3429086324" sldId="483"/>
            <ac:spMk id="162821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3241221857" sldId="484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3042879173" sldId="485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51307037" sldId="486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3100814185" sldId="487"/>
        </pc:sldMkLst>
      </pc:sldChg>
      <pc:sldChg chg="del">
        <pc:chgData name="Nauman Moazzam Hayat" userId="22f291a752098928" providerId="LiveId" clId="{6BDE3B3D-F6C9-459A-9B36-882C020A3E01}" dt="2023-10-12T04:44:32.252" v="15" actId="47"/>
        <pc:sldMkLst>
          <pc:docMk/>
          <pc:sldMk cId="3557227546" sldId="491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4183455022" sldId="491"/>
        </pc:sldMkLst>
      </pc:sldChg>
      <pc:sldChg chg="del">
        <pc:chgData name="Nauman Moazzam Hayat" userId="22f291a752098928" providerId="LiveId" clId="{6BDE3B3D-F6C9-459A-9B36-882C020A3E01}" dt="2023-10-12T04:44:33.573" v="16" actId="47"/>
        <pc:sldMkLst>
          <pc:docMk/>
          <pc:sldMk cId="2913995474" sldId="492"/>
        </pc:sldMkLst>
      </pc:sldChg>
      <pc:sldChg chg="del">
        <pc:chgData name="Nauman Moazzam Hayat" userId="22f291a752098928" providerId="LiveId" clId="{6BDE3B3D-F6C9-459A-9B36-882C020A3E01}" dt="2023-10-12T04:44:34.619" v="17" actId="47"/>
        <pc:sldMkLst>
          <pc:docMk/>
          <pc:sldMk cId="2643342991" sldId="493"/>
        </pc:sldMkLst>
      </pc:sldChg>
      <pc:sldChg chg="modSp add del mod">
        <pc:chgData name="Nauman Moazzam Hayat" userId="22f291a752098928" providerId="LiveId" clId="{6BDE3B3D-F6C9-459A-9B36-882C020A3E01}" dt="2023-11-23T11:53:52.107" v="4106" actId="47"/>
        <pc:sldMkLst>
          <pc:docMk/>
          <pc:sldMk cId="1718385764" sldId="496"/>
        </pc:sldMkLst>
        <pc:spChg chg="mod">
          <ac:chgData name="Nauman Moazzam Hayat" userId="22f291a752098928" providerId="LiveId" clId="{6BDE3B3D-F6C9-459A-9B36-882C020A3E01}" dt="2023-11-23T04:09:40.099" v="3932" actId="1036"/>
          <ac:spMkLst>
            <pc:docMk/>
            <pc:sldMk cId="1718385764" sldId="496"/>
            <ac:spMk id="16387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23T04:09:57.775" v="3953" actId="207"/>
          <ac:spMkLst>
            <pc:docMk/>
            <pc:sldMk cId="1718385764" sldId="496"/>
            <ac:spMk id="19458" creationId="{00000000-0000-0000-0000-000000000000}"/>
          </ac:spMkLst>
        </pc:spChg>
      </pc:sldChg>
      <pc:sldChg chg="modSp add del mod modTransition">
        <pc:chgData name="Nauman Moazzam Hayat" userId="22f291a752098928" providerId="LiveId" clId="{6BDE3B3D-F6C9-459A-9B36-882C020A3E01}" dt="2023-11-16T14:41:59.377" v="3503" actId="2696"/>
        <pc:sldMkLst>
          <pc:docMk/>
          <pc:sldMk cId="2507195181" sldId="496"/>
        </pc:sldMkLst>
        <pc:spChg chg="mod">
          <ac:chgData name="Nauman Moazzam Hayat" userId="22f291a752098928" providerId="LiveId" clId="{6BDE3B3D-F6C9-459A-9B36-882C020A3E01}" dt="2023-11-16T03:49:36.052" v="3491" actId="20577"/>
          <ac:spMkLst>
            <pc:docMk/>
            <pc:sldMk cId="2507195181" sldId="496"/>
            <ac:spMk id="16387" creationId="{00000000-0000-0000-0000-000000000000}"/>
          </ac:spMkLst>
        </pc:spChg>
        <pc:spChg chg="mod">
          <ac:chgData name="Nauman Moazzam Hayat" userId="22f291a752098928" providerId="LiveId" clId="{6BDE3B3D-F6C9-459A-9B36-882C020A3E01}" dt="2023-11-16T03:48:32.881" v="3458" actId="6549"/>
          <ac:spMkLst>
            <pc:docMk/>
            <pc:sldMk cId="2507195181" sldId="496"/>
            <ac:spMk id="19458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2992443473" sldId="498"/>
        </pc:sldMkLst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3901077435" sldId="500"/>
        </pc:sldMkLst>
      </pc:sldChg>
      <pc:sldChg chg="modSp add del mod">
        <pc:chgData name="Nauman Moazzam Hayat" userId="22f291a752098928" providerId="LiveId" clId="{6BDE3B3D-F6C9-459A-9B36-882C020A3E01}" dt="2023-10-17T04:51:24.533" v="104" actId="2696"/>
        <pc:sldMkLst>
          <pc:docMk/>
          <pc:sldMk cId="3425818831" sldId="501"/>
        </pc:sldMkLst>
        <pc:spChg chg="mod">
          <ac:chgData name="Nauman Moazzam Hayat" userId="22f291a752098928" providerId="LiveId" clId="{6BDE3B3D-F6C9-459A-9B36-882C020A3E01}" dt="2023-10-12T04:58:47.333" v="89" actId="27636"/>
          <ac:spMkLst>
            <pc:docMk/>
            <pc:sldMk cId="3425818831" sldId="501"/>
            <ac:spMk id="162821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3866498895" sldId="501"/>
        </pc:sldMkLst>
      </pc:sldChg>
      <pc:sldChg chg="modSp add del mod">
        <pc:chgData name="Nauman Moazzam Hayat" userId="22f291a752098928" providerId="LiveId" clId="{6BDE3B3D-F6C9-459A-9B36-882C020A3E01}" dt="2023-10-17T08:56:13.654" v="206" actId="47"/>
        <pc:sldMkLst>
          <pc:docMk/>
          <pc:sldMk cId="2399937618" sldId="502"/>
        </pc:sldMkLst>
        <pc:spChg chg="mod">
          <ac:chgData name="Nauman Moazzam Hayat" userId="22f291a752098928" providerId="LiveId" clId="{6BDE3B3D-F6C9-459A-9B36-882C020A3E01}" dt="2023-10-17T06:34:54.082" v="185" actId="404"/>
          <ac:spMkLst>
            <pc:docMk/>
            <pc:sldMk cId="2399937618" sldId="502"/>
            <ac:spMk id="162821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824681022" sldId="503"/>
        </pc:sldMkLst>
      </pc:sldChg>
      <pc:sldChg chg="add del modTransition">
        <pc:chgData name="Nauman Moazzam Hayat" userId="22f291a752098928" providerId="LiveId" clId="{6BDE3B3D-F6C9-459A-9B36-882C020A3E01}" dt="2023-10-26T09:55:00.823" v="3210"/>
        <pc:sldMkLst>
          <pc:docMk/>
          <pc:sldMk cId="2476888642" sldId="503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3623549838" sldId="503"/>
        </pc:sldMkLst>
      </pc:sldChg>
      <pc:sldChg chg="add del modTransition">
        <pc:chgData name="Nauman Moazzam Hayat" userId="22f291a752098928" providerId="LiveId" clId="{6BDE3B3D-F6C9-459A-9B36-882C020A3E01}" dt="2023-10-26T09:54:46.535" v="3208" actId="2696"/>
        <pc:sldMkLst>
          <pc:docMk/>
          <pc:sldMk cId="3870576330" sldId="503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628842457" sldId="507"/>
        </pc:sldMkLst>
      </pc:sldChg>
      <pc:sldChg chg="modSp add del mod modShow">
        <pc:chgData name="Nauman Moazzam Hayat" userId="22f291a752098928" providerId="LiveId" clId="{6BDE3B3D-F6C9-459A-9B36-882C020A3E01}" dt="2023-10-24T09:18:03.180" v="1460" actId="47"/>
        <pc:sldMkLst>
          <pc:docMk/>
          <pc:sldMk cId="330782921" sldId="508"/>
        </pc:sldMkLst>
        <pc:spChg chg="mod">
          <ac:chgData name="Nauman Moazzam Hayat" userId="22f291a752098928" providerId="LiveId" clId="{6BDE3B3D-F6C9-459A-9B36-882C020A3E01}" dt="2023-10-19T12:27:43.323" v="555"/>
          <ac:spMkLst>
            <pc:docMk/>
            <pc:sldMk cId="330782921" sldId="508"/>
            <ac:spMk id="162821" creationId="{00000000-0000-0000-0000-000000000000}"/>
          </ac:spMkLst>
        </pc:spChg>
      </pc:sldChg>
      <pc:sldChg chg="add del modTransition">
        <pc:chgData name="Nauman Moazzam Hayat" userId="22f291a752098928" providerId="LiveId" clId="{6BDE3B3D-F6C9-459A-9B36-882C020A3E01}" dt="2023-11-08T03:37:45.980" v="3439" actId="47"/>
        <pc:sldMkLst>
          <pc:docMk/>
          <pc:sldMk cId="256143837" sldId="510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430146760" sldId="523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2793501736" sldId="524"/>
        </pc:sldMkLst>
      </pc:sldChg>
      <pc:sldChg chg="add del">
        <pc:chgData name="Nauman Moazzam Hayat" userId="22f291a752098928" providerId="LiveId" clId="{6BDE3B3D-F6C9-459A-9B36-882C020A3E01}" dt="2023-10-19T12:07:05.046" v="279" actId="47"/>
        <pc:sldMkLst>
          <pc:docMk/>
          <pc:sldMk cId="270178534" sldId="525"/>
        </pc:sldMkLst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0" sldId="543"/>
        </pc:sldMkLst>
      </pc:sldChg>
      <pc:sldChg chg="modSp add del mod">
        <pc:chgData name="Nauman Moazzam Hayat" userId="22f291a752098928" providerId="LiveId" clId="{6BDE3B3D-F6C9-459A-9B36-882C020A3E01}" dt="2023-10-19T12:17:18.057" v="280" actId="47"/>
        <pc:sldMkLst>
          <pc:docMk/>
          <pc:sldMk cId="2800740034" sldId="545"/>
        </pc:sldMkLst>
        <pc:spChg chg="mod">
          <ac:chgData name="Nauman Moazzam Hayat" userId="22f291a752098928" providerId="LiveId" clId="{6BDE3B3D-F6C9-459A-9B36-882C020A3E01}" dt="2023-10-17T09:09:48.759" v="215" actId="27636"/>
          <ac:spMkLst>
            <pc:docMk/>
            <pc:sldMk cId="2800740034" sldId="545"/>
            <ac:spMk id="162821" creationId="{00000000-0000-0000-0000-000000000000}"/>
          </ac:spMkLst>
        </pc:spChg>
      </pc:sldChg>
      <pc:sldChg chg="add del">
        <pc:chgData name="Nauman Moazzam Hayat" userId="22f291a752098928" providerId="LiveId" clId="{6BDE3B3D-F6C9-459A-9B36-882C020A3E01}" dt="2023-11-23T10:55:49.626" v="3967" actId="47"/>
        <pc:sldMkLst>
          <pc:docMk/>
          <pc:sldMk cId="2314825519" sldId="960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147651185" sldId="964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147651185" sldId="964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147651185" sldId="964"/>
            <ac:spMk id="8" creationId="{F90A139B-CE82-0E4E-86EB-4685C7EAFE35}"/>
          </ac:spMkLst>
        </pc:spChg>
        <pc:spChg chg="mod">
          <ac:chgData name="Nauman Moazzam Hayat" userId="22f291a752098928" providerId="LiveId" clId="{6BDE3B3D-F6C9-459A-9B36-882C020A3E01}" dt="2023-11-21T09:48:10.568" v="3601" actId="400"/>
          <ac:spMkLst>
            <pc:docMk/>
            <pc:sldMk cId="1147651185" sldId="964"/>
            <ac:spMk id="10" creationId="{2935D8EE-730D-3846-8ED3-CF147CA4A373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147651185" sldId="964"/>
            <ac:spMk id="11" creationId="{60E442AF-0FD6-9040-9BFF-CE4BE886AA41}"/>
          </ac:spMkLst>
        </pc:spChg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3851074699" sldId="964"/>
        </pc:sldMkLst>
      </pc:sldChg>
      <pc:sldChg chg="add del mod modShow">
        <pc:chgData name="Nauman Moazzam Hayat" userId="22f291a752098928" providerId="LiveId" clId="{6BDE3B3D-F6C9-459A-9B36-882C020A3E01}" dt="2023-10-24T09:18:03.180" v="1460" actId="47"/>
        <pc:sldMkLst>
          <pc:docMk/>
          <pc:sldMk cId="2053052612" sldId="1038"/>
        </pc:sldMkLst>
      </pc:sldChg>
      <pc:sldChg chg="del">
        <pc:chgData name="Nauman Moazzam Hayat" userId="22f291a752098928" providerId="LiveId" clId="{6BDE3B3D-F6C9-459A-9B36-882C020A3E01}" dt="2023-10-12T04:44:20.824" v="4" actId="47"/>
        <pc:sldMkLst>
          <pc:docMk/>
          <pc:sldMk cId="2681422952" sldId="1045"/>
        </pc:sldMkLst>
      </pc:sldChg>
      <pc:sldChg chg="del">
        <pc:chgData name="Nauman Moazzam Hayat" userId="22f291a752098928" providerId="LiveId" clId="{6BDE3B3D-F6C9-459A-9B36-882C020A3E01}" dt="2023-10-12T04:44:23.384" v="8" actId="47"/>
        <pc:sldMkLst>
          <pc:docMk/>
          <pc:sldMk cId="2352428799" sldId="1046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2586781534" sldId="1047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586781534" sldId="1047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586781534" sldId="1047"/>
            <ac:spMk id="9" creationId="{080136AE-5E28-E527-6F11-F40D08A335DC}"/>
          </ac:spMkLst>
        </pc:spChg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2772869198" sldId="1047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912255964" sldId="1048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804502032" sldId="1049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162510094" sldId="1050"/>
        </pc:sldMkLst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2621416948" sldId="1050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2621416948" sldId="1050"/>
            <ac:spMk id="355" creationId="{7421469F-33E5-D447-A9DE-1067C7F4D693}"/>
          </ac:spMkLst>
        </pc:spChg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904953499" sldId="1051"/>
        </pc:sldMkLst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1808948819" sldId="1051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808948819" sldId="1051"/>
            <ac:spMk id="237" creationId="{57716A65-23C0-8B48-AA5A-19283D05DC3A}"/>
          </ac:spMkLst>
        </pc:spChg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357709206" sldId="1052"/>
        </pc:sldMkLst>
      </pc:sldChg>
      <pc:sldChg chg="modSp add del mod">
        <pc:chgData name="Nauman Moazzam Hayat" userId="22f291a752098928" providerId="LiveId" clId="{6BDE3B3D-F6C9-459A-9B36-882C020A3E01}" dt="2023-10-17T08:56:13.654" v="206" actId="47"/>
        <pc:sldMkLst>
          <pc:docMk/>
          <pc:sldMk cId="494825207" sldId="1076"/>
        </pc:sldMkLst>
        <pc:spChg chg="mod">
          <ac:chgData name="Nauman Moazzam Hayat" userId="22f291a752098928" providerId="LiveId" clId="{6BDE3B3D-F6C9-459A-9B36-882C020A3E01}" dt="2023-10-12T04:49:55.168" v="26"/>
          <ac:spMkLst>
            <pc:docMk/>
            <pc:sldMk cId="494825207" sldId="1076"/>
            <ac:spMk id="7" creationId="{F3A4FBDA-F3DE-F640-AAEE-CE557E67DD69}"/>
          </ac:spMkLst>
        </pc:spChg>
      </pc:sldChg>
      <pc:sldChg chg="addSp delSp modSp add del mod">
        <pc:chgData name="Nauman Moazzam Hayat" userId="22f291a752098928" providerId="LiveId" clId="{6BDE3B3D-F6C9-459A-9B36-882C020A3E01}" dt="2023-10-17T08:56:13.654" v="206" actId="47"/>
        <pc:sldMkLst>
          <pc:docMk/>
          <pc:sldMk cId="3779150752" sldId="1077"/>
        </pc:sldMkLst>
        <pc:spChg chg="mod">
          <ac:chgData name="Nauman Moazzam Hayat" userId="22f291a752098928" providerId="LiveId" clId="{6BDE3B3D-F6C9-459A-9B36-882C020A3E01}" dt="2023-10-12T04:50:34.537" v="30" actId="1076"/>
          <ac:spMkLst>
            <pc:docMk/>
            <pc:sldMk cId="3779150752" sldId="1077"/>
            <ac:spMk id="3" creationId="{E6236E45-D353-3946-A538-2B64275829F3}"/>
          </ac:spMkLst>
        </pc:spChg>
        <pc:spChg chg="add mod">
          <ac:chgData name="Nauman Moazzam Hayat" userId="22f291a752098928" providerId="LiveId" clId="{6BDE3B3D-F6C9-459A-9B36-882C020A3E01}" dt="2023-10-12T04:52:15.173" v="36" actId="1076"/>
          <ac:spMkLst>
            <pc:docMk/>
            <pc:sldMk cId="3779150752" sldId="1077"/>
            <ac:spMk id="5" creationId="{13563661-7963-548F-3730-149606144132}"/>
          </ac:spMkLst>
        </pc:spChg>
        <pc:spChg chg="add del">
          <ac:chgData name="Nauman Moazzam Hayat" userId="22f291a752098928" providerId="LiveId" clId="{6BDE3B3D-F6C9-459A-9B36-882C020A3E01}" dt="2023-10-12T04:52:38.317" v="38" actId="22"/>
          <ac:spMkLst>
            <pc:docMk/>
            <pc:sldMk cId="3779150752" sldId="1077"/>
            <ac:spMk id="7" creationId="{E43B8690-8E90-67F2-54AF-851D7CCD70D5}"/>
          </ac:spMkLst>
        </pc:spChg>
        <pc:spChg chg="mod">
          <ac:chgData name="Nauman Moazzam Hayat" userId="22f291a752098928" providerId="LiveId" clId="{6BDE3B3D-F6C9-459A-9B36-882C020A3E01}" dt="2023-10-12T04:50:51.153" v="33" actId="1076"/>
          <ac:spMkLst>
            <pc:docMk/>
            <pc:sldMk cId="3779150752" sldId="1077"/>
            <ac:spMk id="32" creationId="{2ED44C56-FED1-2249-B378-3FF1836635D7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2" creationId="{54249E09-2CB1-514A-AC5F-40ADE00A2799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5" creationId="{BA7260F4-B2A7-AF47-BF92-9B85CFE6FC13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6" creationId="{C24F447E-295B-5343-A770-64A4288623FA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7" creationId="{A1A6378B-7AD4-9543-A13E-9D075DF319CB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8" creationId="{AFF84EEF-BF82-EE46-A8CD-990D38D7B888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49" creationId="{F9BAE992-9BF7-104C-8ECA-81D34B658B5E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0" creationId="{3429694D-F679-004A-9DBC-A3A9033DE14F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1" creationId="{76EE42B6-BAC1-4944-9196-448650DA216C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2" creationId="{F59AD1B5-E124-0149-BDFB-A6D75F8BE6E8}"/>
          </ac:spMkLst>
        </pc:spChg>
        <pc:spChg chg="mod">
          <ac:chgData name="Nauman Moazzam Hayat" userId="22f291a752098928" providerId="LiveId" clId="{6BDE3B3D-F6C9-459A-9B36-882C020A3E01}" dt="2023-10-12T04:50:37.947" v="31" actId="1076"/>
          <ac:spMkLst>
            <pc:docMk/>
            <pc:sldMk cId="3779150752" sldId="1077"/>
            <ac:spMk id="53" creationId="{B180F0D6-1F8C-804C-9B7D-8CC6486CAF5D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4" creationId="{C662B522-B91B-764B-B1C6-707D227F7B4D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5" creationId="{FF84D1AE-B7A3-194D-8C60-F60894071514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7" creationId="{D79EAD81-D7BF-7740-89CA-28286122F096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58" creationId="{468D56E5-617A-EB4B-A291-7109B25CF16E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2" creationId="{2EDD264A-A709-3A4C-A00D-67F984963850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3" creationId="{0296BAAF-C3F3-6D4C-8BEA-A71228A41980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5" creationId="{D53E8097-7EF9-9F40-A258-C7BAC9FB04F8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6" creationId="{CA5FE275-A1EE-6149-A25B-AB47FE13C914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7" creationId="{83D8B023-CCE3-A545-A900-2FBC5363CBA5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8" creationId="{0FCECF46-65B8-9744-948E-304AC0DAC27D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69" creationId="{F0EDF1E8-9470-B34D-B8BA-67D4C38586E9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70" creationId="{DC66EFC2-D14F-D54B-94E4-C02AED9BE40C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71" creationId="{443CA5C2-E267-9843-988A-10AA069D7A88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72" creationId="{3FA09A96-5FBE-6E4C-B57D-75ADA055202E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73" creationId="{F1A87A3C-ABBA-1445-B932-9F07DDB1DC8B}"/>
          </ac:spMkLst>
        </pc:spChg>
        <pc:spChg chg="mod">
          <ac:chgData name="Nauman Moazzam Hayat" userId="22f291a752098928" providerId="LiveId" clId="{6BDE3B3D-F6C9-459A-9B36-882C020A3E01}" dt="2023-10-12T04:50:47.624" v="32" actId="1076"/>
          <ac:spMkLst>
            <pc:docMk/>
            <pc:sldMk cId="3779150752" sldId="1077"/>
            <ac:spMk id="74" creationId="{0C3DF2E4-3C65-BB46-9EC4-94CCFD39934B}"/>
          </ac:spMkLst>
        </pc:spChg>
        <pc:grpChg chg="mod">
          <ac:chgData name="Nauman Moazzam Hayat" userId="22f291a752098928" providerId="LiveId" clId="{6BDE3B3D-F6C9-459A-9B36-882C020A3E01}" dt="2023-10-12T04:50:47.624" v="32" actId="1076"/>
          <ac:grpSpMkLst>
            <pc:docMk/>
            <pc:sldMk cId="3779150752" sldId="1077"/>
            <ac:grpSpMk id="2" creationId="{C8E5DB8E-5758-7A40-B6B5-7D4AF5690956}"/>
          </ac:grpSpMkLst>
        </pc:grpChg>
        <pc:grpChg chg="mod">
          <ac:chgData name="Nauman Moazzam Hayat" userId="22f291a752098928" providerId="LiveId" clId="{6BDE3B3D-F6C9-459A-9B36-882C020A3E01}" dt="2023-10-12T04:50:47.624" v="32" actId="1076"/>
          <ac:grpSpMkLst>
            <pc:docMk/>
            <pc:sldMk cId="3779150752" sldId="1077"/>
            <ac:grpSpMk id="43" creationId="{871F3AA1-3276-FB48-99A0-4DB2EA4E1228}"/>
          </ac:grpSpMkLst>
        </pc:grpChg>
        <pc:grpChg chg="mod">
          <ac:chgData name="Nauman Moazzam Hayat" userId="22f291a752098928" providerId="LiveId" clId="{6BDE3B3D-F6C9-459A-9B36-882C020A3E01}" dt="2023-10-12T04:50:47.624" v="32" actId="1076"/>
          <ac:grpSpMkLst>
            <pc:docMk/>
            <pc:sldMk cId="3779150752" sldId="1077"/>
            <ac:grpSpMk id="60" creationId="{5EB605D2-4BE6-F84E-ADE0-AB4D2A7BF140}"/>
          </ac:grpSpMkLst>
        </pc:grpChg>
      </pc:sldChg>
      <pc:sldChg chg="modSp add del mod modAnim">
        <pc:chgData name="Nauman Moazzam Hayat" userId="22f291a752098928" providerId="LiveId" clId="{6BDE3B3D-F6C9-459A-9B36-882C020A3E01}" dt="2023-10-17T08:56:13.654" v="206" actId="47"/>
        <pc:sldMkLst>
          <pc:docMk/>
          <pc:sldMk cId="3996106778" sldId="1078"/>
        </pc:sldMkLst>
        <pc:spChg chg="mod">
          <ac:chgData name="Nauman Moazzam Hayat" userId="22f291a752098928" providerId="LiveId" clId="{6BDE3B3D-F6C9-459A-9B36-882C020A3E01}" dt="2023-10-12T04:55:24.620" v="56" actId="14100"/>
          <ac:spMkLst>
            <pc:docMk/>
            <pc:sldMk cId="3996106778" sldId="1078"/>
            <ac:spMk id="2" creationId="{A5B2B29C-1437-FE43-B7BB-737B9DE7CB08}"/>
          </ac:spMkLst>
        </pc:spChg>
        <pc:spChg chg="mod">
          <ac:chgData name="Nauman Moazzam Hayat" userId="22f291a752098928" providerId="LiveId" clId="{6BDE3B3D-F6C9-459A-9B36-882C020A3E01}" dt="2023-10-12T04:56:08.084" v="61" actId="20577"/>
          <ac:spMkLst>
            <pc:docMk/>
            <pc:sldMk cId="3996106778" sldId="1078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2T04:55:42.375" v="59" actId="404"/>
          <ac:spMkLst>
            <pc:docMk/>
            <pc:sldMk cId="3996106778" sldId="1078"/>
            <ac:spMk id="5" creationId="{A07067E8-C930-4E4E-82B1-DB76C7299991}"/>
          </ac:spMkLst>
        </pc:spChg>
        <pc:spChg chg="mod">
          <ac:chgData name="Nauman Moazzam Hayat" userId="22f291a752098928" providerId="LiveId" clId="{6BDE3B3D-F6C9-459A-9B36-882C020A3E01}" dt="2023-10-17T04:44:47.670" v="93" actId="1076"/>
          <ac:spMkLst>
            <pc:docMk/>
            <pc:sldMk cId="3996106778" sldId="1078"/>
            <ac:spMk id="78" creationId="{BFCABC9A-B0D4-C84D-B341-359EA25A99AD}"/>
          </ac:spMkLst>
        </pc:spChg>
        <pc:spChg chg="mod">
          <ac:chgData name="Nauman Moazzam Hayat" userId="22f291a752098928" providerId="LiveId" clId="{6BDE3B3D-F6C9-459A-9B36-882C020A3E01}" dt="2023-10-17T04:46:08.258" v="97" actId="1076"/>
          <ac:spMkLst>
            <pc:docMk/>
            <pc:sldMk cId="3996106778" sldId="1078"/>
            <ac:spMk id="79" creationId="{4475E451-EA6C-E04C-BC05-BA34B2ECE749}"/>
          </ac:spMkLst>
        </pc:spChg>
        <pc:spChg chg="mod">
          <ac:chgData name="Nauman Moazzam Hayat" userId="22f291a752098928" providerId="LiveId" clId="{6BDE3B3D-F6C9-459A-9B36-882C020A3E01}" dt="2023-10-12T04:55:24.620" v="56" actId="14100"/>
          <ac:spMkLst>
            <pc:docMk/>
            <pc:sldMk cId="3996106778" sldId="1078"/>
            <ac:spMk id="179" creationId="{F3422680-BA18-B141-8049-75179551BB0C}"/>
          </ac:spMkLst>
        </pc:spChg>
        <pc:grpChg chg="mod">
          <ac:chgData name="Nauman Moazzam Hayat" userId="22f291a752098928" providerId="LiveId" clId="{6BDE3B3D-F6C9-459A-9B36-882C020A3E01}" dt="2023-10-17T04:43:58.375" v="92" actId="1076"/>
          <ac:grpSpMkLst>
            <pc:docMk/>
            <pc:sldMk cId="3996106778" sldId="1078"/>
            <ac:grpSpMk id="4" creationId="{1FEAE828-7047-3147-A47C-B181088247F3}"/>
          </ac:grpSpMkLst>
        </pc:grpChg>
        <pc:grpChg chg="mod">
          <ac:chgData name="Nauman Moazzam Hayat" userId="22f291a752098928" providerId="LiveId" clId="{6BDE3B3D-F6C9-459A-9B36-882C020A3E01}" dt="2023-10-12T04:55:24.620" v="56" actId="14100"/>
          <ac:grpSpMkLst>
            <pc:docMk/>
            <pc:sldMk cId="3996106778" sldId="1078"/>
            <ac:grpSpMk id="6" creationId="{10A5FB9C-8877-CF48-9B4B-0001510B0996}"/>
          </ac:grpSpMkLst>
        </pc:grpChg>
      </pc:sldChg>
      <pc:sldChg chg="add del mod modShow">
        <pc:chgData name="Nauman Moazzam Hayat" userId="22f291a752098928" providerId="LiveId" clId="{6BDE3B3D-F6C9-459A-9B36-882C020A3E01}" dt="2023-10-24T09:18:03.180" v="1460" actId="47"/>
        <pc:sldMkLst>
          <pc:docMk/>
          <pc:sldMk cId="3400014535" sldId="1079"/>
        </pc:sldMkLst>
      </pc:sldChg>
      <pc:sldChg chg="add del mod modShow">
        <pc:chgData name="Nauman Moazzam Hayat" userId="22f291a752098928" providerId="LiveId" clId="{6BDE3B3D-F6C9-459A-9B36-882C020A3E01}" dt="2023-10-24T09:18:03.180" v="1460" actId="47"/>
        <pc:sldMkLst>
          <pc:docMk/>
          <pc:sldMk cId="723334832" sldId="1080"/>
        </pc:sldMkLst>
      </pc:sldChg>
      <pc:sldChg chg="modSp add del mod modAnim">
        <pc:chgData name="Nauman Moazzam Hayat" userId="22f291a752098928" providerId="LiveId" clId="{6BDE3B3D-F6C9-459A-9B36-882C020A3E01}" dt="2023-10-17T08:56:13.654" v="206" actId="47"/>
        <pc:sldMkLst>
          <pc:docMk/>
          <pc:sldMk cId="3910256167" sldId="1081"/>
        </pc:sldMkLst>
        <pc:spChg chg="mod">
          <ac:chgData name="Nauman Moazzam Hayat" userId="22f291a752098928" providerId="LiveId" clId="{6BDE3B3D-F6C9-459A-9B36-882C020A3E01}" dt="2023-10-12T04:58:31.392" v="87" actId="27636"/>
          <ac:spMkLst>
            <pc:docMk/>
            <pc:sldMk cId="3910256167" sldId="1081"/>
            <ac:spMk id="2" creationId="{19673C0F-EEA6-3549-BFCE-D83173D8EA3B}"/>
          </ac:spMkLst>
        </pc:spChg>
        <pc:spChg chg="mod">
          <ac:chgData name="Nauman Moazzam Hayat" userId="22f291a752098928" providerId="LiveId" clId="{6BDE3B3D-F6C9-459A-9B36-882C020A3E01}" dt="2023-10-12T04:57:57.011" v="73" actId="20577"/>
          <ac:spMkLst>
            <pc:docMk/>
            <pc:sldMk cId="3910256167" sldId="1081"/>
            <ac:spMk id="3" creationId="{E6236E45-D353-3946-A538-2B64275829F3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3649376434" sldId="1082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649376434" sldId="1082"/>
            <ac:spMk id="97" creationId="{10F2AE14-AC2A-7F49-A403-9BBB21AFAC7B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719988051" sldId="1083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719988051" sldId="1083"/>
            <ac:spMk id="63" creationId="{EA981E4D-2FB9-F04E-A3CD-C63BFC66AF9B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3897310334" sldId="1084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897310334" sldId="1084"/>
            <ac:spMk id="71" creationId="{FFB91F34-0D24-7E4B-BB9F-5412CC11412E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943649641" sldId="1085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943649641" sldId="1085"/>
            <ac:spMk id="108" creationId="{4B49317B-9855-3844-A22F-AD77FDB60BD9}"/>
          </ac:spMkLst>
        </pc:spChg>
      </pc:sldChg>
      <pc:sldChg chg="add del">
        <pc:chgData name="Nauman Moazzam Hayat" userId="22f291a752098928" providerId="LiveId" clId="{6BDE3B3D-F6C9-459A-9B36-882C020A3E01}" dt="2023-10-17T04:55:01.864" v="112" actId="2696"/>
        <pc:sldMkLst>
          <pc:docMk/>
          <pc:sldMk cId="157376832" sldId="1086"/>
        </pc:sldMkLst>
      </pc:sldChg>
      <pc:sldChg chg="modSp add del">
        <pc:chgData name="Nauman Moazzam Hayat" userId="22f291a752098928" providerId="LiveId" clId="{6BDE3B3D-F6C9-459A-9B36-882C020A3E01}" dt="2023-10-17T08:56:13.654" v="206" actId="47"/>
        <pc:sldMkLst>
          <pc:docMk/>
          <pc:sldMk cId="3833436938" sldId="1086"/>
        </pc:sldMkLst>
        <pc:spChg chg="mod">
          <ac:chgData name="Nauman Moazzam Hayat" userId="22f291a752098928" providerId="LiveId" clId="{6BDE3B3D-F6C9-459A-9B36-882C020A3E01}" dt="2023-10-17T04:55:23.621" v="113"/>
          <ac:spMkLst>
            <pc:docMk/>
            <pc:sldMk cId="3833436938" sldId="1086"/>
            <ac:spMk id="13" creationId="{BC68F452-8EED-AA47-AB8D-3B3E453FED13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2363231864" sldId="1087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2363231864" sldId="1087"/>
            <ac:spMk id="5" creationId="{9084C300-711D-1C4E-A81B-733D1F5A7E6A}"/>
          </ac:spMkLst>
        </pc:spChg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812812726" sldId="1088"/>
        </pc:sldMkLst>
        <pc:spChg chg="mod">
          <ac:chgData name="Nauman Moazzam Hayat" userId="22f291a752098928" providerId="LiveId" clId="{6BDE3B3D-F6C9-459A-9B36-882C020A3E01}" dt="2023-10-17T09:10:55.290" v="216" actId="1076"/>
          <ac:spMkLst>
            <pc:docMk/>
            <pc:sldMk cId="812812726" sldId="1088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7T09:11:51.289" v="241" actId="403"/>
          <ac:spMkLst>
            <pc:docMk/>
            <pc:sldMk cId="812812726" sldId="1088"/>
            <ac:spMk id="5" creationId="{A1A4878C-1BFB-0D4A-B7ED-0141B1F98B2A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812812726" sldId="1088"/>
            <ac:spMk id="6" creationId="{656901C4-5463-CC4D-A8BA-E1B660D5615D}"/>
          </ac:spMkLst>
        </pc:spChg>
        <pc:spChg chg="mod">
          <ac:chgData name="Nauman Moazzam Hayat" userId="22f291a752098928" providerId="LiveId" clId="{6BDE3B3D-F6C9-459A-9B36-882C020A3E01}" dt="2023-10-17T09:11:05.224" v="220"/>
          <ac:spMkLst>
            <pc:docMk/>
            <pc:sldMk cId="812812726" sldId="1088"/>
            <ac:spMk id="81" creationId="{6B160A08-0872-E943-930F-3549C899DA74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4268637022" sldId="1089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4268637022" sldId="1089"/>
            <ac:spMk id="142" creationId="{82258E5F-1609-7347-929D-06DE602C644D}"/>
          </ac:spMkLst>
        </pc:spChg>
      </pc:sldChg>
      <pc:sldChg chg="addSp modSp add del mod">
        <pc:chgData name="Nauman Moazzam Hayat" userId="22f291a752098928" providerId="LiveId" clId="{6BDE3B3D-F6C9-459A-9B36-882C020A3E01}" dt="2023-10-19T12:07:05.046" v="279" actId="47"/>
        <pc:sldMkLst>
          <pc:docMk/>
          <pc:sldMk cId="923908134" sldId="1090"/>
        </pc:sldMkLst>
        <pc:spChg chg="add mod">
          <ac:chgData name="Nauman Moazzam Hayat" userId="22f291a752098928" providerId="LiveId" clId="{6BDE3B3D-F6C9-459A-9B36-882C020A3E01}" dt="2023-10-17T04:58:28.946" v="149" actId="1076"/>
          <ac:spMkLst>
            <pc:docMk/>
            <pc:sldMk cId="923908134" sldId="1090"/>
            <ac:spMk id="4" creationId="{162C76AC-AB33-AF0B-1BEF-B3E93DE7FA4B}"/>
          </ac:spMkLst>
        </pc:spChg>
        <pc:spChg chg="add mod">
          <ac:chgData name="Nauman Moazzam Hayat" userId="22f291a752098928" providerId="LiveId" clId="{6BDE3B3D-F6C9-459A-9B36-882C020A3E01}" dt="2023-10-17T09:12:14.845" v="243" actId="1076"/>
          <ac:spMkLst>
            <pc:docMk/>
            <pc:sldMk cId="923908134" sldId="1090"/>
            <ac:spMk id="4" creationId="{22668597-C080-1B7F-DAA4-A9B853999C6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923908134" sldId="1090"/>
            <ac:spMk id="93" creationId="{99BE7567-423B-664A-A45B-22166DBEDBB1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1320525980" sldId="1091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320525980" sldId="1091"/>
            <ac:spMk id="4" creationId="{B9F69507-B032-9349-846C-1B33A12C788B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3126954594" sldId="1092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126954594" sldId="1092"/>
            <ac:spMk id="186" creationId="{FEF1B6EF-B8A5-2041-9C60-52DC336233C7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1205504366" sldId="1093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205504366" sldId="1093"/>
            <ac:spMk id="192" creationId="{4AFF1D3F-BB66-9045-AF2E-A9B9CDEA9BEC}"/>
          </ac:spMkLst>
        </pc:spChg>
      </pc:sldChg>
      <pc:sldChg chg="add del mod modShow">
        <pc:chgData name="Nauman Moazzam Hayat" userId="22f291a752098928" providerId="LiveId" clId="{6BDE3B3D-F6C9-459A-9B36-882C020A3E01}" dt="2023-10-24T09:18:03.180" v="1460" actId="47"/>
        <pc:sldMkLst>
          <pc:docMk/>
          <pc:sldMk cId="253117869" sldId="1094"/>
        </pc:sldMkLst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2535395469" sldId="1095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2535395469" sldId="1095"/>
            <ac:spMk id="7" creationId="{21B4E582-D8A2-B24B-AC16-BD79805CC589}"/>
          </ac:spMkLst>
        </pc:spChg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1145374153" sldId="1096"/>
        </pc:sldMkLst>
        <pc:spChg chg="mod">
          <ac:chgData name="Nauman Moazzam Hayat" userId="22f291a752098928" providerId="LiveId" clId="{6BDE3B3D-F6C9-459A-9B36-882C020A3E01}" dt="2023-10-17T09:12:45.453" v="247"/>
          <ac:spMkLst>
            <pc:docMk/>
            <pc:sldMk cId="1145374153" sldId="1096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145374153" sldId="1096"/>
            <ac:spMk id="44" creationId="{23812E9A-EAB1-1144-8F29-25682639422B}"/>
          </ac:spMkLst>
        </pc:spChg>
      </pc:sldChg>
      <pc:sldChg chg="modSp add del">
        <pc:chgData name="Nauman Moazzam Hayat" userId="22f291a752098928" providerId="LiveId" clId="{6BDE3B3D-F6C9-459A-9B36-882C020A3E01}" dt="2023-10-19T12:07:05.046" v="279" actId="47"/>
        <pc:sldMkLst>
          <pc:docMk/>
          <pc:sldMk cId="2589358842" sldId="1097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2589358842" sldId="1097"/>
            <ac:spMk id="6" creationId="{7B8F7CB5-70CC-E647-AF50-901B918C0618}"/>
          </ac:spMkLst>
        </pc:spChg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1450715060" sldId="1098"/>
        </pc:sldMkLst>
        <pc:spChg chg="mod">
          <ac:chgData name="Nauman Moazzam Hayat" userId="22f291a752098928" providerId="LiveId" clId="{6BDE3B3D-F6C9-459A-9B36-882C020A3E01}" dt="2023-10-17T08:55:42.398" v="203" actId="27636"/>
          <ac:spMkLst>
            <pc:docMk/>
            <pc:sldMk cId="1450715060" sldId="1098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450715060" sldId="1098"/>
            <ac:spMk id="92" creationId="{7EDAE62B-AFB0-584C-9FD0-8C52EC351D5B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743261132" sldId="1099"/>
        </pc:sldMkLst>
        <pc:spChg chg="mod">
          <ac:chgData name="Nauman Moazzam Hayat" userId="22f291a752098928" providerId="LiveId" clId="{6BDE3B3D-F6C9-459A-9B36-882C020A3E01}" dt="2023-10-17T09:42:42.767" v="272" actId="20577"/>
          <ac:spMkLst>
            <pc:docMk/>
            <pc:sldMk cId="743261132" sldId="1099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743261132" sldId="1099"/>
            <ac:spMk id="50" creationId="{ECE95E76-8D3F-5D49-BBDA-40760E7D55EE}"/>
          </ac:spMkLst>
        </pc:spChg>
      </pc:sldChg>
      <pc:sldChg chg="modSp add del mod modAnim">
        <pc:chgData name="Nauman Moazzam Hayat" userId="22f291a752098928" providerId="LiveId" clId="{6BDE3B3D-F6C9-459A-9B36-882C020A3E01}" dt="2023-10-24T09:18:03.180" v="1460" actId="47"/>
        <pc:sldMkLst>
          <pc:docMk/>
          <pc:sldMk cId="475275319" sldId="1100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475275319" sldId="1100"/>
            <ac:spMk id="4" creationId="{FF7E4BF2-C93E-374A-8155-EA75613E8F47}"/>
          </ac:spMkLst>
        </pc:spChg>
        <pc:spChg chg="mod">
          <ac:chgData name="Nauman Moazzam Hayat" userId="22f291a752098928" providerId="LiveId" clId="{6BDE3B3D-F6C9-459A-9B36-882C020A3E01}" dt="2023-10-17T09:41:24.380" v="257" actId="1076"/>
          <ac:spMkLst>
            <pc:docMk/>
            <pc:sldMk cId="475275319" sldId="1100"/>
            <ac:spMk id="11" creationId="{1F8DAEA6-A5F2-2048-AC8C-FB7957AA6B67}"/>
          </ac:spMkLst>
        </pc:spChg>
        <pc:spChg chg="mod">
          <ac:chgData name="Nauman Moazzam Hayat" userId="22f291a752098928" providerId="LiveId" clId="{6BDE3B3D-F6C9-459A-9B36-882C020A3E01}" dt="2023-10-17T09:41:27.740" v="259" actId="27636"/>
          <ac:spMkLst>
            <pc:docMk/>
            <pc:sldMk cId="475275319" sldId="1100"/>
            <ac:spMk id="81" creationId="{6B160A08-0872-E943-930F-3549C899DA74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804282784" sldId="1101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804282784" sldId="1101"/>
            <ac:spMk id="112" creationId="{9F67CE8D-C42D-5F41-A08F-EBC69C9720F2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1107749435" sldId="1102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107749435" sldId="1102"/>
            <ac:spMk id="4" creationId="{7312DB5A-90B0-B243-B2F8-16B9A390DE33}"/>
          </ac:spMkLst>
        </pc:spChg>
      </pc:sldChg>
      <pc:sldChg chg="modSp add del modAnim">
        <pc:chgData name="Nauman Moazzam Hayat" userId="22f291a752098928" providerId="LiveId" clId="{6BDE3B3D-F6C9-459A-9B36-882C020A3E01}" dt="2023-10-24T09:18:03.180" v="1460" actId="47"/>
        <pc:sldMkLst>
          <pc:docMk/>
          <pc:sldMk cId="2920770977" sldId="1103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2920770977" sldId="1103"/>
            <ac:spMk id="4" creationId="{F2A4FAD2-B6BA-4345-B284-73F2E1BF7E7A}"/>
          </ac:spMkLst>
        </pc:spChg>
        <pc:spChg chg="mod">
          <ac:chgData name="Nauman Moazzam Hayat" userId="22f291a752098928" providerId="LiveId" clId="{6BDE3B3D-F6C9-459A-9B36-882C020A3E01}" dt="2023-10-17T09:42:18.679" v="266" actId="20577"/>
          <ac:spMkLst>
            <pc:docMk/>
            <pc:sldMk cId="2920770977" sldId="1103"/>
            <ac:spMk id="81" creationId="{6B160A08-0872-E943-930F-3549C899DA74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3435962336" sldId="1104"/>
        </pc:sldMkLst>
        <pc:spChg chg="mod">
          <ac:chgData name="Nauman Moazzam Hayat" userId="22f291a752098928" providerId="LiveId" clId="{6BDE3B3D-F6C9-459A-9B36-882C020A3E01}" dt="2023-10-17T08:55:41.826" v="201"/>
          <ac:spMkLst>
            <pc:docMk/>
            <pc:sldMk cId="3435962336" sldId="1104"/>
            <ac:spMk id="7" creationId="{F3A4FBDA-F3DE-F640-AAEE-CE557E67DD69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435962336" sldId="1104"/>
            <ac:spMk id="8" creationId="{F4D04E88-D653-0249-9F2C-45CB993BCE4C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3681379799" sldId="1105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681379799" sldId="1105"/>
            <ac:spMk id="4" creationId="{3DCBCA91-367F-144D-81CF-EC6DDC4A71FE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1102815638" sldId="1107"/>
        </pc:sldMkLst>
        <pc:spChg chg="mod">
          <ac:chgData name="Nauman Moazzam Hayat" userId="22f291a752098928" providerId="LiveId" clId="{6BDE3B3D-F6C9-459A-9B36-882C020A3E01}" dt="2023-10-19T12:20:34.688" v="284" actId="1076"/>
          <ac:spMkLst>
            <pc:docMk/>
            <pc:sldMk cId="1102815638" sldId="1107"/>
            <ac:spMk id="35" creationId="{FECA57F1-CDA6-B74D-8BAA-F8802916451A}"/>
          </ac:spMkLst>
        </pc:spChg>
        <pc:spChg chg="mod">
          <ac:chgData name="Nauman Moazzam Hayat" userId="22f291a752098928" providerId="LiveId" clId="{6BDE3B3D-F6C9-459A-9B36-882C020A3E01}" dt="2023-10-19T12:22:22.862" v="323" actId="404"/>
          <ac:spMkLst>
            <pc:docMk/>
            <pc:sldMk cId="1102815638" sldId="1107"/>
            <ac:spMk id="43" creationId="{2147A05B-9FF8-9348-9157-B03754DD0182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186678626" sldId="1108"/>
        </pc:sldMkLst>
        <pc:spChg chg="mod">
          <ac:chgData name="Nauman Moazzam Hayat" userId="22f291a752098928" providerId="LiveId" clId="{6BDE3B3D-F6C9-459A-9B36-882C020A3E01}" dt="2023-10-19T12:26:08.083" v="426" actId="1076"/>
          <ac:spMkLst>
            <pc:docMk/>
            <pc:sldMk cId="186678626" sldId="1108"/>
            <ac:spMk id="2" creationId="{7A719438-0C98-CC4E-B2A6-DFB0F8C5A663}"/>
          </ac:spMkLst>
        </pc:spChg>
        <pc:spChg chg="mod">
          <ac:chgData name="Nauman Moazzam Hayat" userId="22f291a752098928" providerId="LiveId" clId="{6BDE3B3D-F6C9-459A-9B36-882C020A3E01}" dt="2023-10-19T12:26:02.636" v="425" actId="1076"/>
          <ac:spMkLst>
            <pc:docMk/>
            <pc:sldMk cId="186678626" sldId="1108"/>
            <ac:spMk id="11" creationId="{1F8DAEA6-A5F2-2048-AC8C-FB7957AA6B67}"/>
          </ac:spMkLst>
        </pc:spChg>
        <pc:spChg chg="mod">
          <ac:chgData name="Nauman Moazzam Hayat" userId="22f291a752098928" providerId="LiveId" clId="{6BDE3B3D-F6C9-459A-9B36-882C020A3E01}" dt="2023-10-19T12:28:01.773" v="561" actId="404"/>
          <ac:spMkLst>
            <pc:docMk/>
            <pc:sldMk cId="186678626" sldId="1108"/>
            <ac:spMk id="93" creationId="{540A4A87-3C0C-F547-82DE-27743B19521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86678626" sldId="1108"/>
            <ac:spMk id="94" creationId="{945B7C4C-9296-874F-B9F9-50A07C0FDEE1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1059402194" sldId="1109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059402194" sldId="1109"/>
            <ac:spMk id="214" creationId="{2F913256-ADEF-544C-8B13-58406F24A63F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3551426304" sldId="1111"/>
        </pc:sldMkLst>
        <pc:spChg chg="mod">
          <ac:chgData name="Nauman Moazzam Hayat" userId="22f291a752098928" providerId="LiveId" clId="{6BDE3B3D-F6C9-459A-9B36-882C020A3E01}" dt="2023-10-19T13:27:01.847" v="609"/>
          <ac:spMkLst>
            <pc:docMk/>
            <pc:sldMk cId="3551426304" sldId="1111"/>
            <ac:spMk id="7" creationId="{F3A4FBDA-F3DE-F640-AAEE-CE557E67DD69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2834377403" sldId="1112"/>
        </pc:sldMkLst>
        <pc:spChg chg="mod">
          <ac:chgData name="Nauman Moazzam Hayat" userId="22f291a752098928" providerId="LiveId" clId="{6BDE3B3D-F6C9-459A-9B36-882C020A3E01}" dt="2023-10-19T14:33:22.401" v="1047" actId="20577"/>
          <ac:spMkLst>
            <pc:docMk/>
            <pc:sldMk cId="2834377403" sldId="1112"/>
            <ac:spMk id="377" creationId="{3FD4971D-4348-1141-8B93-F0D44DDFD09D}"/>
          </ac:spMkLst>
        </pc:spChg>
        <pc:spChg chg="mod">
          <ac:chgData name="Nauman Moazzam Hayat" userId="22f291a752098928" providerId="LiveId" clId="{6BDE3B3D-F6C9-459A-9B36-882C020A3E01}" dt="2023-10-19T14:19:15.141" v="681" actId="14100"/>
          <ac:spMkLst>
            <pc:docMk/>
            <pc:sldMk cId="2834377403" sldId="1112"/>
            <ac:spMk id="378" creationId="{6831D934-21EE-F044-AFB7-110D2271A670}"/>
          </ac:spMkLst>
        </pc:spChg>
        <pc:grpChg chg="mod">
          <ac:chgData name="Nauman Moazzam Hayat" userId="22f291a752098928" providerId="LiveId" clId="{6BDE3B3D-F6C9-459A-9B36-882C020A3E01}" dt="2023-10-19T14:19:15.141" v="681" actId="14100"/>
          <ac:grpSpMkLst>
            <pc:docMk/>
            <pc:sldMk cId="2834377403" sldId="1112"/>
            <ac:grpSpMk id="24" creationId="{F3223B0B-9826-DD42-9402-328FE8BFC20E}"/>
          </ac:grpSpMkLst>
        </pc:grpChg>
      </pc:sldChg>
      <pc:sldChg chg="modSp add del mod modAnim">
        <pc:chgData name="Nauman Moazzam Hayat" userId="22f291a752098928" providerId="LiveId" clId="{6BDE3B3D-F6C9-459A-9B36-882C020A3E01}" dt="2023-10-24T09:18:03.180" v="1460" actId="47"/>
        <pc:sldMkLst>
          <pc:docMk/>
          <pc:sldMk cId="2247426334" sldId="1113"/>
        </pc:sldMkLst>
        <pc:spChg chg="mod">
          <ac:chgData name="Nauman Moazzam Hayat" userId="22f291a752098928" providerId="LiveId" clId="{6BDE3B3D-F6C9-459A-9B36-882C020A3E01}" dt="2023-10-19T14:25:47.144" v="940" actId="20577"/>
          <ac:spMkLst>
            <pc:docMk/>
            <pc:sldMk cId="2247426334" sldId="1113"/>
            <ac:spMk id="2" creationId="{7A719438-0C98-CC4E-B2A6-DFB0F8C5A663}"/>
          </ac:spMkLst>
        </pc:spChg>
        <pc:spChg chg="mod">
          <ac:chgData name="Nauman Moazzam Hayat" userId="22f291a752098928" providerId="LiveId" clId="{6BDE3B3D-F6C9-459A-9B36-882C020A3E01}" dt="2023-10-19T14:21:14.481" v="702" actId="1076"/>
          <ac:spMkLst>
            <pc:docMk/>
            <pc:sldMk cId="2247426334" sldId="1113"/>
            <ac:spMk id="11" creationId="{1F8DAEA6-A5F2-2048-AC8C-FB7957AA6B67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668800486" sldId="1114"/>
        </pc:sldMkLst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2106690341" sldId="1115"/>
        </pc:sldMkLst>
        <pc:spChg chg="mod">
          <ac:chgData name="Nauman Moazzam Hayat" userId="22f291a752098928" providerId="LiveId" clId="{6BDE3B3D-F6C9-459A-9B36-882C020A3E01}" dt="2023-10-19T14:29:03.523" v="1042" actId="20577"/>
          <ac:spMkLst>
            <pc:docMk/>
            <pc:sldMk cId="2106690341" sldId="1115"/>
            <ac:spMk id="11" creationId="{1F8DAEA6-A5F2-2048-AC8C-FB7957AA6B67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1142129515" sldId="1116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1730507282" sldId="1117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679098517" sldId="1118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3553508754" sldId="1119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4158403617" sldId="1120"/>
        </pc:sldMkLst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3310525113" sldId="1121"/>
        </pc:sldMkLst>
        <pc:spChg chg="mod">
          <ac:chgData name="Nauman Moazzam Hayat" userId="22f291a752098928" providerId="LiveId" clId="{6BDE3B3D-F6C9-459A-9B36-882C020A3E01}" dt="2023-10-19T14:41:31.286" v="1200" actId="20577"/>
          <ac:spMkLst>
            <pc:docMk/>
            <pc:sldMk cId="3310525113" sldId="1121"/>
            <ac:spMk id="618" creationId="{217D7FB8-E94E-274E-9B2E-284E46FF72F5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3802703114" sldId="1122"/>
        </pc:sldMkLst>
        <pc:spChg chg="mod">
          <ac:chgData name="Nauman Moazzam Hayat" userId="22f291a752098928" providerId="LiveId" clId="{6BDE3B3D-F6C9-459A-9B36-882C020A3E01}" dt="2023-10-19T14:04:26.335" v="625" actId="20577"/>
          <ac:spMkLst>
            <pc:docMk/>
            <pc:sldMk cId="3802703114" sldId="1122"/>
            <ac:spMk id="5" creationId="{ABFE05D2-3A75-914E-80F5-2B07934F13E0}"/>
          </ac:spMkLst>
        </pc:spChg>
        <pc:spChg chg="mod">
          <ac:chgData name="Nauman Moazzam Hayat" userId="22f291a752098928" providerId="LiveId" clId="{6BDE3B3D-F6C9-459A-9B36-882C020A3E01}" dt="2023-10-19T14:47:45.576" v="1235" actId="20577"/>
          <ac:spMkLst>
            <pc:docMk/>
            <pc:sldMk cId="3802703114" sldId="1122"/>
            <ac:spMk id="623" creationId="{44104EE4-4A90-5E4A-B2A0-A1BD8BF943E4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591931857" sldId="1123"/>
        </pc:sldMkLst>
      </pc:sldChg>
      <pc:sldChg chg="del">
        <pc:chgData name="Nauman Moazzam Hayat" userId="22f291a752098928" providerId="LiveId" clId="{6BDE3B3D-F6C9-459A-9B36-882C020A3E01}" dt="2023-10-12T04:44:22.223" v="5" actId="47"/>
        <pc:sldMkLst>
          <pc:docMk/>
          <pc:sldMk cId="2165134334" sldId="1123"/>
        </pc:sldMkLst>
      </pc:sldChg>
      <pc:sldChg chg="modSp add del mod modAnim">
        <pc:chgData name="Nauman Moazzam Hayat" userId="22f291a752098928" providerId="LiveId" clId="{6BDE3B3D-F6C9-459A-9B36-882C020A3E01}" dt="2023-10-24T09:18:03.180" v="1460" actId="47"/>
        <pc:sldMkLst>
          <pc:docMk/>
          <pc:sldMk cId="4225447447" sldId="1125"/>
        </pc:sldMkLst>
        <pc:spChg chg="mod">
          <ac:chgData name="Nauman Moazzam Hayat" userId="22f291a752098928" providerId="LiveId" clId="{6BDE3B3D-F6C9-459A-9B36-882C020A3E01}" dt="2023-10-19T14:53:15.978" v="1400" actId="6549"/>
          <ac:spMkLst>
            <pc:docMk/>
            <pc:sldMk cId="4225447447" sldId="1125"/>
            <ac:spMk id="7" creationId="{ADDAB9EC-7AA2-8B48-A30E-1B64A4D5E42D}"/>
          </ac:spMkLst>
        </pc:spChg>
        <pc:spChg chg="mod">
          <ac:chgData name="Nauman Moazzam Hayat" userId="22f291a752098928" providerId="LiveId" clId="{6BDE3B3D-F6C9-459A-9B36-882C020A3E01}" dt="2023-10-19T14:49:25.446" v="1247" actId="20577"/>
          <ac:spMkLst>
            <pc:docMk/>
            <pc:sldMk cId="4225447447" sldId="1125"/>
            <ac:spMk id="11" creationId="{1F8DAEA6-A5F2-2048-AC8C-FB7957AA6B67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25643915" sldId="1127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1013346" sldId="1129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1013346" sldId="1129"/>
            <ac:spMk id="3" creationId="{99183EDA-C355-9A48-9A7B-13CAE9D049C3}"/>
          </ac:spMkLst>
        </pc:spChg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1013346" sldId="1129"/>
            <ac:spMk id="4" creationId="{9B6A4EEF-90EE-424B-9F5F-D32E647EF1B0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1013346" sldId="1129"/>
            <ac:spMk id="6" creationId="{20951948-B008-E644-A413-AF8F2E6FBCAF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1013346" sldId="1129"/>
            <ac:spMk id="8" creationId="{0B01662C-0D2B-C547-B59B-BA568A5A2F00}"/>
          </ac:spMkLst>
        </pc:spChg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4100286742" sldId="1129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518859296" sldId="1130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518859296" sldId="1130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518859296" sldId="1130"/>
            <ac:spMk id="1007" creationId="{87BAF8FF-DC14-0A80-33C1-EF1AA456E2A9}"/>
          </ac:spMkLst>
        </pc:spChg>
      </pc:sldChg>
      <pc:sldChg chg="modSp add del mod modAnim">
        <pc:chgData name="Nauman Moazzam Hayat" userId="22f291a752098928" providerId="LiveId" clId="{6BDE3B3D-F6C9-459A-9B36-882C020A3E01}" dt="2023-11-23T10:55:49.626" v="3967" actId="47"/>
        <pc:sldMkLst>
          <pc:docMk/>
          <pc:sldMk cId="244330580" sldId="1131"/>
        </pc:sldMkLst>
        <pc:spChg chg="mod">
          <ac:chgData name="Nauman Moazzam Hayat" userId="22f291a752098928" providerId="LiveId" clId="{6BDE3B3D-F6C9-459A-9B36-882C020A3E01}" dt="2023-11-21T10:09:05.681" v="3623" actId="1076"/>
          <ac:spMkLst>
            <pc:docMk/>
            <pc:sldMk cId="244330580" sldId="1131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10:09:57.904" v="3629" actId="2711"/>
          <ac:spMkLst>
            <pc:docMk/>
            <pc:sldMk cId="244330580" sldId="1131"/>
            <ac:spMk id="6" creationId="{8AECB38E-687E-C946-9EB7-A4D36B2DC890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44330580" sldId="1131"/>
            <ac:spMk id="30" creationId="{1D0657B2-9D8B-CF92-BE48-D98FDD0CABC1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817888760" sldId="1132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817888760" sldId="1132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817888760" sldId="1132"/>
            <ac:spMk id="7" creationId="{0D4F203A-B923-5494-2493-49A90E8E97E4}"/>
          </ac:spMkLst>
        </pc:spChg>
      </pc:sldChg>
      <pc:sldChg chg="del">
        <pc:chgData name="Nauman Moazzam Hayat" userId="22f291a752098928" providerId="LiveId" clId="{6BDE3B3D-F6C9-459A-9B36-882C020A3E01}" dt="2023-10-12T04:44:24.020" v="9" actId="47"/>
        <pc:sldMkLst>
          <pc:docMk/>
          <pc:sldMk cId="2466888472" sldId="1132"/>
        </pc:sldMkLst>
      </pc:sldChg>
      <pc:sldChg chg="modSp add del">
        <pc:chgData name="Nauman Moazzam Hayat" userId="22f291a752098928" providerId="LiveId" clId="{6BDE3B3D-F6C9-459A-9B36-882C020A3E01}" dt="2023-11-23T10:55:49.626" v="3967" actId="47"/>
        <pc:sldMkLst>
          <pc:docMk/>
          <pc:sldMk cId="1359833415" sldId="1133"/>
        </pc:sldMkLst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359833415" sldId="1133"/>
            <ac:spMk id="6" creationId="{130DEE50-E835-5A34-3454-09DC17FB2644}"/>
          </ac:spMkLst>
        </pc:spChg>
      </pc:sldChg>
      <pc:sldChg chg="del">
        <pc:chgData name="Nauman Moazzam Hayat" userId="22f291a752098928" providerId="LiveId" clId="{6BDE3B3D-F6C9-459A-9B36-882C020A3E01}" dt="2023-10-12T04:44:24.600" v="10" actId="47"/>
        <pc:sldMkLst>
          <pc:docMk/>
          <pc:sldMk cId="3880319694" sldId="1133"/>
        </pc:sldMkLst>
      </pc:sldChg>
      <pc:sldChg chg="del">
        <pc:chgData name="Nauman Moazzam Hayat" userId="22f291a752098928" providerId="LiveId" clId="{6BDE3B3D-F6C9-459A-9B36-882C020A3E01}" dt="2023-10-12T04:44:25.603" v="11" actId="47"/>
        <pc:sldMkLst>
          <pc:docMk/>
          <pc:sldMk cId="1149894784" sldId="1134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2927595019" sldId="1134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927595019" sldId="1134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927595019" sldId="1134"/>
            <ac:spMk id="13" creationId="{DD8BEED3-9945-748A-AAE6-7AC49BE4C4F1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2161786276" sldId="1135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161786276" sldId="1135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161786276" sldId="1135"/>
            <ac:spMk id="8" creationId="{A780E6DF-6C7C-1345-9369-EDA38A723E9E}"/>
          </ac:spMkLst>
        </pc:spChg>
      </pc:sldChg>
      <pc:sldChg chg="del">
        <pc:chgData name="Nauman Moazzam Hayat" userId="22f291a752098928" providerId="LiveId" clId="{6BDE3B3D-F6C9-459A-9B36-882C020A3E01}" dt="2023-10-12T04:44:31.292" v="14" actId="47"/>
        <pc:sldMkLst>
          <pc:docMk/>
          <pc:sldMk cId="3454041378" sldId="1135"/>
        </pc:sldMkLst>
      </pc:sldChg>
      <pc:sldChg chg="modSp add del">
        <pc:chgData name="Nauman Moazzam Hayat" userId="22f291a752098928" providerId="LiveId" clId="{6BDE3B3D-F6C9-459A-9B36-882C020A3E01}" dt="2023-11-23T10:55:49.626" v="3967" actId="47"/>
        <pc:sldMkLst>
          <pc:docMk/>
          <pc:sldMk cId="3573450724" sldId="1136"/>
        </pc:sldMkLst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573450724" sldId="1136"/>
            <ac:spMk id="6" creationId="{EF7F6B26-9485-6714-73D6-FA1C3BC5775E}"/>
          </ac:spMkLst>
        </pc:spChg>
        <pc:spChg chg="mod">
          <ac:chgData name="Nauman Moazzam Hayat" userId="22f291a752098928" providerId="LiveId" clId="{6BDE3B3D-F6C9-459A-9B36-882C020A3E01}" dt="2023-11-23T03:43:16.353" v="3636" actId="207"/>
          <ac:spMkLst>
            <pc:docMk/>
            <pc:sldMk cId="3573450724" sldId="1136"/>
            <ac:spMk id="10" creationId="{81B18EEE-2CFF-5B46-9EEA-5C16983039DC}"/>
          </ac:spMkLst>
        </pc:spChg>
      </pc:sldChg>
      <pc:sldChg chg="del">
        <pc:chgData name="Nauman Moazzam Hayat" userId="22f291a752098928" providerId="LiveId" clId="{6BDE3B3D-F6C9-459A-9B36-882C020A3E01}" dt="2023-10-12T04:44:36.783" v="18" actId="47"/>
        <pc:sldMkLst>
          <pc:docMk/>
          <pc:sldMk cId="3347465460" sldId="1142"/>
        </pc:sldMkLst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433106074" sldId="1168"/>
        </pc:sldMkLst>
        <pc:spChg chg="mod">
          <ac:chgData name="Nauman Moazzam Hayat" userId="22f291a752098928" providerId="LiveId" clId="{6BDE3B3D-F6C9-459A-9B36-882C020A3E01}" dt="2023-11-23T03:48:42.391" v="3767" actId="404"/>
          <ac:spMkLst>
            <pc:docMk/>
            <pc:sldMk cId="433106074" sldId="1168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433106074" sldId="1168"/>
            <ac:spMk id="6" creationId="{8DA99A3E-8280-22D2-60CD-30437B0E98DF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440460016" sldId="1169"/>
        </pc:sldMkLst>
        <pc:spChg chg="mod">
          <ac:chgData name="Nauman Moazzam Hayat" userId="22f291a752098928" providerId="LiveId" clId="{6BDE3B3D-F6C9-459A-9B36-882C020A3E01}" dt="2023-11-23T03:49:17.227" v="3773" actId="1076"/>
          <ac:spMkLst>
            <pc:docMk/>
            <pc:sldMk cId="440460016" sldId="1169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3T03:52:41.716" v="3796" actId="207"/>
          <ac:spMkLst>
            <pc:docMk/>
            <pc:sldMk cId="440460016" sldId="1169"/>
            <ac:spMk id="6" creationId="{8AECB38E-687E-C946-9EB7-A4D36B2DC890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440460016" sldId="1169"/>
            <ac:spMk id="11" creationId="{922CAA94-41E8-A843-D57E-5D351514F8AA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3800219063" sldId="1170"/>
        </pc:sldMkLst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800219063" sldId="1170"/>
            <ac:spMk id="7" creationId="{73B6FB98-CC05-DBDB-F683-BA5CF49C3FB1}"/>
          </ac:spMkLst>
        </pc:spChg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800219063" sldId="1170"/>
            <ac:spMk id="32" creationId="{B759CC00-BF06-854E-86A2-B83BD2F0473B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674076483" sldId="1172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674076483" sldId="1172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674076483" sldId="1172"/>
            <ac:spMk id="8" creationId="{A780E6DF-6C7C-1345-9369-EDA38A723E9E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3842568442" sldId="1173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842568442" sldId="1173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842568442" sldId="1173"/>
            <ac:spMk id="12" creationId="{627A0916-6283-0C9C-1D2E-3E20600E8A71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661523752" sldId="1174"/>
        </pc:sldMkLst>
        <pc:spChg chg="mod">
          <ac:chgData name="Nauman Moazzam Hayat" userId="22f291a752098928" providerId="LiveId" clId="{6BDE3B3D-F6C9-459A-9B36-882C020A3E01}" dt="2023-11-23T03:58:13.559" v="3817" actId="404"/>
          <ac:spMkLst>
            <pc:docMk/>
            <pc:sldMk cId="1661523752" sldId="1174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661523752" sldId="1174"/>
            <ac:spMk id="8" creationId="{5EB7A869-7502-7081-9CB0-0F3D22D5F674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3198712570" sldId="1175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198712570" sldId="1175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198712570" sldId="1175"/>
            <ac:spMk id="6" creationId="{F9A3D35E-F388-1DBB-6AB1-B30BB4D6E3FA}"/>
          </ac:spMkLst>
        </pc:spChg>
        <pc:spChg chg="mod">
          <ac:chgData name="Nauman Moazzam Hayat" userId="22f291a752098928" providerId="LiveId" clId="{6BDE3B3D-F6C9-459A-9B36-882C020A3E01}" dt="2023-11-23T03:59:15.717" v="3830" actId="108"/>
          <ac:spMkLst>
            <pc:docMk/>
            <pc:sldMk cId="3198712570" sldId="1175"/>
            <ac:spMk id="8" creationId="{A702EAE9-EF5B-DD4F-BD34-31F1BD3532FC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464524498" sldId="1176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464524498" sldId="1176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464524498" sldId="1176"/>
            <ac:spMk id="7" creationId="{F78F2E5D-D0AD-428B-3150-07477E280307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635486751" sldId="1177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635486751" sldId="1177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635486751" sldId="1177"/>
            <ac:spMk id="7" creationId="{FFFB12BB-0A25-D2A9-F5BA-55CE49142433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674217764" sldId="1178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674217764" sldId="1178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674217764" sldId="1178"/>
            <ac:spMk id="10" creationId="{70F3B0C8-9BB5-1CF3-9B79-E287F312E040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3959887434" sldId="1179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959887434" sldId="1179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959887434" sldId="1179"/>
            <ac:spMk id="7" creationId="{A26D224C-9EA7-AE8B-F8ED-833FAA42B12C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671833340" sldId="1180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671833340" sldId="1180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671833340" sldId="1180"/>
            <ac:spMk id="26" creationId="{A713A912-1EA8-5CBF-7591-3B1FF37A99CD}"/>
          </ac:spMkLst>
        </pc:spChg>
      </pc:sldChg>
      <pc:sldChg chg="modSp add del mod modAnim">
        <pc:chgData name="Nauman Moazzam Hayat" userId="22f291a752098928" providerId="LiveId" clId="{6BDE3B3D-F6C9-459A-9B36-882C020A3E01}" dt="2023-11-23T10:55:49.626" v="3967" actId="47"/>
        <pc:sldMkLst>
          <pc:docMk/>
          <pc:sldMk cId="1705059634" sldId="1181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705059634" sldId="1181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705059634" sldId="1181"/>
            <ac:spMk id="6" creationId="{6BC786F0-43E2-384B-F097-CFEFD62A00DE}"/>
          </ac:spMkLst>
        </pc:spChg>
        <pc:spChg chg="mod">
          <ac:chgData name="Nauman Moazzam Hayat" userId="22f291a752098928" providerId="LiveId" clId="{6BDE3B3D-F6C9-459A-9B36-882C020A3E01}" dt="2023-11-23T04:02:09.393" v="3835" actId="207"/>
          <ac:spMkLst>
            <pc:docMk/>
            <pc:sldMk cId="1705059634" sldId="1181"/>
            <ac:spMk id="66" creationId="{72A8C484-9F3B-7140-9873-AC4A42E47CCD}"/>
          </ac:spMkLst>
        </pc:spChg>
      </pc:sldChg>
      <pc:sldChg chg="modSp add del mod">
        <pc:chgData name="Nauman Moazzam Hayat" userId="22f291a752098928" providerId="LiveId" clId="{6BDE3B3D-F6C9-459A-9B36-882C020A3E01}" dt="2023-11-23T10:55:49.626" v="3967" actId="47"/>
        <pc:sldMkLst>
          <pc:docMk/>
          <pc:sldMk cId="1250082444" sldId="1183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1250082444" sldId="1183"/>
            <ac:spMk id="7" creationId="{5513571B-5A38-7249-BDB3-42189BDDBF13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250082444" sldId="1183"/>
            <ac:spMk id="8" creationId="{E67C3ED5-1E49-4EEE-BCA0-29AF0988A96D}"/>
          </ac:spMkLst>
        </pc:spChg>
      </pc:sldChg>
      <pc:sldChg chg="del">
        <pc:chgData name="Nauman Moazzam Hayat" userId="22f291a752098928" providerId="LiveId" clId="{6BDE3B3D-F6C9-459A-9B36-882C020A3E01}" dt="2023-10-12T04:44:22.443" v="6" actId="47"/>
        <pc:sldMkLst>
          <pc:docMk/>
          <pc:sldMk cId="1572978030" sldId="1184"/>
        </pc:sldMkLst>
      </pc:sldChg>
      <pc:sldChg chg="modSp add del mod modAnim modShow">
        <pc:chgData name="Nauman Moazzam Hayat" userId="22f291a752098928" providerId="LiveId" clId="{6BDE3B3D-F6C9-459A-9B36-882C020A3E01}" dt="2023-11-23T10:55:49.626" v="3967" actId="47"/>
        <pc:sldMkLst>
          <pc:docMk/>
          <pc:sldMk cId="1898878467" sldId="1184"/>
        </pc:sldMkLst>
        <pc:spChg chg="mod">
          <ac:chgData name="Nauman Moazzam Hayat" userId="22f291a752098928" providerId="LiveId" clId="{6BDE3B3D-F6C9-459A-9B36-882C020A3E01}" dt="2023-11-23T04:04:15.988" v="3869" actId="1035"/>
          <ac:spMkLst>
            <pc:docMk/>
            <pc:sldMk cId="1898878467" sldId="1184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1898878467" sldId="1184"/>
            <ac:spMk id="8" creationId="{AFEFECF1-323E-75AA-5C67-91F64A9E4A5F}"/>
          </ac:spMkLst>
        </pc:spChg>
        <pc:spChg chg="mod">
          <ac:chgData name="Nauman Moazzam Hayat" userId="22f291a752098928" providerId="LiveId" clId="{6BDE3B3D-F6C9-459A-9B36-882C020A3E01}" dt="2023-11-23T04:04:20.032" v="3874" actId="1035"/>
          <ac:spMkLst>
            <pc:docMk/>
            <pc:sldMk cId="1898878467" sldId="1184"/>
            <ac:spMk id="60" creationId="{756184F9-23FF-CD49-83C3-B99C5857535A}"/>
          </ac:spMkLst>
        </pc:spChg>
        <pc:spChg chg="mod">
          <ac:chgData name="Nauman Moazzam Hayat" userId="22f291a752098928" providerId="LiveId" clId="{6BDE3B3D-F6C9-459A-9B36-882C020A3E01}" dt="2023-11-23T04:05:20.731" v="3899" actId="27636"/>
          <ac:spMkLst>
            <pc:docMk/>
            <pc:sldMk cId="1898878467" sldId="1184"/>
            <ac:spMk id="131" creationId="{F939E5F7-799D-7849-A30B-30CE63066E5E}"/>
          </ac:spMkLst>
        </pc:spChg>
      </pc:sldChg>
      <pc:sldChg chg="modSp add del mod">
        <pc:chgData name="Nauman Moazzam Hayat" userId="22f291a752098928" providerId="LiveId" clId="{6BDE3B3D-F6C9-459A-9B36-882C020A3E01}" dt="2023-11-23T11:46:06.664" v="4041" actId="27636"/>
        <pc:sldMkLst>
          <pc:docMk/>
          <pc:sldMk cId="2439301696" sldId="1186"/>
        </pc:sldMkLst>
        <pc:spChg chg="mod">
          <ac:chgData name="Nauman Moazzam Hayat" userId="22f291a752098928" providerId="LiveId" clId="{6BDE3B3D-F6C9-459A-9B36-882C020A3E01}" dt="2023-11-23T11:46:06.664" v="4041" actId="27636"/>
          <ac:spMkLst>
            <pc:docMk/>
            <pc:sldMk cId="2439301696" sldId="1186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439301696" sldId="1186"/>
            <ac:spMk id="6" creationId="{FAFCF407-DCFF-95F3-6681-02BEA9C63079}"/>
          </ac:spMkLst>
        </pc:spChg>
      </pc:sldChg>
      <pc:sldChg chg="modSp add del mod">
        <pc:chgData name="Nauman Moazzam Hayat" userId="22f291a752098928" providerId="LiveId" clId="{6BDE3B3D-F6C9-459A-9B36-882C020A3E01}" dt="2023-11-21T09:46:08.803" v="3597"/>
        <pc:sldMkLst>
          <pc:docMk/>
          <pc:sldMk cId="3569789825" sldId="1187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569789825" sldId="1187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569789825" sldId="1187"/>
            <ac:spMk id="7" creationId="{FBD4D79F-1344-17E0-0CA2-01502B6C9AC1}"/>
          </ac:spMkLst>
        </pc:spChg>
      </pc:sldChg>
      <pc:sldChg chg="modSp add del mod">
        <pc:chgData name="Nauman Moazzam Hayat" userId="22f291a752098928" providerId="LiveId" clId="{6BDE3B3D-F6C9-459A-9B36-882C020A3E01}" dt="2023-11-21T09:46:08.803" v="3597"/>
        <pc:sldMkLst>
          <pc:docMk/>
          <pc:sldMk cId="2074787152" sldId="1188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074787152" sldId="1188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074787152" sldId="1188"/>
            <ac:spMk id="8" creationId="{CDB22443-27C2-EBB2-9832-E1DA9A655C6F}"/>
          </ac:spMkLst>
        </pc:spChg>
      </pc:sldChg>
      <pc:sldChg chg="modSp add del mod">
        <pc:chgData name="Nauman Moazzam Hayat" userId="22f291a752098928" providerId="LiveId" clId="{6BDE3B3D-F6C9-459A-9B36-882C020A3E01}" dt="2023-11-23T11:41:29.439" v="4013" actId="20577"/>
        <pc:sldMkLst>
          <pc:docMk/>
          <pc:sldMk cId="3243873451" sldId="1189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243873451" sldId="1189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243873451" sldId="1189"/>
            <ac:spMk id="7" creationId="{EF023DFB-7913-FB24-1E56-E10D3CB6E411}"/>
          </ac:spMkLst>
        </pc:spChg>
        <pc:spChg chg="mod">
          <ac:chgData name="Nauman Moazzam Hayat" userId="22f291a752098928" providerId="LiveId" clId="{6BDE3B3D-F6C9-459A-9B36-882C020A3E01}" dt="2023-11-23T11:41:29.439" v="4013" actId="20577"/>
          <ac:spMkLst>
            <pc:docMk/>
            <pc:sldMk cId="3243873451" sldId="1189"/>
            <ac:spMk id="8" creationId="{7CCFD716-78C6-2B48-AE7B-69BF9D9E7C61}"/>
          </ac:spMkLst>
        </pc:spChg>
      </pc:sldChg>
      <pc:sldChg chg="modSp add del mod modShow">
        <pc:chgData name="Nauman Moazzam Hayat" userId="22f291a752098928" providerId="LiveId" clId="{6BDE3B3D-F6C9-459A-9B36-882C020A3E01}" dt="2023-11-23T04:07:54.073" v="3920" actId="255"/>
        <pc:sldMkLst>
          <pc:docMk/>
          <pc:sldMk cId="2876337752" sldId="1190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876337752" sldId="1190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876337752" sldId="1190"/>
            <ac:spMk id="6" creationId="{2499D996-6C1C-C43C-FA99-CE0C73602BE9}"/>
          </ac:spMkLst>
        </pc:spChg>
        <pc:spChg chg="mod">
          <ac:chgData name="Nauman Moazzam Hayat" userId="22f291a752098928" providerId="LiveId" clId="{6BDE3B3D-F6C9-459A-9B36-882C020A3E01}" dt="2023-11-23T04:07:54.073" v="3920" actId="255"/>
          <ac:spMkLst>
            <pc:docMk/>
            <pc:sldMk cId="2876337752" sldId="1190"/>
            <ac:spMk id="10" creationId="{01B8942E-BB9F-9F46-9201-9FDDC201959E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2117649235" sldId="1192"/>
        </pc:sldMkLst>
      </pc:sldChg>
      <pc:sldChg chg="del">
        <pc:chgData name="Nauman Moazzam Hayat" userId="22f291a752098928" providerId="LiveId" clId="{6BDE3B3D-F6C9-459A-9B36-882C020A3E01}" dt="2023-10-12T04:44:27.043" v="12" actId="47"/>
        <pc:sldMkLst>
          <pc:docMk/>
          <pc:sldMk cId="93898165" sldId="1193"/>
        </pc:sldMkLst>
      </pc:sldChg>
      <pc:sldChg chg="modSp add del mod">
        <pc:chgData name="Nauman Moazzam Hayat" userId="22f291a752098928" providerId="LiveId" clId="{6BDE3B3D-F6C9-459A-9B36-882C020A3E01}" dt="2023-11-24T07:33:12.611" v="4137" actId="1076"/>
        <pc:sldMkLst>
          <pc:docMk/>
          <pc:sldMk cId="2105221633" sldId="1193"/>
        </pc:sldMkLst>
        <pc:spChg chg="mod">
          <ac:chgData name="Nauman Moazzam Hayat" userId="22f291a752098928" providerId="LiveId" clId="{6BDE3B3D-F6C9-459A-9B36-882C020A3E01}" dt="2023-11-24T07:33:09.440" v="4136" actId="1076"/>
          <ac:spMkLst>
            <pc:docMk/>
            <pc:sldMk cId="2105221633" sldId="1193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105221633" sldId="1193"/>
            <ac:spMk id="6" creationId="{FB02C7AA-5016-FFCE-3736-04448EA3C36B}"/>
          </ac:spMkLst>
        </pc:spChg>
        <pc:spChg chg="mod">
          <ac:chgData name="Nauman Moazzam Hayat" userId="22f291a752098928" providerId="LiveId" clId="{6BDE3B3D-F6C9-459A-9B36-882C020A3E01}" dt="2023-11-24T07:33:12.611" v="4137" actId="1076"/>
          <ac:spMkLst>
            <pc:docMk/>
            <pc:sldMk cId="2105221633" sldId="1193"/>
            <ac:spMk id="38" creationId="{7ABC6A0D-B10D-5A4E-940B-72970522EF05}"/>
          </ac:spMkLst>
        </pc:spChg>
      </pc:sldChg>
      <pc:sldChg chg="del">
        <pc:chgData name="Nauman Moazzam Hayat" userId="22f291a752098928" providerId="LiveId" clId="{6BDE3B3D-F6C9-459A-9B36-882C020A3E01}" dt="2023-10-12T04:44:27.980" v="13" actId="47"/>
        <pc:sldMkLst>
          <pc:docMk/>
          <pc:sldMk cId="2130915203" sldId="1194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2232955304" sldId="1194"/>
        </pc:sldMkLst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3136475483" sldId="1194"/>
        </pc:sldMkLst>
      </pc:sldChg>
      <pc:sldChg chg="add del mod modShow">
        <pc:chgData name="Nauman Moazzam Hayat" userId="22f291a752098928" providerId="LiveId" clId="{6BDE3B3D-F6C9-459A-9B36-882C020A3E01}" dt="2023-11-23T11:58:39.314" v="4110" actId="729"/>
        <pc:sldMkLst>
          <pc:docMk/>
          <pc:sldMk cId="2959630736" sldId="1195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789343613" sldId="1196"/>
        </pc:sldMkLst>
      </pc:sldChg>
      <pc:sldChg chg="modSp add del mod">
        <pc:chgData name="Nauman Moazzam Hayat" userId="22f291a752098928" providerId="LiveId" clId="{6BDE3B3D-F6C9-459A-9B36-882C020A3E01}" dt="2023-11-23T11:59:10.452" v="4123" actId="20577"/>
        <pc:sldMkLst>
          <pc:docMk/>
          <pc:sldMk cId="3403102858" sldId="1196"/>
        </pc:sldMkLst>
        <pc:spChg chg="mod">
          <ac:chgData name="Nauman Moazzam Hayat" userId="22f291a752098928" providerId="LiveId" clId="{6BDE3B3D-F6C9-459A-9B36-882C020A3E01}" dt="2023-11-23T11:59:10.452" v="4123" actId="20577"/>
          <ac:spMkLst>
            <pc:docMk/>
            <pc:sldMk cId="3403102858" sldId="1196"/>
            <ac:spMk id="38" creationId="{40E2AF9C-1A65-774D-917A-173687CEF53C}"/>
          </ac:spMkLst>
        </pc:spChg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34065770" sldId="1197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2954852651" sldId="1197"/>
        </pc:sldMkLst>
      </pc:sldChg>
      <pc:sldChg chg="del">
        <pc:chgData name="Nauman Moazzam Hayat" userId="22f291a752098928" providerId="LiveId" clId="{6BDE3B3D-F6C9-459A-9B36-882C020A3E01}" dt="2023-10-17T04:38:18.387" v="90" actId="47"/>
        <pc:sldMkLst>
          <pc:docMk/>
          <pc:sldMk cId="462188164" sldId="1198"/>
        </pc:sldMkLst>
      </pc:sldChg>
      <pc:sldChg chg="modSp add del mod">
        <pc:chgData name="Nauman Moazzam Hayat" userId="22f291a752098928" providerId="LiveId" clId="{6BDE3B3D-F6C9-459A-9B36-882C020A3E01}" dt="2023-11-24T07:39:57.390" v="4163" actId="20577"/>
        <pc:sldMkLst>
          <pc:docMk/>
          <pc:sldMk cId="1550512357" sldId="1198"/>
        </pc:sldMkLst>
        <pc:spChg chg="mod">
          <ac:chgData name="Nauman Moazzam Hayat" userId="22f291a752098928" providerId="LiveId" clId="{6BDE3B3D-F6C9-459A-9B36-882C020A3E01}" dt="2023-11-24T07:38:55.039" v="4138" actId="1076"/>
          <ac:spMkLst>
            <pc:docMk/>
            <pc:sldMk cId="1550512357" sldId="1198"/>
            <ac:spMk id="6" creationId="{4108502E-90D7-684B-A7CF-A0EB238E3E78}"/>
          </ac:spMkLst>
        </pc:spChg>
        <pc:spChg chg="mod">
          <ac:chgData name="Nauman Moazzam Hayat" userId="22f291a752098928" providerId="LiveId" clId="{6BDE3B3D-F6C9-459A-9B36-882C020A3E01}" dt="2023-11-24T07:39:00.121" v="4139" actId="14100"/>
          <ac:spMkLst>
            <pc:docMk/>
            <pc:sldMk cId="1550512357" sldId="1198"/>
            <ac:spMk id="7" creationId="{F3EB23B5-9722-524B-A947-6BAB90B5BF10}"/>
          </ac:spMkLst>
        </pc:spChg>
        <pc:spChg chg="mod">
          <ac:chgData name="Nauman Moazzam Hayat" userId="22f291a752098928" providerId="LiveId" clId="{6BDE3B3D-F6C9-459A-9B36-882C020A3E01}" dt="2023-11-23T12:01:03.976" v="4135" actId="20577"/>
          <ac:spMkLst>
            <pc:docMk/>
            <pc:sldMk cId="1550512357" sldId="1198"/>
            <ac:spMk id="8" creationId="{2F51F861-D4AD-CD46-A67F-018CCE6A2B4D}"/>
          </ac:spMkLst>
        </pc:spChg>
        <pc:spChg chg="mod">
          <ac:chgData name="Nauman Moazzam Hayat" userId="22f291a752098928" providerId="LiveId" clId="{6BDE3B3D-F6C9-459A-9B36-882C020A3E01}" dt="2023-11-24T07:39:57.390" v="4163" actId="20577"/>
          <ac:spMkLst>
            <pc:docMk/>
            <pc:sldMk cId="1550512357" sldId="1198"/>
            <ac:spMk id="9" creationId="{D04D30B9-A03D-3D4E-82B8-D739C54E39F8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1421189731" sldId="1199"/>
        </pc:sldMkLst>
        <pc:spChg chg="mod">
          <ac:chgData name="Nauman Moazzam Hayat" userId="22f291a752098928" providerId="LiveId" clId="{6BDE3B3D-F6C9-459A-9B36-882C020A3E01}" dt="2023-10-19T13:11:47.448" v="603"/>
          <ac:spMkLst>
            <pc:docMk/>
            <pc:sldMk cId="1421189731" sldId="1199"/>
            <ac:spMk id="31" creationId="{EC760D1C-B9BF-9F46-BBE7-A444C5F68770}"/>
          </ac:spMkLst>
        </pc:spChg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3690971905" sldId="1199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97611916" sldId="1200"/>
        </pc:sldMkLst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4234177640" sldId="1200"/>
        </pc:sldMkLst>
        <pc:spChg chg="mod">
          <ac:chgData name="Nauman Moazzam Hayat" userId="22f291a752098928" providerId="LiveId" clId="{6BDE3B3D-F6C9-459A-9B36-882C020A3E01}" dt="2023-10-19T13:11:47.448" v="603"/>
          <ac:spMkLst>
            <pc:docMk/>
            <pc:sldMk cId="4234177640" sldId="1200"/>
            <ac:spMk id="35" creationId="{0AD153D5-F6CB-0E4F-AE80-7E6404A6B287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2204531916" sldId="1201"/>
        </pc:sldMkLst>
        <pc:spChg chg="mod">
          <ac:chgData name="Nauman Moazzam Hayat" userId="22f291a752098928" providerId="LiveId" clId="{6BDE3B3D-F6C9-459A-9B36-882C020A3E01}" dt="2023-10-19T13:11:47.448" v="603"/>
          <ac:spMkLst>
            <pc:docMk/>
            <pc:sldMk cId="2204531916" sldId="1201"/>
            <ac:spMk id="35" creationId="{41B73FEC-A96A-8347-A60F-5E87D5B24CAA}"/>
          </ac:spMkLst>
        </pc:spChg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201208657" sldId="1201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3041634270" sldId="1202"/>
        </pc:sldMkLst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3615323042" sldId="1202"/>
        </pc:sldMkLst>
        <pc:spChg chg="mod">
          <ac:chgData name="Nauman Moazzam Hayat" userId="22f291a752098928" providerId="LiveId" clId="{6BDE3B3D-F6C9-459A-9B36-882C020A3E01}" dt="2023-10-19T13:11:47.448" v="603"/>
          <ac:spMkLst>
            <pc:docMk/>
            <pc:sldMk cId="3615323042" sldId="1202"/>
            <ac:spMk id="35" creationId="{448BDD4C-3288-5747-9BB3-0F1BB4D2595C}"/>
          </ac:spMkLst>
        </pc:spChg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4034466" sldId="1203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018667419" sldId="1204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1300262238" sldId="1205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098677713" sldId="1208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1217633941" sldId="1210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3407046576" sldId="1211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2136559446" sldId="1212"/>
        </pc:sldMkLst>
      </pc:sldChg>
      <pc:sldChg chg="add del">
        <pc:chgData name="Nauman Moazzam Hayat" userId="22f291a752098928" providerId="LiveId" clId="{6BDE3B3D-F6C9-459A-9B36-882C020A3E01}" dt="2023-10-17T08:56:13.654" v="206" actId="47"/>
        <pc:sldMkLst>
          <pc:docMk/>
          <pc:sldMk cId="988731477" sldId="1213"/>
        </pc:sldMkLst>
      </pc:sldChg>
      <pc:sldChg chg="add del">
        <pc:chgData name="Nauman Moazzam Hayat" userId="22f291a752098928" providerId="LiveId" clId="{6BDE3B3D-F6C9-459A-9B36-882C020A3E01}" dt="2023-11-23T11:57:13.221" v="4109"/>
        <pc:sldMkLst>
          <pc:docMk/>
          <pc:sldMk cId="4294966910" sldId="1213"/>
        </pc:sldMkLst>
      </pc:sldChg>
      <pc:sldChg chg="modSp add del mod">
        <pc:chgData name="Nauman Moazzam Hayat" userId="22f291a752098928" providerId="LiveId" clId="{6BDE3B3D-F6C9-459A-9B36-882C020A3E01}" dt="2023-10-19T12:07:05.046" v="279" actId="47"/>
        <pc:sldMkLst>
          <pc:docMk/>
          <pc:sldMk cId="3189944162" sldId="1214"/>
        </pc:sldMkLst>
        <pc:spChg chg="mod">
          <ac:chgData name="Nauman Moazzam Hayat" userId="22f291a752098928" providerId="LiveId" clId="{6BDE3B3D-F6C9-459A-9B36-882C020A3E01}" dt="2023-10-17T08:55:42.398" v="204" actId="27636"/>
          <ac:spMkLst>
            <pc:docMk/>
            <pc:sldMk cId="3189944162" sldId="1214"/>
            <ac:spMk id="3" creationId="{E6236E45-D353-3946-A538-2B64275829F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189944162" sldId="1214"/>
            <ac:spMk id="49" creationId="{DCC1763B-1501-8747-9EA4-B88844FE1A2F}"/>
          </ac:spMkLst>
        </pc:spChg>
      </pc:sldChg>
      <pc:sldChg chg="modSp add del mod">
        <pc:chgData name="Nauman Moazzam Hayat" userId="22f291a752098928" providerId="LiveId" clId="{6BDE3B3D-F6C9-459A-9B36-882C020A3E01}" dt="2023-10-17T08:56:13.654" v="206" actId="47"/>
        <pc:sldMkLst>
          <pc:docMk/>
          <pc:sldMk cId="2786371907" sldId="1215"/>
        </pc:sldMkLst>
        <pc:spChg chg="mod">
          <ac:chgData name="Nauman Moazzam Hayat" userId="22f291a752098928" providerId="LiveId" clId="{6BDE3B3D-F6C9-459A-9B36-882C020A3E01}" dt="2023-10-17T06:35:10.299" v="191"/>
          <ac:spMkLst>
            <pc:docMk/>
            <pc:sldMk cId="2786371907" sldId="1215"/>
            <ac:spMk id="162821" creationId="{00000000-0000-0000-0000-000000000000}"/>
          </ac:spMkLst>
        </pc:spChg>
      </pc:sldChg>
      <pc:sldChg chg="modSp add del">
        <pc:chgData name="Nauman Moazzam Hayat" userId="22f291a752098928" providerId="LiveId" clId="{6BDE3B3D-F6C9-459A-9B36-882C020A3E01}" dt="2023-10-17T09:04:48.621" v="213" actId="47"/>
        <pc:sldMkLst>
          <pc:docMk/>
          <pc:sldMk cId="157376832" sldId="1216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57376832" sldId="1216"/>
            <ac:spMk id="13" creationId="{BC68F452-8EED-AA47-AB8D-3B3E453FED13}"/>
          </ac:spMkLst>
        </pc:spChg>
      </pc:sldChg>
      <pc:sldChg chg="add del">
        <pc:chgData name="Nauman Moazzam Hayat" userId="22f291a752098928" providerId="LiveId" clId="{6BDE3B3D-F6C9-459A-9B36-882C020A3E01}" dt="2023-10-17T08:31:12.410" v="192" actId="47"/>
        <pc:sldMkLst>
          <pc:docMk/>
          <pc:sldMk cId="2455583373" sldId="1216"/>
        </pc:sldMkLst>
      </pc:sldChg>
      <pc:sldChg chg="add del">
        <pc:chgData name="Nauman Moazzam Hayat" userId="22f291a752098928" providerId="LiveId" clId="{6BDE3B3D-F6C9-459A-9B36-882C020A3E01}" dt="2023-10-17T08:31:12.410" v="192" actId="47"/>
        <pc:sldMkLst>
          <pc:docMk/>
          <pc:sldMk cId="3634060106" sldId="1217"/>
        </pc:sldMkLst>
      </pc:sldChg>
      <pc:sldChg chg="modSp add del mod">
        <pc:chgData name="Nauman Moazzam Hayat" userId="22f291a752098928" providerId="LiveId" clId="{6BDE3B3D-F6C9-459A-9B36-882C020A3E01}" dt="2023-10-17T08:31:12.410" v="192" actId="47"/>
        <pc:sldMkLst>
          <pc:docMk/>
          <pc:sldMk cId="1875987532" sldId="1218"/>
        </pc:sldMkLst>
        <pc:spChg chg="mod">
          <ac:chgData name="Nauman Moazzam Hayat" userId="22f291a752098928" providerId="LiveId" clId="{6BDE3B3D-F6C9-459A-9B36-882C020A3E01}" dt="2023-10-17T04:54:15.805" v="110"/>
          <ac:spMkLst>
            <pc:docMk/>
            <pc:sldMk cId="1875987532" sldId="1218"/>
            <ac:spMk id="162822" creationId="{00000000-0000-0000-0000-000000000000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3383375394" sldId="1218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383375394" sldId="1218"/>
            <ac:spMk id="175" creationId="{9F47540C-0C6C-044C-8C90-FAB0F57C41C9}"/>
          </ac:spMkLst>
        </pc:spChg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360709607" sldId="1219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360709607" sldId="1219"/>
            <ac:spMk id="180" creationId="{BEAF9563-F70F-5542-A925-4ECE2B10605B}"/>
          </ac:spMkLst>
        </pc:spChg>
      </pc:sldChg>
      <pc:sldChg chg="add del">
        <pc:chgData name="Nauman Moazzam Hayat" userId="22f291a752098928" providerId="LiveId" clId="{6BDE3B3D-F6C9-459A-9B36-882C020A3E01}" dt="2023-10-24T09:18:03.180" v="1460" actId="47"/>
        <pc:sldMkLst>
          <pc:docMk/>
          <pc:sldMk cId="199424598" sldId="1220"/>
        </pc:sldMkLst>
      </pc:sldChg>
      <pc:sldChg chg="modSp add del modAnim">
        <pc:chgData name="Nauman Moazzam Hayat" userId="22f291a752098928" providerId="LiveId" clId="{6BDE3B3D-F6C9-459A-9B36-882C020A3E01}" dt="2023-10-24T09:18:03.180" v="1460" actId="47"/>
        <pc:sldMkLst>
          <pc:docMk/>
          <pc:sldMk cId="1220760987" sldId="1221"/>
        </pc:sldMkLst>
        <pc:spChg chg="mod">
          <ac:chgData name="Nauman Moazzam Hayat" userId="22f291a752098928" providerId="LiveId" clId="{6BDE3B3D-F6C9-459A-9B36-882C020A3E01}" dt="2023-10-19T14:40:40.467" v="1164" actId="20577"/>
          <ac:spMkLst>
            <pc:docMk/>
            <pc:sldMk cId="1220760987" sldId="1221"/>
            <ac:spMk id="6" creationId="{596C3886-F034-A847-9D89-890FF7A8227B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34300218" sldId="1222"/>
        </pc:sldMkLst>
        <pc:spChg chg="mod">
          <ac:chgData name="Nauman Moazzam Hayat" userId="22f291a752098928" providerId="LiveId" clId="{6BDE3B3D-F6C9-459A-9B36-882C020A3E01}" dt="2023-10-19T14:12:19.864" v="659" actId="207"/>
          <ac:spMkLst>
            <pc:docMk/>
            <pc:sldMk cId="34300218" sldId="1222"/>
            <ac:spMk id="14" creationId="{AFD26210-0B8F-6840-94A8-5EF7ABB7BA26}"/>
          </ac:spMkLst>
        </pc:spChg>
      </pc:sldChg>
      <pc:sldChg chg="addSp delSp modSp add del modAnim">
        <pc:chgData name="Nauman Moazzam Hayat" userId="22f291a752098928" providerId="LiveId" clId="{6BDE3B3D-F6C9-459A-9B36-882C020A3E01}" dt="2023-10-24T09:18:03.180" v="1460" actId="47"/>
        <pc:sldMkLst>
          <pc:docMk/>
          <pc:sldMk cId="678553890" sldId="1223"/>
        </pc:sldMkLst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" creationId="{44D200FC-EC0A-8E98-0B2D-F992C416ED1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3" creationId="{493D6D90-8763-1928-6517-0223ABC7FDC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4" creationId="{77292FFD-1319-F266-A419-2D13AB5D66D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5" creationId="{6979C52E-5921-51D1-1BDF-99E7A943848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6" creationId="{8810397C-4DB0-599E-46D2-5772B78601C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8" creationId="{B7BB2539-84B2-8A6C-582F-ABEDE58DC07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69" creationId="{47FC8D0F-C8B0-E20C-E739-FCBF5A1E4B6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76" creationId="{3DC0367F-2A5A-D165-BB0F-A50C1408948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77" creationId="{6524DD71-B4D2-9535-2455-1FC8FCE0C0B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78" creationId="{FF880AFE-29E4-DB30-AC07-03E41DDB176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86" creationId="{E58EB063-9602-249D-A15D-6AD6A6CFDCB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89" creationId="{F89EE7CD-8A8A-2112-7D12-84D1EE99977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0" creationId="{8E9FFB5B-BA1F-A514-7E1C-8DE724A82A2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1" creationId="{C76C670A-199D-CFAF-936C-41D4A6051C8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2" creationId="{DEFCAD36-7AD3-FB89-2395-F0E81B1B493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3" creationId="{BFF0A417-BB62-7661-3DC7-DD65F38F3FF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4" creationId="{259D9E48-9618-D450-3D72-C1DD1796FE0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5" creationId="{66E3F732-9D05-A1FB-4172-93C8A7E0126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7" creationId="{93DE5FB4-4300-BA74-AEBA-1B33E936275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8" creationId="{E3EC2FB7-D8B3-BA32-0D82-1A2D28E06A5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399" creationId="{3FC116D3-0CCC-BBC1-0C4C-F85CB9D7E27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0" creationId="{A4C1AC53-2750-68D8-C00E-076E0F7F126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1" creationId="{B6A004F5-77A3-1B1F-D7A8-57EDB2F233C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2" creationId="{65DB5954-8832-98B9-24A8-2EDC851C061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4" creationId="{90E104B2-A311-F2AA-4CB5-E1A7115BA49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5" creationId="{027B06E7-A745-C8BF-AA0F-52ACFF9FD44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6" creationId="{D859CC0D-1440-16B3-A32F-8A37619AF44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7" creationId="{5B7E6294-FAD7-D746-54FF-08E8283AD8D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8" creationId="{3C386F67-9FAE-139F-38A2-5D54955A486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09" creationId="{B088F9FE-0003-AF80-368A-1BDFF1AF35B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0" creationId="{BEA140C8-9BCE-1E4A-1E0D-AEA5057A98E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1" creationId="{4C9CE85A-3424-D181-A543-B53D2D8111D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2" creationId="{5F87B212-8FB1-D9CD-8F41-6916907A8B3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3" creationId="{F29D731B-7F48-1F0E-41CC-B200961638A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4" creationId="{26C80779-F508-F9FC-7FDF-77106D97F15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6" creationId="{71804EF5-B3AF-2825-50B3-71C3C45014B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8" creationId="{3A93ECD5-60CB-12A9-34C7-CEE42772C99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19" creationId="{DA5F17E1-A9A6-F5FB-0229-4F3C4B31E12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1" creationId="{D9C7FF1C-26DB-3F27-8DC1-E244AFFC19F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3" creationId="{8ECC687F-27ED-2C5B-D99F-652A34FE176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4" creationId="{67F0F9A8-1C90-E278-B8BC-65BF1B1F9E1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5" creationId="{40976964-683C-52E9-8D49-326B4F86659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6" creationId="{4624DC29-C889-C32B-6F06-0370949AA15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7" creationId="{59ACA1B8-A5B5-6CE7-52BC-EE7BE0FC104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8" creationId="{71129F89-E57C-BF84-7608-D32C57E9E54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29" creationId="{0E0425F5-3E87-6F2B-B436-8B77072D957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0" creationId="{715B0E84-7709-A4F1-551F-E9D496AAF5C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1" creationId="{8D2F9955-4E68-DE7C-FC9A-4BA24D2E4FA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2" creationId="{D0ACBE37-9343-6503-ED2A-129646C4F63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3" creationId="{C5543D2A-9FF7-AAA4-8F14-D188506EA49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4" creationId="{771E7570-1CA0-F3F4-9F9B-9982BE5C0F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5" creationId="{78511B5B-D3AD-6A32-F30B-4BF96EA2F39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6" creationId="{2C71C58E-5EA3-20E6-CE2F-27C892C617D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7" creationId="{27E20570-76B5-98C9-7CC8-F9654DFBABD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8" creationId="{734B03FB-C0EB-48BF-4B27-E85A262A59E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39" creationId="{338E7580-11FC-9ABB-EF6A-01AE4771F6D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0" creationId="{8F737129-8BFF-0A15-FC4E-A55DADA2B2F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1" creationId="{DBAA35BD-FD63-1840-3AE5-394D7159E86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2" creationId="{AF8FC8C4-C524-DC28-0F2F-5A3577FC8F0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3" creationId="{5BCF0D1B-C889-579E-C64E-8251617FB37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5" creationId="{1E57FCFD-496D-51C3-9B21-2E63B78D4ED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6" creationId="{8A683BDD-3051-F57E-FED4-D3C28D20622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7" creationId="{E23F0A8C-6F73-69DE-8817-A7718C2B70E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8" creationId="{4B6B55EF-38A2-DB55-EFBD-9CDD4D6B0EF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49" creationId="{D4FAAC4A-548E-4D02-19F4-62E4C734965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0" creationId="{1FA0BCD7-F04A-475C-7647-8CACA2D8AE4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2" creationId="{74F710BB-1777-9EAE-4AC1-119EDA49E80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3" creationId="{4C6CDECE-177E-287C-9A04-9C75BB05CCD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4" creationId="{FE8C1876-2664-36B8-CB86-382E4E478C6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5" creationId="{452C4A18-46EB-93B0-2271-E019933C5A5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6" creationId="{234907A8-B9E3-12BA-4447-DF3A8B00B4B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7" creationId="{0498C954-07AE-698B-E212-BE775BE7B5F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59" creationId="{12E20E7A-9821-FCC2-68CE-78D8267F1FB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0" creationId="{0C54235B-5D0C-A3BD-E39E-0FD3CB213B8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1" creationId="{1817E2C9-9EF1-100D-3D9D-0FEC9A16822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2" creationId="{0000134F-D331-EF2A-D219-65251F1D0DD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3" creationId="{1B2569D2-EB50-BDFD-3746-EA854F2553D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4" creationId="{C8FE9390-81BC-31F4-FEFC-637AF2AC934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6" creationId="{56E7BD38-6CBE-48CC-BB72-72DBD499DC3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7" creationId="{075F1DC4-C22B-4D80-0685-1143387F973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8" creationId="{AC90F925-00D9-9452-A11C-2F3983F938A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69" creationId="{53ADB332-63D9-787A-E8C6-F1BC8482570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0" creationId="{65D856AB-CAF0-AADF-AB47-7BAE68178EF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1" creationId="{D5249F49-AD31-B0F9-547A-13F5AA73600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3" creationId="{79C686D0-375D-0B21-63F4-84D2EC68374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4" creationId="{61D34CC0-0E17-4136-CB83-90B83AD2358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5" creationId="{2E17D3F5-BA8E-187D-86DC-A0513F58D0B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6" creationId="{9A46F3E7-E89D-ADBB-AB91-04BE713372D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7" creationId="{99A51D51-2E5A-2041-18D0-CF1946A1508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78" creationId="{7EBC8C08-E0CB-A0F6-AE6C-EFE4E1DCC23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0" creationId="{9352E0C8-9603-7722-E25E-B949A75F870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1" creationId="{E7F5276F-42C1-6E4B-6E01-65EF5F8AAE9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2" creationId="{12DE9474-CE21-D7D8-4AE1-E60B03765DA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3" creationId="{B989AF02-8EC5-9BE6-F431-D7206D6D0EB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4" creationId="{30E9F806-E9AB-F997-03B4-98CF2CA7C51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5" creationId="{82CAAA08-F64E-03E0-9E81-3D29A2EB001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7" creationId="{03E98EEF-8ECE-CAB0-33A1-9B5095484C7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8" creationId="{6986BB05-10D4-4AF6-CD61-114D9579960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89" creationId="{B8BFD6F6-5800-BA99-9BF1-44D6F960127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0" creationId="{E0A90805-0F0D-93ED-C24D-A977794B930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4" creationId="{8D42D9F8-275E-D1F9-57C7-1D2D7B81517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5" creationId="{AA3C60B6-1FD8-C59A-A3A8-3C9B0DC9A1C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6" creationId="{E747041A-1A7C-EA30-9217-BF68C477C96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7" creationId="{F0FCBD34-20DC-F04F-F276-9EE25219134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498" creationId="{334B5A1C-4F42-E88B-2EF6-25B46551272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03" creationId="{87DAAAB6-1DE2-E150-BDF8-4855EFD67AF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04" creationId="{0BF7E16C-0861-F4B1-0DD8-7EAEDF3580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05" creationId="{BA608E09-DD81-4B99-67EF-A28D4E76E16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06" creationId="{0C22D75F-878F-477F-AD6F-27EEA39AA8A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2" creationId="{176544C8-61CA-6EFD-C3DA-91ACC5AEE12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3" creationId="{4F408711-D50A-4A0B-764A-B88CCBF1AA0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4" creationId="{08C929A8-E6E0-E39B-7B7B-CEEEE8AE2F1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5" creationId="{A41FD5BE-F4CB-9F06-8D23-C18BE3E64C2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7" creationId="{53596125-B071-14C3-DE55-C997E7B1AE6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18" creationId="{429A1F2C-D5BD-4E2A-5D37-ABC7D99BC03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24" creationId="{F0DE296A-C3B7-1F74-3739-6B262213050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25" creationId="{037611DC-35A5-9417-A7BC-F7BFBBDB2F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26" creationId="{F8A3B32E-5150-2307-6F82-4F76FF9DF18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1" creationId="{3950B22A-66A1-6B69-CC16-7EA9E98F12B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2" creationId="{C33A8E65-2527-9446-F0D2-3F3F9CFDB6B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3" creationId="{F3CF2079-AA19-B960-4D4C-7F6F0E6D630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5" creationId="{0E9C9863-5650-0E5A-8C25-AC5C3CB4099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6" creationId="{3617F621-9589-35BD-CBFD-2DE25CC4EC1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7" creationId="{C29A6B53-B2E0-BF66-788A-7C3247C55BB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8" creationId="{795394F5-7B99-440B-7B5F-5C91A571B8C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59" creationId="{BD2994B1-E303-D663-1EE2-DBA6277D796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0" creationId="{E084F6B7-2671-6915-E126-E003F249568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1" creationId="{454AED8A-9D51-0EF2-9693-C148DBFD4F5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4" creationId="{DECA2619-03E0-3208-C5BE-AF349D5A0EB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5" creationId="{E682A14F-4AE9-CBB3-509F-77BF0D8C18E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7" creationId="{BAF99905-4085-D49C-65D9-C45D9572CF2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8" creationId="{E60A4FF4-D267-2784-8EDA-4244108D3B0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69" creationId="{1E68EEDA-B0A9-C833-C7EC-50F933803E7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0" creationId="{D59B0399-78EE-9367-D75F-9B4A94E842C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1" creationId="{774BC27F-19F8-18F4-5A8D-5F27AD74AE8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2" creationId="{CAFED15A-DA6E-110D-AF7E-37AD653B35B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4" creationId="{8BE3F0D6-364B-BF72-E8A7-025821E277F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5" creationId="{F210C04E-36AA-DCC9-A295-A22BA97FFF8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6" creationId="{AE9AD9EC-705B-F065-C6A0-1776EC6AC9C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7" creationId="{CD9B0806-BF62-E1A5-07B1-74602595617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8" creationId="{F6AB1311-6BAB-D03F-72F6-01C782FF6E6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79" creationId="{93DCB89A-C906-C8D1-7C48-89D0F528754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1" creationId="{79543F5B-918C-87D6-352C-5F7EEF49D54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2" creationId="{9E35E3CD-E9C4-7331-BBAF-5276CF714F0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3" creationId="{D8D28059-DA1B-02CF-4D15-FCD8E631069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4" creationId="{63AB08A3-DA4D-491E-008A-1251F9459D7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5" creationId="{FAFB2C3B-6F86-7B97-3AD1-3472D997E17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6" creationId="{8AD071DD-48D5-2358-3239-437CFEE6CC2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8" creationId="{4C497C33-68F1-87D9-1244-E8610A6102A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89" creationId="{4232F37C-FA08-D91C-FF3B-A114B8FD8E2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0" creationId="{ADC98A23-BCF4-C7F8-3701-0A41614D699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1" creationId="{2E4F058A-7429-367B-9493-D53474752D7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2" creationId="{CAB6AE44-05D9-72A9-814F-AC518E42702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3" creationId="{971A4E06-5DA8-97E9-68BE-734CC3C6F2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4" creationId="{8A36277F-7B05-8E7A-71BA-43BE910070E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7" creationId="{2FC6C85D-18A0-23EF-F3D9-EBDD1D201F4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8" creationId="{8C380F16-473A-7E07-9606-F941B0577F2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599" creationId="{7B08286D-30F1-6CD6-A005-9819DD31ACA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0" creationId="{34A92339-085C-B188-E54A-E816796C9F3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3" creationId="{DBE0E849-80E4-2667-F24A-01499BA6006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4" creationId="{AE93ED80-8A90-E819-4621-6A88E9208A8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5" creationId="{578DFD2B-E25E-5D10-4FED-40894B0D452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6" creationId="{FC849491-34A5-1482-A038-9BA9E921A3C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09" creationId="{5FC84FD3-D063-A4BA-E02B-25A57F0E7D6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0" creationId="{B26AFC9C-86B6-F90F-7194-5EBD9926A6C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1" creationId="{68FF52B1-7042-69FD-036C-F7F3C79E156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2" creationId="{A2877E5C-7FF3-6D09-C72F-9CE19A60723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5" creationId="{F210572B-ADCE-76E7-6DC1-A6AAEEF3C84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6" creationId="{4CF8F2B4-1763-44FE-579B-A80AF7276DE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7" creationId="{BFF82C9A-78BE-B4FB-2E88-F9CE80862F9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18" creationId="{E106341A-9F27-1C91-1DB8-4CF3A522834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1" creationId="{6B21C73E-85D5-EF7A-573F-52810AFCCDD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2" creationId="{2B852705-D6ED-F275-1A54-A6459266397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3" creationId="{F84FC94B-67BB-025E-73D7-9E7A6E8BE31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4" creationId="{55C0C22A-FEDE-0326-F406-BEC758D95C4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5" creationId="{8CF8D926-F85F-D3DE-884D-3638515B441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7" creationId="{AB920DD2-724D-6881-ABFC-A7AA6D7A663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29" creationId="{349EAD6C-49B8-DD4E-640C-914F897A916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0" creationId="{A1D46489-0F7C-B698-45AF-FC107FD8207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2" creationId="{C0EC40D1-91A0-83DA-BDDE-C05BF0CEF3B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4" creationId="{6DE53E0E-CC86-E8BC-D35F-C5A6ADD002D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5" creationId="{A0B101BD-94A0-AEC0-D883-000119839F8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6" creationId="{A9135B0A-B8AE-1441-467A-309E2641726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7" creationId="{00370309-C763-FE9F-B89B-F9182F5C4C0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8" creationId="{60371826-040E-8B49-5112-9A265E1341C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39" creationId="{EE3F1206-DAD3-0FDC-8735-67B98424AB0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0" creationId="{8D4BC299-5482-F6B5-3BA0-DAFC4E2896B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1" creationId="{079F401B-47F0-7735-2B25-2F09605D442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2" creationId="{0166E815-A443-E8F1-9648-D154E8FC93A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3" creationId="{8153B748-75F4-D72B-562A-027B9E90761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4" creationId="{E986E0A5-EFFE-C377-E994-728983E293F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5" creationId="{6E78BA2D-C54F-FEF4-7DA4-3AB15107598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6" creationId="{E6E4554E-A8E4-5291-17B6-572EB0354F28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7" creationId="{8CE5BD48-D8FA-F789-E2F7-26F9F00D40A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8" creationId="{1A95ACAC-471E-DA08-CCF5-CA71E9E51B2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49" creationId="{21FA9D73-B53D-2EE1-293A-C4C8D6346716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0" creationId="{7DAAC9BB-9985-D205-8223-0E05578F818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1" creationId="{D2BFE05A-B5FB-EFC6-62FE-3C1CF35027B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2" creationId="{B66CE3BF-50DD-CB82-D262-4C6A208D660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3" creationId="{E7F54CD7-0BD4-0BDC-AC02-64232A545C0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4" creationId="{54590C17-2190-EBB4-DB40-A2630CFA4E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5" creationId="{796A0989-D9E8-A835-06BE-75F35F6B6F9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56" creationId="{9C796763-71D0-5103-9A70-7710FBEEA33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3" creationId="{D20FFFC5-85C5-41D1-8480-297FE6CDA777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4" creationId="{9290CA12-D123-EF45-CF84-B47BF133C2B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5" creationId="{0054220E-EB35-2B84-2B57-65CF9095E70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6" creationId="{4343DD97-4125-C4F5-913F-1BA1189E0F4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7" creationId="{05AF56BC-A0F0-513A-8B05-301479471ED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8" creationId="{E87ADB2C-9878-548D-D4C2-1736A122CDC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69" creationId="{14830879-EF8E-E947-D27F-0F05E5B59554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1" creationId="{4C2551A2-A99B-4B16-8DB3-8CE7415DA5F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2" creationId="{FF2EEEDA-68FD-5550-D9A8-AED75EFDF1B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3" creationId="{837209FB-4E23-0077-EC3A-878D51EDF84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4" creationId="{28F37265-7340-719F-C828-CA7C0B662F89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5" creationId="{98C63A73-D8DF-7353-864C-194DCC6FB31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6" creationId="{D59C1BC5-3550-AE7D-3D5D-7AEAAC68D13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8" creationId="{0C7979F5-8E6C-0443-70CC-D388FCD7586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79" creationId="{60B7917A-48F8-631A-C8B4-60CD4BEEE62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0" creationId="{CE1FD52C-5148-F818-BF7B-DC57F82EC8C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1" creationId="{BC434BCE-3EEE-C196-3011-F313747C668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2" creationId="{51DB5029-AA09-2531-6F75-F56C1ECB53BE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3" creationId="{B2736971-DDA5-9D16-459D-098EAF52F79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4" creationId="{05FAA224-4272-FCBD-FBB6-12FB95CD718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5" creationId="{6D5E6EEC-7833-7C7B-17B9-0C12816F4AE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6" creationId="{6983F483-0682-BE7D-DCD3-649FB9509AA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87" creationId="{9930B6D1-F513-2E25-CB41-CFC74E34E9BA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2" creationId="{61782C80-9AA0-9838-B457-BD83415CCFE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3" creationId="{B4BF4C15-913F-C196-5661-0F6166E5FAA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5" creationId="{A269FBCC-6FD4-0372-991F-B1D6F59A8A4B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6" creationId="{9A01029B-E370-C3C3-1F95-8185D3E24D4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7" creationId="{DAE10D4F-31A8-5BF3-0CB9-D8FF49AFD95C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8" creationId="{840D22A8-49D9-D6F2-338B-3F1CBED8E8B2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699" creationId="{11103198-5E42-9141-52A0-924B0DCB7D11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0" creationId="{348007B0-6835-8535-BFA6-9A00663417F0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2" creationId="{7323836D-0D95-3AF4-A41A-01BB476F2ED5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3" creationId="{CF0FAAC5-AC30-167A-56CC-E9B0DEA4C49D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4" creationId="{CB9E856C-AA4A-6981-1B75-94838B8BAC73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5" creationId="{04B9536D-D705-233C-655C-8CE5913B03AF}"/>
          </ac:spMkLst>
        </pc:spChg>
        <pc:spChg chg="mod">
          <ac:chgData name="Nauman Moazzam Hayat" userId="22f291a752098928" providerId="LiveId" clId="{6BDE3B3D-F6C9-459A-9B36-882C020A3E01}" dt="2023-10-19T14:10:30.096" v="656" actId="1076"/>
          <ac:spMkLst>
            <pc:docMk/>
            <pc:sldMk cId="678553890" sldId="1223"/>
            <ac:spMk id="709" creationId="{82F8FEFC-FCAB-E82D-DB9D-9C16D19C11E4}"/>
          </ac:spMkLst>
        </pc:spChg>
        <pc:grpChg chg="add 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2" creationId="{85818F5C-11BA-E33E-C9C9-5C3B1414B3EC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" creationId="{B5AF40A4-DA88-F0E5-F801-1B1C4161FAA3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" creationId="{9F93E0DA-D95E-F175-7E97-9F926E91A2A1}"/>
          </ac:grpSpMkLst>
        </pc:grpChg>
        <pc:grpChg chg="del">
          <ac:chgData name="Nauman Moazzam Hayat" userId="22f291a752098928" providerId="LiveId" clId="{6BDE3B3D-F6C9-459A-9B36-882C020A3E01}" dt="2023-10-19T14:09:46.848" v="653" actId="478"/>
          <ac:grpSpMkLst>
            <pc:docMk/>
            <pc:sldMk cId="678553890" sldId="1223"/>
            <ac:grpSpMk id="8" creationId="{41F2A7BD-7CE6-E54A-AE7B-B812BC4568C9}"/>
          </ac:grpSpMkLst>
        </pc:grpChg>
        <pc:grpChg chg="del">
          <ac:chgData name="Nauman Moazzam Hayat" userId="22f291a752098928" providerId="LiveId" clId="{6BDE3B3D-F6C9-459A-9B36-882C020A3E01}" dt="2023-10-19T14:09:49.021" v="654" actId="478"/>
          <ac:grpSpMkLst>
            <pc:docMk/>
            <pc:sldMk cId="678553890" sldId="1223"/>
            <ac:grpSpMk id="163" creationId="{6625F646-CB28-BF49-ADE3-ACF6103BA5A8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62" creationId="{5FF651FE-9D70-EAEE-45B9-516A7173C9D2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70" creationId="{AE1F6149-9A6A-DBD1-FB46-72628BAC498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71" creationId="{B04A2592-F461-05AA-C0F6-7F8F97D4F4AB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72" creationId="{2FD9510D-EDDD-1777-F236-89B66C7F4DD8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75" creationId="{16110F70-0A0E-D7D7-4ED1-6104794E26B2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79" creationId="{7BD4AF0F-838B-F8E0-97B6-FA230875C056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0" creationId="{74BF131A-F8FD-6D8C-1437-AD1CC2C8A361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1" creationId="{6452CE78-1F39-8906-CA14-9486F7110F38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2" creationId="{F7347F19-33BB-EC64-A149-D717ECBD6F33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3" creationId="{C721A7FC-9940-05CB-150B-25E98603ABE0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4" creationId="{DA5255FC-A6FE-21A8-1597-39DA7AEDFBA1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85" creationId="{FB48978B-A41C-EF91-D60B-13E8E9C02937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396" creationId="{94F3D9CB-79E5-36D6-012F-E6F3424ED860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15" creationId="{7912E6A4-49A5-D41F-FF15-B6DD0CF06CF3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17" creationId="{B0B348C6-45F6-FE43-66B9-74ECF2F3EEDB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20" creationId="{BD915D97-CF23-AEF0-1D42-9F634870DCC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22" creationId="{5CF551E1-40C4-9300-C785-32F55BE0B531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44" creationId="{5A18FCB2-8C8B-7A4F-95B7-739EAF49BBB4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51" creationId="{EFDF30D2-FD95-6D81-91F2-1D43B468963F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58" creationId="{EBCEE007-0CE3-92A6-2C00-89564D360664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65" creationId="{16319777-FA66-78AD-660E-456E5DE10E89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72" creationId="{EA2F3444-FF60-9757-25C9-3DAD4E66C0CB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79" creationId="{CE385446-93D3-B3DD-0FC7-FF8D7E2D650C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486" creationId="{16628BED-BC01-A380-677E-7152BBE4FC94}"/>
          </ac:grpSpMkLst>
        </pc:grpChg>
        <pc:grpChg chg="add 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11" creationId="{24DDEE29-02D4-C711-C96B-C3AD3AC748E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19" creationId="{1B141499-761F-A583-A079-B6900910680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20" creationId="{70510964-47B5-BE7E-697F-A612DD3F7AC9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21" creationId="{BE28A34E-E1AF-7279-AF5F-6EE0603EFC6D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27" creationId="{26696AF5-3503-4096-9EF3-7854C28BFE94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28" creationId="{12194EEF-7339-73EE-9027-7C14A02140C1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29" creationId="{936A27E3-30CC-373F-523D-8DBCAC7B032F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0" creationId="{72875B0B-61CB-6B0D-BA93-10D693C91E54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1" creationId="{868A98AC-96A2-4B70-EB25-C8551C5F5A96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3" creationId="{FD6F646E-E18D-83A2-DA0A-9482240E6A7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4" creationId="{9F1A2255-41AA-B22B-89F7-67CA125499AC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5" creationId="{7A73DD2B-5E45-8022-8542-CA8D8AD94007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6" creationId="{60F21954-20BE-76F2-8320-03B2B6A652FD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7" creationId="{07900DE3-699E-4A64-6C26-D156B3FE2ABE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8" creationId="{D8D31162-9DCF-754B-1C9A-BC479508D800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39" creationId="{C98A78A2-D967-5EC5-F3D4-F8AF9AA6FE83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40" creationId="{18B84EF2-7FC9-C630-9C90-5004B344D4F5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41" creationId="{A52BCF98-6B9A-1ADC-10F7-0AFA10B4C5D8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42" creationId="{3488EFD1-8952-53F1-9875-AD382A762EAF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43" creationId="{C938F575-03DB-14E4-D936-C89F04708ADA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54" creationId="{62A2A73A-9339-1728-593D-5F98B386D1BD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66" creationId="{F8D983B5-DFD8-79FC-B752-5296500658F3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73" creationId="{58DCD1D4-3F2B-592A-7C2A-4BA02C52A0FE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80" creationId="{B8B5462E-2745-1DA1-D6A8-633A8606280E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587" creationId="{6C553EFB-B4E3-B200-D977-F2CAD18AEDD7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26" creationId="{6CF62F26-0C30-A470-FE99-C6841A0C014B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28" creationId="{36D08D9D-1423-C296-B6C8-074F6017E045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31" creationId="{3C293745-5338-B632-4F95-756CF72F20CC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33" creationId="{EE232830-0C47-BC62-D688-A2196F4633D1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70" creationId="{5E489DCD-7D11-3E4E-BB76-4081C43BD5A4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694" creationId="{A414A062-EE6D-C2F8-7EBB-5C4BE54734F7}"/>
          </ac:grpSpMkLst>
        </pc:grpChg>
        <pc:grpChg chg="mod">
          <ac:chgData name="Nauman Moazzam Hayat" userId="22f291a752098928" providerId="LiveId" clId="{6BDE3B3D-F6C9-459A-9B36-882C020A3E01}" dt="2023-10-19T14:10:30.096" v="656" actId="1076"/>
          <ac:grpSpMkLst>
            <pc:docMk/>
            <pc:sldMk cId="678553890" sldId="1223"/>
            <ac:grpSpMk id="701" creationId="{9ACF9DBF-50FC-1F00-F261-05543B480FC6}"/>
          </ac:grpSpMkLst>
        </pc:grp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367" creationId="{0B70F52A-8486-C108-F463-51909A870E5F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373" creationId="{2C482A5F-FCBE-C389-57E7-B41F947E985D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387" creationId="{159C58FD-80B9-11B9-D6AD-1779C3B8E73E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388" creationId="{F4CC3092-61B2-1176-5BBF-6BB39F526EA1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403" creationId="{48BD2942-28ED-D029-D920-2F11E7B8D265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491" creationId="{CCE1A583-98F7-B7E9-B667-0CAB7C10C63E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492" creationId="{45B87C52-38EE-67C0-5471-196F2D71761D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493" creationId="{EFFFF9A7-AFB8-4DE2-0396-EA0147F9C249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516" creationId="{6F1BD9B3-A073-C674-0329-CD6EBEF5A56B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522" creationId="{22B3AE9E-6FBD-B100-F352-09A7CC7401F6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661" creationId="{BDF61654-207D-1D1C-0D8E-0B557FF584FB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662" creationId="{F9B730F1-DFB6-986E-6561-14253F9069BA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677" creationId="{5D7BFF73-B0A7-BC84-7849-D86A32F81E68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706" creationId="{74B5FF3B-E57F-75BF-67FC-55A244499E64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707" creationId="{4CC4D6F9-4F94-EF36-B154-7078AAAA391C}"/>
          </ac:picMkLst>
        </pc:picChg>
        <pc:picChg chg="mod">
          <ac:chgData name="Nauman Moazzam Hayat" userId="22f291a752098928" providerId="LiveId" clId="{6BDE3B3D-F6C9-459A-9B36-882C020A3E01}" dt="2023-10-19T14:10:30.096" v="656" actId="1076"/>
          <ac:picMkLst>
            <pc:docMk/>
            <pc:sldMk cId="678553890" sldId="1223"/>
            <ac:picMk id="708" creationId="{F5FA4B48-A34F-39B9-9C0C-69B4B9A50DA5}"/>
          </ac:picMkLst>
        </pc:pic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3" creationId="{F8D2CECC-4939-6932-C039-A4BD933213B3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374" creationId="{2AB6844D-40F2-7333-34FF-8BADEBF558B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499" creationId="{C3B4496F-B08C-ABEA-89A4-96CF1281156B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0" creationId="{DFBA0559-6BAA-EBC3-2125-ED711737B858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1" creationId="{FDB4CF49-6435-C40F-F861-14CC53361E9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2" creationId="{7764B3EA-7E8E-885F-6ED8-7321C54E1A5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7" creationId="{51382807-0DB3-CAB1-59B9-3E126A6D17A9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8" creationId="{1FDC75AA-CA0D-820E-1DB0-482B6EE068CD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09" creationId="{D8B21E71-35B9-ED98-1515-89927C1642CB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10" creationId="{0DD810C2-A7AB-C327-928A-95CD6646A667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23" creationId="{0D945FB5-B31E-797A-5D05-879E86F44879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32" creationId="{292DD1A2-E2AD-3447-6573-7CA9490611F9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4" creationId="{DEC689E2-F02F-3854-5C19-8E132E38F51A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5" creationId="{D11A5FDE-4F47-8624-EE7C-938D004A0D15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6" creationId="{4FBFC20C-633C-BF30-0CE0-774BB44B845B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7" creationId="{78288F1B-D2DC-96C4-622B-5E850CE5E952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8" creationId="{4AD46362-25CC-B8A1-D9CC-94FEB5F6CB10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49" creationId="{EF171E46-F654-D313-EA52-5C6DE89FEB51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50" creationId="{C8F0DAE2-A415-44EB-FFA2-9B5D3D4E6CC4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62" creationId="{7403EEF3-0C25-E1E1-2151-C1B19464718D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63" creationId="{19BAF580-D218-1271-1E9F-8EEE4157FE9E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95" creationId="{FD3B6CBE-A0CD-37C1-9D55-BFC52AFB7028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596" creationId="{8FE742D2-DB55-A18B-A6C1-1BE3F1249CF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01" creationId="{284C1EF8-2C59-15D0-9140-41021B550044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02" creationId="{B275D832-7AEA-CF8F-D6F8-00D79630EED5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07" creationId="{0A3C563C-8864-A80A-1AEA-41AF501D9B2C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08" creationId="{CB9E467E-AD84-C3FE-4C67-D0D2398F5B69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13" creationId="{C62667BF-7744-EEB3-6511-B4F628B3395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14" creationId="{C100060D-8405-6B77-7C31-074732C45605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19" creationId="{01260EC2-A5B6-3341-4544-1CC10B254578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20" creationId="{443C19A3-8A4F-BDD2-750C-A607A940049C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57" creationId="{9C99060E-368B-AE43-5885-CDAA8FBE231B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58" creationId="{53B040D9-7DEA-01E3-2534-6B4F2D29698E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59" creationId="{BCEC1C39-232D-6942-C366-5153D97741C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60" creationId="{16FBA65C-B60F-5B91-5DCF-C3C7B7788008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88" creationId="{1A42B156-615B-5AEA-39E0-DB09679CD161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89" creationId="{41F6CF70-367D-5AF6-E522-EC632A37ADC2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90" creationId="{9274306E-E42C-DE2A-0BEB-F9A29EF48AEF}"/>
          </ac:cxnSpMkLst>
        </pc:cxnChg>
        <pc:cxnChg chg="mod">
          <ac:chgData name="Nauman Moazzam Hayat" userId="22f291a752098928" providerId="LiveId" clId="{6BDE3B3D-F6C9-459A-9B36-882C020A3E01}" dt="2023-10-19T14:10:30.096" v="656" actId="1076"/>
          <ac:cxnSpMkLst>
            <pc:docMk/>
            <pc:sldMk cId="678553890" sldId="1223"/>
            <ac:cxnSpMk id="691" creationId="{F75DAF9D-3374-B59D-50EC-2D18710E3682}"/>
          </ac:cxnSpMkLst>
        </pc:cxnChg>
      </pc:sldChg>
      <pc:sldChg chg="modSp add del mod modTransition">
        <pc:chgData name="Nauman Moazzam Hayat" userId="22f291a752098928" providerId="LiveId" clId="{6BDE3B3D-F6C9-459A-9B36-882C020A3E01}" dt="2023-11-08T03:37:58.936" v="3440" actId="47"/>
        <pc:sldMkLst>
          <pc:docMk/>
          <pc:sldMk cId="1674461228" sldId="1223"/>
        </pc:sldMkLst>
        <pc:spChg chg="mod">
          <ac:chgData name="Nauman Moazzam Hayat" userId="22f291a752098928" providerId="LiveId" clId="{6BDE3B3D-F6C9-459A-9B36-882C020A3E01}" dt="2023-11-02T09:58:42.680" v="3421" actId="20577"/>
          <ac:spMkLst>
            <pc:docMk/>
            <pc:sldMk cId="1674461228" sldId="1223"/>
            <ac:spMk id="162821" creationId="{00000000-0000-0000-0000-000000000000}"/>
          </ac:spMkLst>
        </pc:spChg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2486465764" sldId="1223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2486465764" sldId="1223"/>
            <ac:spMk id="5" creationId="{C959312D-6602-054C-94D1-70724062AE9B}"/>
          </ac:spMkLst>
        </pc:spChg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2486465764" sldId="1223"/>
            <ac:spMk id="7" creationId="{0FCA6316-79A6-B14E-8F63-A42967EB3B2A}"/>
          </ac:spMkLst>
        </pc:spChg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2486465764" sldId="1223"/>
            <ac:spMk id="8" creationId="{FEAC7B53-78D6-1B48-9942-0293ECA70C35}"/>
          </ac:spMkLst>
        </pc:spChg>
      </pc:sldChg>
      <pc:sldChg chg="addSp delSp 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1196229582" sldId="1224"/>
        </pc:sldMkLst>
        <pc:spChg chg="mod">
          <ac:chgData name="Nauman Moazzam Hayat" userId="22f291a752098928" providerId="LiveId" clId="{6BDE3B3D-F6C9-459A-9B36-882C020A3E01}" dt="2023-10-19T14:53:44.642" v="1420" actId="20577"/>
          <ac:spMkLst>
            <pc:docMk/>
            <pc:sldMk cId="1196229582" sldId="1224"/>
            <ac:spMk id="11" creationId="{1F8DAEA6-A5F2-2048-AC8C-FB7957AA6B67}"/>
          </ac:spMkLst>
        </pc:spChg>
        <pc:picChg chg="add del">
          <ac:chgData name="Nauman Moazzam Hayat" userId="22f291a752098928" providerId="LiveId" clId="{6BDE3B3D-F6C9-459A-9B36-882C020A3E01}" dt="2023-10-19T14:10:34.921" v="657" actId="478"/>
          <ac:picMkLst>
            <pc:docMk/>
            <pc:sldMk cId="1196229582" sldId="1224"/>
            <ac:picMk id="4" creationId="{5708603C-91DA-DFC7-679C-138648B9A22B}"/>
          </ac:picMkLst>
        </pc:picChg>
      </pc:sldChg>
      <pc:sldChg chg="addSp delSp 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2944394007" sldId="1225"/>
        </pc:sldMkLst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4" creationId="{60823B11-59DD-56BE-2E53-D6920300831A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" creationId="{72E16F5E-35D1-E9A7-D016-7A0C00C2AD0F}"/>
          </ac:spMkLst>
        </pc:spChg>
        <pc:spChg chg="mod">
          <ac:chgData name="Nauman Moazzam Hayat" userId="22f291a752098928" providerId="LiveId" clId="{6BDE3B3D-F6C9-459A-9B36-882C020A3E01}" dt="2023-10-24T10:46:19.355" v="1532" actId="1076"/>
          <ac:spMkLst>
            <pc:docMk/>
            <pc:sldMk cId="2944394007" sldId="1225"/>
            <ac:spMk id="6" creationId="{5B27BFF1-5DCE-D642-8EFE-FACB1C97EEE0}"/>
          </ac:spMkLst>
        </pc:spChg>
        <pc:spChg chg="mod">
          <ac:chgData name="Nauman Moazzam Hayat" userId="22f291a752098928" providerId="LiveId" clId="{6BDE3B3D-F6C9-459A-9B36-882C020A3E01}" dt="2023-10-24T10:46:26.308" v="1533" actId="1076"/>
          <ac:spMkLst>
            <pc:docMk/>
            <pc:sldMk cId="2944394007" sldId="1225"/>
            <ac:spMk id="7" creationId="{B013C8C0-E40F-7640-BA53-55FC4A489191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8" creationId="{8145F460-37A7-FC4E-B52E-1476917705E4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9" creationId="{A6AD087C-04A1-094B-B5E0-C38BD623364D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13" creationId="{15D75210-CCB3-EF4F-8147-08315952ABD2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14" creationId="{F5DA193A-3F5E-E747-8642-93E8D466E66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15" creationId="{5FA06B40-094D-D341-900D-62322B1FAE13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16" creationId="{2CB90BDB-7914-2841-868F-B1C171AE02D0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" creationId="{D4457E50-81C3-874C-80A4-80EAE0791741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" creationId="{2857054E-9FD6-024C-A915-5AB7C6A89AFD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7" creationId="{5D2F7C00-5965-8F41-99F0-F64F3C54673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8" creationId="{FFBD6713-BAE9-3C4E-B463-C5B4D65DA870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80" creationId="{5B80D194-D80B-BF48-8540-D5B8565B4303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34" creationId="{F683EC5C-41E4-CB46-A4DE-DA79C11DB0A3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35" creationId="{5EF954DC-7E38-5E4F-A1CE-66E02590E45F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36" creationId="{715C54AB-3880-BA45-928C-39C4D7CA3C4E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37" creationId="{370296DA-87E2-9341-A2CE-4380B23742DD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41" creationId="{D5DC0FDD-F05E-D940-80D3-95FD6FA6ED4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45" creationId="{797BEBD2-AFB2-D04F-BF4D-C98B5985E83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46" creationId="{CAEB6086-A181-E845-B0C6-0E5FA8C48B08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0" creationId="{98435968-C1C8-374F-8AC1-5AF0F3D6EC4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4" creationId="{4574A330-D5AC-1949-8F3A-0425F1BF8BFE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5" creationId="{346534D2-9C43-5D4C-97DD-9BFA3F3C1E19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6" creationId="{34FDA504-7EFB-0F47-BF0E-7541255FF63F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7" creationId="{EB41E430-44F1-2040-B040-34AC4812C1EF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8" creationId="{790EC54C-1F12-7145-B84C-38FCEE8E9F9C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59" creationId="{2E145E4B-9370-3442-8CC9-84BAE4D06F3F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0" creationId="{D478C9C4-B89C-9C48-BBD7-DEABBACEA5BC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1" creationId="{5909E442-66CF-664F-9DE0-0E9F8CA73D97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2" creationId="{2551EE99-1D61-D44B-8562-B0ABC004498F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3" creationId="{634591C9-BA12-B348-80C9-F09AFA1CED7E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364" creationId="{0223EEF6-BCF3-3D42-9120-9B8B3E38C9FA}"/>
          </ac:spMkLst>
        </pc:spChg>
        <pc:spChg chg="mod">
          <ac:chgData name="Nauman Moazzam Hayat" userId="22f291a752098928" providerId="LiveId" clId="{6BDE3B3D-F6C9-459A-9B36-882C020A3E01}" dt="2023-10-24T10:42:18.740" v="1476" actId="14100"/>
          <ac:spMkLst>
            <pc:docMk/>
            <pc:sldMk cId="2944394007" sldId="1225"/>
            <ac:spMk id="405" creationId="{43226370-9D78-EC4D-8916-75551D68220D}"/>
          </ac:spMkLst>
        </pc:spChg>
        <pc:spChg chg="mod">
          <ac:chgData name="Nauman Moazzam Hayat" userId="22f291a752098928" providerId="LiveId" clId="{6BDE3B3D-F6C9-459A-9B36-882C020A3E01}" dt="2023-10-24T10:42:18.740" v="1476" actId="14100"/>
          <ac:spMkLst>
            <pc:docMk/>
            <pc:sldMk cId="2944394007" sldId="1225"/>
            <ac:spMk id="407" creationId="{0A035909-0149-B547-AC2C-2ECC9624BF92}"/>
          </ac:spMkLst>
        </pc:spChg>
        <pc:spChg chg="mod">
          <ac:chgData name="Nauman Moazzam Hayat" userId="22f291a752098928" providerId="LiveId" clId="{6BDE3B3D-F6C9-459A-9B36-882C020A3E01}" dt="2023-10-24T10:42:18.740" v="1476" actId="14100"/>
          <ac:spMkLst>
            <pc:docMk/>
            <pc:sldMk cId="2944394007" sldId="1225"/>
            <ac:spMk id="408" creationId="{3AF07C6D-868F-CD40-8D55-7309E92513A7}"/>
          </ac:spMkLst>
        </pc:spChg>
        <pc:spChg chg="mod">
          <ac:chgData name="Nauman Moazzam Hayat" userId="22f291a752098928" providerId="LiveId" clId="{6BDE3B3D-F6C9-459A-9B36-882C020A3E01}" dt="2023-10-24T10:42:18.740" v="1476" actId="14100"/>
          <ac:spMkLst>
            <pc:docMk/>
            <pc:sldMk cId="2944394007" sldId="1225"/>
            <ac:spMk id="409" creationId="{FA2F1176-968A-5547-B506-B60EA8269BDB}"/>
          </ac:spMkLst>
        </pc:spChg>
        <pc:spChg chg="del">
          <ac:chgData name="Nauman Moazzam Hayat" userId="22f291a752098928" providerId="LiveId" clId="{6BDE3B3D-F6C9-459A-9B36-882C020A3E01}" dt="2023-10-24T10:45:17.148" v="1487" actId="478"/>
          <ac:spMkLst>
            <pc:docMk/>
            <pc:sldMk cId="2944394007" sldId="1225"/>
            <ac:spMk id="538" creationId="{431F7FF5-7027-894E-929D-18B244822EF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0" creationId="{92A45C41-0FF8-9024-77C6-A243406B4C1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1" creationId="{A7C67542-671B-6BC3-170F-FC40CB1DFBA4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2" creationId="{EB57885C-1D54-D4BE-2A44-B7E42B536D4E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3" creationId="{E5466B2E-5FC8-FAE0-7FD6-13E47E64A06A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4" creationId="{DFCE2322-819D-FF39-B39D-137AF74CB622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5" creationId="{940B62C1-66DF-006C-9FEC-B0701E1D0B41}"/>
          </ac:spMkLst>
        </pc:spChg>
        <pc:spChg chg="mod">
          <ac:chgData name="Nauman Moazzam Hayat" userId="22f291a752098928" providerId="LiveId" clId="{6BDE3B3D-F6C9-459A-9B36-882C020A3E01}" dt="2023-10-24T10:45:21.959" v="1488" actId="1076"/>
          <ac:spMkLst>
            <pc:docMk/>
            <pc:sldMk cId="2944394007" sldId="1225"/>
            <ac:spMk id="546" creationId="{5DC8F37A-7230-5148-88D9-265AE5AD394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8" creationId="{3CBD9118-D986-33E2-8B37-DA4AF7D2480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49" creationId="{4B244FC0-7DBE-496C-BB8F-CE1D137AE07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57" creationId="{98EDFD53-66A4-16C4-D5AB-FFE54070529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58" creationId="{A8EE300E-7281-A4BD-C173-9C96FF50A584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65" creationId="{EECE5D4C-9A44-1743-9970-65300FB60BDB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66" creationId="{89D66CCB-4A9A-7254-88A5-3D53C3534261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67" creationId="{CB0B83DF-9038-1225-46CB-285EDC99E61C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68" creationId="{F51E464D-01CB-DDE2-D33F-24231751760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85" creationId="{68EA4D8B-F4E1-7D71-7596-C01FE9D809D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86" creationId="{E7DF20BC-3247-343E-41DF-196621C43EB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87" creationId="{1F615809-7EFE-2673-DD3E-BB2EC87F01D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88" creationId="{99809BC3-617D-5390-A000-76BB2414670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89" creationId="{34DE88FB-C2D3-8647-14DE-A4E3F805C2B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0" creationId="{FEA178B5-4F62-F41B-DB35-8B68AB05CF7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1" creationId="{E9E367A2-7F12-0BAE-5B8B-D48E47330B2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2" creationId="{B5B9B11B-2EFC-BA23-9E16-577E4508A8C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3" creationId="{DF2453C2-5F48-E228-199B-537A2D7D53E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4" creationId="{1D387B8F-169B-26CC-2D51-AEA745F52AB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5" creationId="{5D01BAD1-59DC-CE71-C720-E177BD6C7F0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6" creationId="{2ABA16AC-6D18-1725-9CC7-C9A40405F12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7" creationId="{4388A139-8A5F-DC25-231A-FCF050CE958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8" creationId="{CBA7C730-7589-CA1A-184F-7B3CE200F16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599" creationId="{54D5B9D9-A8AE-62A7-C672-4E4E53832DE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08" creationId="{889D7050-5D86-21D0-3C88-26E952A9113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09" creationId="{EFB45512-DE24-9936-A2DB-4C2031C14A1D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0" creationId="{0FFAD5D9-E691-C1AA-26F1-3777101AB57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2" creationId="{8893002E-D0B2-04F9-208C-6E9C72ED37C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3" creationId="{58FFB19D-AD4A-35F8-5A98-EED1C3A059E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4" creationId="{CF5764B9-46C9-7D13-911C-AECD7487F64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5" creationId="{AAE2D4A7-73FB-D551-20B0-E1F52A9180E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6" creationId="{8113A204-AEE7-E8AA-CCB5-6BD0515FDA2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7" creationId="{59715753-42CB-B0F0-DF9F-F80D6AEE4ED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8" creationId="{CB5C7729-E823-5F25-6DD2-D0FEB42ACC4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19" creationId="{4F2C1440-96E0-563A-856D-538DDBE314C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0" creationId="{3F7944A0-AA19-D9D9-596E-99168FCAFE2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1" creationId="{F3963211-7B2D-CAA0-0475-2974F64AE0B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2" creationId="{1A545792-6E02-F650-60F7-5D72DF15328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3" creationId="{4A75D40A-0237-2D01-EDB2-CE0FECE3BF9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4" creationId="{295D1FEB-DACD-DB3C-6432-FE7680ECC60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5" creationId="{638AC4FA-7406-BEB1-773B-EFB579E6950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26" creationId="{525D8F2D-9FF7-C161-F869-E6D726A5B49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0" creationId="{E913E964-5FFD-60B8-EADE-B9B9BBA3777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1" creationId="{0268455A-B6B0-EFA3-B65D-CF50EB03C82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3" creationId="{64FC0940-1C6A-02F9-334C-4CAA41AA56D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4" creationId="{7EAA8124-4B18-C606-FC51-96DDFEAA8F9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5" creationId="{C48BF849-2864-DCDB-8521-6920692A697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6" creationId="{B4A244B5-4188-7338-3DFD-7BFD68B4181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8" creationId="{F1DB874C-6E9C-CDBF-5835-B62080BE0D6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39" creationId="{E988FEEC-65A4-E23F-1ABA-F4FFD18B8EC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1" creationId="{12BBDD99-D8F4-E8F4-5C5D-4A1C1B54EF3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2" creationId="{33625D45-1C4C-F6F7-F66E-5F6174244B7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3" creationId="{03E7DE37-56B9-2851-4385-31EF5185E40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4" creationId="{114FE9A7-E9E1-B268-4CAB-1D1AA050BDA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6" creationId="{FF36E84F-3954-37EC-F295-E627FB4D054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7" creationId="{5E7D5F81-162A-552B-17BA-BB2C9A22CF5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49" creationId="{0EB09EED-740F-DFE9-8446-7F103008C19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0" creationId="{180655A7-7432-04DA-F3EC-3C7CCD23C5E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1" creationId="{25BF7C33-5C5D-B887-9DFC-235ECD0931F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2" creationId="{4076DFBC-FF12-7C74-1F7A-89A4A4970F1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4" creationId="{DF5D3F84-8604-2BF6-14E5-4A67A3D59DC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5" creationId="{E39250CC-CF05-56C5-0E54-3C7A685598A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7" creationId="{97C041C1-32EE-CD26-6979-A6FACEA6364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8" creationId="{1758656D-943B-F029-C0C4-CA513164C4C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59" creationId="{F0DBBB18-0447-C0E1-5133-D29C48B66AF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0" creationId="{7A5D52CD-0C32-C726-66C0-F1F4634385F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2" creationId="{2C337B8E-8371-6652-6238-AE4DC80ABA5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3" creationId="{489C2E99-112B-6FDD-7691-40169B057BE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5" creationId="{22D43C82-5742-3B36-8148-3DC50A821AF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6" creationId="{C78E03E5-4CBE-A9C4-CC3C-DF5E75F7896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7" creationId="{26F9C276-0168-9934-B684-141358F07E6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68" creationId="{5FE59118-8B92-86E2-B82B-69872088844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0" creationId="{B0343209-2D34-60B8-A270-FDB5AA24629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1" creationId="{2F5C5AC0-F353-DA96-9EAE-DE98F098474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3" creationId="{0AEA7426-5990-D439-FB1E-FC166F0949F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4" creationId="{B3C0D8A4-9143-BE6D-4102-C3681F1EC56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5" creationId="{4B38DE18-1F1D-398F-83B4-353CE727BCD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6" creationId="{08ADAB5E-8819-4A4E-0C41-4CB3A2CFCA8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8" creationId="{7285A1D0-EC5C-5DB8-9613-D481BAFFBCC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79" creationId="{C74B35E3-31FC-2C3B-5448-172C3EBCA6F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1" creationId="{9B461C2D-AA48-5ACD-B7AD-FCF579F1197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2" creationId="{328C94C4-6301-E0E2-940C-E5D0F7CCC5D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3" creationId="{10731717-A72B-6398-D568-004BF2ACCD7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4" creationId="{CC67D646-E865-F350-2D84-8D7DE8E4552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6" creationId="{3A309EFE-662A-956A-BC43-7DA7809E1CA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7" creationId="{F6032B24-F98D-5595-684B-BE518D112AE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89" creationId="{0233F934-BBD4-4887-C671-03597C3F27E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0" creationId="{173A174A-E48D-8FA7-2378-33E9A1F70DD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1" creationId="{F4273A9B-BC69-E38A-B40F-5E109FBEDDD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2" creationId="{22F3B678-3293-3719-73CC-E8646FE1C04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4" creationId="{6F579393-80A9-FE3D-BCFE-18BC737474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5" creationId="{F2212BBE-8586-A234-ADD6-1F8991084AF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7" creationId="{1DAAE75B-D91C-FC86-BD73-F3E6068D3FD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8" creationId="{60B3E47C-47DC-614A-0A22-F7F9519B0C8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699" creationId="{5CEAC809-A2A0-BAF0-1D81-DC9E467A020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0" creationId="{D38000B5-A676-2CB8-FD11-50B0FF963AC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2" creationId="{A61853C2-2AEF-43F2-7FD8-B95CF38DDE5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3" creationId="{880F2EBA-2E49-1DB3-5ED3-1F784EEF4FD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5" creationId="{9B997FEA-1B48-5C6F-557F-AA0FB6AF29D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6" creationId="{FEC137FB-F217-FCB0-CF3D-4FAC4248CEC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7" creationId="{EADA738F-5686-1DC4-CAE1-FEA549FE75C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08" creationId="{3D2F4BB0-67B2-4955-5193-6AC4875484C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0" creationId="{71E779DE-14E2-2F54-1226-D428995AFED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1" creationId="{2348A7CF-2D52-05ED-6794-A9A488993B6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3" creationId="{C5AFEC25-5D76-DF95-E447-1D75F843B4F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4" creationId="{8226F170-4F79-D471-83C7-893DACA6CA8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5" creationId="{36B9010D-ACBB-839E-346F-81F56B5C72B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6" creationId="{CC666FD1-9524-E8FC-CBA2-83A529E6976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8" creationId="{ECCF4490-5875-F514-3DF2-80E7DE16A1F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19" creationId="{9B653D67-310A-C337-DA5D-6DB1A4CF0C4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1" creationId="{E0B30E9E-AC2D-8439-9E4B-5FA16D5773C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2" creationId="{BEC789AA-B8C8-3CCB-460D-491053829F9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3" creationId="{64F0D676-09BD-6E0D-9F37-A494EE41645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4" creationId="{10FD37E8-0253-273F-7E1B-EEB94117D0E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6" creationId="{95DC2B42-2D45-3699-09E1-67F668E2900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7" creationId="{7C9FF380-B064-6B85-6AE0-020934D02B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29" creationId="{BFE39686-D54E-B6F5-A03E-50E39C6DAB6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0" creationId="{BD9C7E59-3F8B-5A8E-A9F3-97A9706065F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1" creationId="{1A6C4935-2AF9-FEDA-6C0B-BBBF3ED6A37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2" creationId="{44A9183F-1BD2-6565-4C0B-A88D0384C47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6" creationId="{453347DD-2A8A-E485-3020-ADE6108D39A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8" creationId="{0B2C10D9-6D1A-43A2-85C9-903F54E2142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39" creationId="{6369D850-0BC5-BF3D-E81C-917155AF7F2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0" creationId="{5E7EA61E-EAA4-445F-0B77-B908F4FF941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1" creationId="{C0674388-0D25-4CF1-25D2-663A1B86432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2" creationId="{60C3B4E0-E536-A7FD-B811-74C295E8C6C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3" creationId="{E1F38994-543D-A5EA-289B-E70D31AD1D1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5" creationId="{EBBDAF32-6CA7-9BA6-D0A9-96522D71A1E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6" creationId="{881B3966-9F24-4B5E-A253-364698F7865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7" creationId="{43FB2C42-70FF-E25C-8BA6-AE75BA72FB5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8" creationId="{07FDE563-1384-B462-136D-06C3EFFCE31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49" creationId="{CA04592B-8C57-EC71-440D-788A1E4AE84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0" creationId="{9D40A606-2CE4-CE95-C889-BDFA75BC070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1" creationId="{E7D3F9E6-71AA-D343-832A-502948C2ED3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2" creationId="{D3F6C44E-974D-0E36-6474-BB207C074D9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3" creationId="{F2F8474A-203C-DC27-7A83-2E434D9EA81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4" creationId="{588BF8CC-D4E0-D5A7-2660-A830C825901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5" creationId="{8327E92B-ED79-17F7-F49F-708D5517ED7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56" creationId="{74DFFEEA-AAD7-A30D-1F42-F0DF4FE11D0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0" creationId="{871DD678-E5AF-AA1E-EF0B-0ADB9EB5BB1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3" creationId="{8817125D-3E84-1899-51A6-C420806E1C2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5" creationId="{58120FAA-F05B-5DC3-0198-4DD7CF4C048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6" creationId="{D2DC6A88-45A3-409E-2834-0F3C67943F7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7" creationId="{F77E7AC9-43FB-653E-217F-0E279B8A7A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8" creationId="{2D4C5B85-7A72-7196-DFCB-0846223CD59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79" creationId="{2C8F3190-E75F-0D73-9DDD-E9F6F20E60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0" creationId="{6BB9F093-07B6-724E-15EE-C954D137FBE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2" creationId="{A2699536-9385-E9AB-C125-A7D5BA36B49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3" creationId="{7384DAF6-D683-A8F1-4981-73B4B95D38E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4" creationId="{698F977A-BA74-BAB6-720A-003CE55524C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5" creationId="{B727A918-49E5-78EC-E759-69BB7BCD617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6" creationId="{66711C78-AB67-B2AC-0C95-C4B69437615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7" creationId="{0B6B69ED-AAD0-440B-9262-1B8585AE6C1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8" creationId="{3F069F6D-A9CB-0602-9649-AD7DFCE2A51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89" creationId="{A4C63C58-E7E2-3FFE-A3B3-B545A4D0682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90" creationId="{0E96EC57-8987-088E-C10C-F8015CFC4ED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91" creationId="{D0B4C835-891A-97E0-0C17-9FAE82539A7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92" creationId="{04F51282-C703-982D-D93F-8C882A1890A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793" creationId="{B71D7200-EC7C-9437-73BF-1979A26E0B8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09" creationId="{751D3802-C990-74B7-DCAC-6326EAE4FE0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3" creationId="{0D6F52C4-99AD-5AF7-E5BA-4145A723EA5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5" creationId="{AEF79505-32FE-C6E8-A03F-425E99C978E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6" creationId="{94660926-30E3-5432-C96A-EE64E028D44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7" creationId="{8A2C4292-3B08-AAC9-B4CC-95969742552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8" creationId="{1D7D5C6B-5A07-3461-2380-FFA09FA9DCD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19" creationId="{D3FB4281-9E1E-628E-CADE-21DC9262F9A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0" creationId="{3BAD1F04-E126-CFA8-739E-B55F87808C2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2" creationId="{51F595D7-5226-BE24-578F-2247FCB3908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3" creationId="{7E2DAE81-DF6C-F5B3-DE3B-5EFC08CE291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4" creationId="{BCF1AB7C-0279-2F67-9AA5-25909F9ACE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5" creationId="{CE16CD7D-AC70-0438-EFCE-DFB45660B61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6" creationId="{42C68672-AE92-C9FB-9B11-7809B8B71ED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7" creationId="{BDA252CF-8F8C-461A-2F8B-50FEA736973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8" creationId="{FDDF9600-20B5-D698-DB57-B57E8931D8A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29" creationId="{33EE2C0F-3018-2583-A9FB-31FDCBD93B9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0" creationId="{F5058A4A-5BDD-3F5F-87CD-CFF47958400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1" creationId="{9220CB18-3C83-4541-540D-E6E11ADB23A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2" creationId="{D91889A8-39D6-A490-2E1F-BF41F7E659B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3" creationId="{8BFE42A1-0BE3-6B99-A8FD-18A9B73172D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6" creationId="{1FA2E6CE-5210-3D09-D46C-46CD13A3750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39" creationId="{B58F346B-6D88-60AF-D981-3367C8AB900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3" creationId="{73984C05-ECDF-67FE-9E7A-E1AB68DBC80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5" creationId="{C7AEA655-F937-6DE5-FAEB-FA687517CDE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6" creationId="{54F9CE7C-2AB3-B7B7-D900-219F49696BD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7" creationId="{BE4F5CAA-3126-C601-3C3A-6912AF1F054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8" creationId="{92DEDBE7-645B-A557-F858-96D075F1DEB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49" creationId="{8F1180AA-5E66-FC24-7D1B-726F9EA07E3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0" creationId="{38B4A2C1-CF95-F69F-C295-DA3D96DE887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2" creationId="{A424D27D-2777-B5F5-8880-6B663C873F7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3" creationId="{6CAE109B-4230-FBE0-382F-59ABE8269A1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4" creationId="{B97064B7-2A83-B5EC-6969-99D7C5E502A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5" creationId="{96B8B32C-BB57-9FF7-3E9B-897A0333868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6" creationId="{EB43683A-D4E1-434B-01F4-1F2C71947A3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7" creationId="{079C51A6-9E48-F10A-ACC7-C02395F9D35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8" creationId="{8680EF24-511B-35B0-617A-8EBBD92FE77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59" creationId="{3D7B3A65-A870-DE1B-36B5-2952990A3EA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0" creationId="{1B115FD2-1B25-4FAD-33BB-2432D0E8784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1" creationId="{D97019F5-140F-4FDE-936F-B9E18CB53F4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2" creationId="{80DBC9BA-0DA3-0588-0B10-BFBC63894D8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3" creationId="{1622922A-4323-998D-9E38-872CB4D67C2A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4" creationId="{FBB01DAE-886B-7BEF-F3AF-FE6495AFE2DE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5" creationId="{253C6CDC-5BE8-B19C-2892-F9DCE99D3B13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6" creationId="{BE788F94-9982-23C0-DD59-FAF902C83330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7" creationId="{F401AB2D-40E3-6289-C5E3-E53BFA20E98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69" creationId="{9984D81C-43F3-EDF0-4D13-2E54B73CC5A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0" creationId="{B5EBA417-C837-5269-72CC-0D79E1DAB238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1" creationId="{4DB58A2E-163C-4B52-10D1-61880524B63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3" creationId="{639BD35D-B203-2EF7-D3EE-9830C9F6846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4" creationId="{742AF60E-F6E2-6EEA-82FE-82B2D19B45DD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5" creationId="{9F1F43D3-1373-0196-6C34-F444E4B21FB3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6" creationId="{0A661088-4AE5-EFC3-FAA1-76F11843EF2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8" creationId="{C0274286-03AF-BE4D-7ACA-993CB732AC5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79" creationId="{DBFA9BCA-136D-BCF7-640F-AA817FF2909B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0" creationId="{FCD71720-D8D0-2492-FD28-88E5682B280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2" creationId="{A96B63B6-38C9-FB2B-696B-DD5F5F0C6F7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3" creationId="{1AA6B158-EF24-4D43-D5D3-1051638F0E13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4" creationId="{6DCB63F4-41CB-1B1A-FA25-3A903BFAD4A7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5" creationId="{F7A710A6-FF8A-A649-E513-50491E10397E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6" creationId="{CFB8CD46-68B9-CDCA-F99C-133E47EA3F41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7" creationId="{E53D1314-92E9-BFCF-784A-DCEA614C07C6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8" creationId="{227A9B90-34E4-8013-0D01-CF7533B4D919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89" creationId="{57FC33DA-C4C9-05D5-73DC-DD9FAB974CB5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0" creationId="{D664CFD8-908A-BF46-8731-3CCBCBD99D64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1" creationId="{4856A8CF-7630-363B-05F3-4277D4E60617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2" creationId="{20213BE6-DE76-6967-8715-7F30FED31CEE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3" creationId="{538595FA-E5B0-E29E-995E-69CE93ED3C6F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4" creationId="{D2BD1C79-4616-DC89-1F86-44E942537C8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897" creationId="{A64A09B9-C4E4-CBE2-6255-77E118992A7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2" creationId="{F54EA826-88DB-9BE2-51F5-4B52D3A6B41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3" creationId="{96B6250A-63AA-71E9-00F5-4DB7421791C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4" creationId="{A2C15D39-60B7-36D1-A5CE-312A501DA2D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5" creationId="{27427013-0DAB-65AB-164B-D9B360FA76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6" creationId="{866BCE71-123F-E01E-99F0-9A1602CA251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08" creationId="{20099DBB-D9F9-E1BB-A44F-5A8E54142D5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0" creationId="{145F1E48-BE7A-342C-747B-1474644F52D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1" creationId="{C335FD0F-F689-8FAE-897A-23ABFBEA4C5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3" creationId="{2D6273C1-E8C0-C80F-A456-1151BAAE333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5" creationId="{2D08976A-5703-1CA7-4A0B-74C326ECA82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6" creationId="{A6A9749B-4AD4-6294-FF81-7C349BC5455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7" creationId="{4D102021-CD11-CA5E-AB0A-5F76A29DC54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8" creationId="{FA0ECE4E-81A3-0A0C-DB5F-CE862AA8A15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19" creationId="{BF2E2670-81E0-E36C-4B40-17ABE5F9BEA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0" creationId="{8A5971CA-BD78-60E6-016E-7508698B18D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1" creationId="{F6973CF3-BEDC-1F99-2DE6-33EC4D17DA6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2" creationId="{A87B9115-6A36-5003-261E-194A55C0E86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3" creationId="{BB653B61-584F-8713-45DB-11C5249A942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4" creationId="{D6EA3422-E6D4-A119-CB84-7E40DDC9BF4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5" creationId="{17B87219-730B-9E94-4FD3-0A341BF183F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6" creationId="{0C9028A2-B491-DA4F-F0A7-2AE9E29975D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7" creationId="{9114C9D4-6BC9-F51B-966A-6E6509E16B8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8" creationId="{E47CE7B3-ECF8-3604-0366-5430ABE59AA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29" creationId="{D3310577-079A-6204-0393-FA2F4D4DD4D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0" creationId="{9B521A0B-AE6A-F736-AB86-F80CD5AE3E3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1" creationId="{19606AC6-DB4E-66B5-B6B3-EAA58260254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2" creationId="{345E7D8D-4E11-B2A2-E1B1-81603FD0B80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3" creationId="{35BDB65A-D19C-14E8-28C1-D25CF5A02EB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5" creationId="{E4652D65-FD1C-2CAC-5709-C447741D239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7" creationId="{72B0DA88-7343-EB5A-0216-969C9FC0263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8" creationId="{F35769BE-B693-82FE-78F5-0EB073A08B8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39" creationId="{9EC3CE27-F591-21F8-1B5C-08DC496780F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45" creationId="{F483E9D5-4D35-B90A-2FEC-1DA5EE78918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47" creationId="{5A296580-6D4C-61FF-F965-D4B5A940AE6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48" creationId="{554196B3-C2CD-7F41-CFBC-7C4E43911B7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49" creationId="{AADF3B97-D896-8C37-4955-908F81149B9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55" creationId="{39B5BE12-9E41-8E54-D3D2-6157952A652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56" creationId="{25F26A78-091F-3CF1-824E-F4051AFC6EB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57" creationId="{9ED2C91C-F5F6-9EC2-12DB-6B1A5FD9590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58" creationId="{3503CBF7-9348-1C3B-DDD4-9C67A4D9181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59" creationId="{070AE38B-ED73-FEF1-6116-8512292C4AD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1" creationId="{12D9E0BB-F2A6-0CEE-CC7F-F9AA61C7468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3" creationId="{A0E6A243-C68B-3495-1F61-0BB6B4D22D6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4" creationId="{C5D7BAAF-FB9C-D432-580A-FDD189A545F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6" creationId="{4C506E04-E6E7-26C0-861C-742D90AF896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8" creationId="{73E82FA4-3D1C-0F77-6428-EBA7F54619F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69" creationId="{01FA1F6E-1F07-AC48-BF75-27F47636F48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0" creationId="{1A4AA818-1ECA-0EA4-3F42-899831BD8A8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1" creationId="{656B1CC0-AEB6-7F6D-70FC-0D6C816E9C5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2" creationId="{F941C6E0-1594-DF6F-E657-060DCF5BBBD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3" creationId="{2E902602-FE3E-2415-9D8B-271DF343037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4" creationId="{AC9DA90A-42D3-53AA-7FBE-03AAB4FDB2B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5" creationId="{3166121D-BBF5-4219-876D-DDBBAE394CD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6" creationId="{30DC41A0-93CF-C82D-8A3B-DC37F27E7ED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7" creationId="{9B74CF76-F9C9-CD89-1BCA-DAC6F04AB5C1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8" creationId="{156A5418-AE99-7EC9-6DD0-09CB92083F6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79" creationId="{38FAF844-B38C-D52B-A1B1-272A8AA3D91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0" creationId="{D950851D-9B83-52DB-9276-599C9021F89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1" creationId="{542A8E84-2AFF-9E55-9E93-DC8F1BFF8FC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2" creationId="{CB551DA3-3780-299C-50D5-DAD1DE7BD92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3" creationId="{7D1F55A5-F71F-E2D9-DE7A-2F5869979C2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4" creationId="{8919D48B-C88E-3044-FF04-CA2C2871A33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5" creationId="{756B72E7-A7F9-57B8-21F3-3AC255BE772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6" creationId="{67EA80CE-35EB-84C4-125A-6C6979AD61D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8" creationId="{59021DCC-3CA1-DD5A-3F66-D7B3B5D9DC7C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89" creationId="{CE1496D9-3770-68D9-F4CD-F1538027592A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1" creationId="{B6B47E77-B547-6B0C-1512-E16549A7574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2" creationId="{9AE78563-6A8D-BF08-346F-44E39DA7BA9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3" creationId="{70CF9E51-30B0-1FD1-59D0-5A2810F7DE5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4" creationId="{8E3071E8-5E29-04F5-828D-882F1F8E832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6" creationId="{006B2B0C-1829-28DA-4090-4BD09082BCF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7" creationId="{95B105BC-5624-97C7-CA5B-2C9D26BAD77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999" creationId="{F82A71DE-53F7-8827-0528-6D65F82110F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0" creationId="{22B59E6B-EBF3-7744-0C94-E9DBA546BDC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1" creationId="{B9CDDFEF-8004-A41C-0650-CF782CF8D93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2" creationId="{96306EBA-0A45-F579-C1AB-9037F6DB2E8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4" creationId="{24273DD3-7858-F12B-6651-0B990FE4E73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5" creationId="{30C8043E-1FEC-167F-7785-48BE95FF941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7" creationId="{0F4FAB2F-B4BB-E263-F3C1-C4ADFF66450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8" creationId="{3EAB8460-FAF8-1CD8-2134-76141128642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09" creationId="{3C0AEC05-64A7-E05B-3A8E-5EA28EE4DD8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0" creationId="{2A2FE273-8E20-F856-7402-A6806265373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2" creationId="{8A804A64-12DB-2140-A97F-14B9463C6A8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3" creationId="{5751810D-13AF-B302-F939-70181BDE494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5" creationId="{8449EB0C-44F8-F9E9-717F-2AB98252EEA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6" creationId="{EF930E7C-CD81-2F0B-9A18-A252A1B2E97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7" creationId="{EA724B42-F12E-0106-8EE0-C8E4FC297200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18" creationId="{7E50C39A-1E69-73AF-0516-5D6225290CB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25" creationId="{2C676F93-8071-B56C-058C-24FBBC9639BD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27" creationId="{9B258749-4EDF-AA20-99E5-93DE084D50A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28" creationId="{3C4E550E-D26E-8121-7640-CC8595D1B89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29" creationId="{830F9ED6-192C-6FA8-9413-8B227B9A65E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32" creationId="{F3665AAD-F580-E954-AE74-D73656CC4B4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34" creationId="{8CCA5A9B-05F2-C9F9-9C91-FD95EE3089A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35" creationId="{AE7805AE-B889-54E5-C06D-F8F494A4115F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36" creationId="{CD9E7CFF-DA96-5C1A-F370-E2778694B36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39" creationId="{91151B4E-8DD7-6803-3124-87A72539338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1" creationId="{B38F7258-2BC8-232E-C4A7-6817FA73DBB3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2" creationId="{7994D6E2-57E5-9A80-F2FD-82591575AF0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3" creationId="{80648D2F-42D4-D243-E6EA-CFF679C1BB5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6" creationId="{D181CD8F-381C-7AB9-9F94-55BEEBA0D38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8" creationId="{13E5B6CF-5C62-DE29-7F8B-A5D68611322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49" creationId="{AE260A27-00B9-B1AC-092E-8F0870BA7287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50" creationId="{0006DBBB-4BC4-9F44-DC7E-D11210C20A98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53" creationId="{A57AA206-CFF3-8B90-F54D-78A99ADDC105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55" creationId="{7BAEA954-0DBA-D558-2CEF-E41C440E5F6B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56" creationId="{432C0F43-40F2-E643-9821-A1AB7DC1F0D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57" creationId="{7C88B31E-A8A9-E82E-375E-34D126AB408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1" creationId="{2D2F2750-EC33-852B-CEF2-9F9FA5DDC752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2" creationId="{40231DC3-64FE-A1FF-00EB-29129B0CDBEE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4" creationId="{C17996D5-AC8A-A802-5762-D1B12A862F89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5" creationId="{508815F0-9D00-07E0-78A9-43DF834418D6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6" creationId="{D66331BF-5CDA-72AA-205C-2D3FC135B734}"/>
          </ac:spMkLst>
        </pc:spChg>
        <pc:spChg chg="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7" creationId="{C342E7BD-CBE0-A407-2747-4FEBC478A659}"/>
          </ac:spMkLst>
        </pc:spChg>
        <pc:spChg chg="add mod">
          <ac:chgData name="Nauman Moazzam Hayat" userId="22f291a752098928" providerId="LiveId" clId="{6BDE3B3D-F6C9-459A-9B36-882C020A3E01}" dt="2023-10-24T10:46:10.501" v="1531" actId="1038"/>
          <ac:spMkLst>
            <pc:docMk/>
            <pc:sldMk cId="2944394007" sldId="1225"/>
            <ac:spMk id="1068" creationId="{FFE9FB20-97E1-4C15-C443-7A107E3D0402}"/>
          </ac:spMkLst>
        </pc:s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0" creationId="{DDD85433-A27F-6541-A663-D96D5984F58C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7" creationId="{102009C1-63E0-AC48-A451-99CD5E6FDD90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6" creationId="{4460C8EE-1C4B-5F46-9E22-3DBBF4F11C68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50" creationId="{F956D9B4-9FB3-E942-993E-5C0B6D6D4E8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81" creationId="{E68A1148-D704-A446-A2F3-AD2E0367AAB2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99" creationId="{45D32098-7053-E144-ABFD-96A14B42CDE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07" creationId="{659AA5C6-EE3B-2947-B048-197F6FD3AC8C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15" creationId="{04996387-BE14-DF43-805B-702F9CA5C7D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23" creationId="{643D9FE3-9524-3844-AF33-35CA20FC0D76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31" creationId="{1012F64F-EF7E-5344-A4F3-7EABE2D4F21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39" creationId="{B4E432F1-1693-8A4E-A460-5802A1AEAD0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47" creationId="{851A2E38-C8F7-5B4D-93A5-130306B471F9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55" creationId="{D553E004-5B76-CE49-82A8-228403BC57E9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63" creationId="{0BBFA4F2-6DC5-6246-AC0D-A5B6362510CA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71" creationId="{02AC74F3-7F15-D34A-9BA0-F4EC124FA78B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79" creationId="{2B5330E9-EDFF-0747-B627-EF53456A8B64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87" creationId="{00B62598-D40E-DA41-9BA7-786371172FE5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195" creationId="{2AEAE14E-5721-E24F-A796-AF18CA4785D5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03" creationId="{F66312FF-6592-084B-9F5B-06957DADD349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27" creationId="{C9E92DFA-701B-E444-963E-738F29287753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30" creationId="{69382BE4-EA07-E549-B2F9-9FD19BF88E60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33" creationId="{3338FA73-5831-8048-9F9F-83E195D5716B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64" creationId="{0A5A480A-A0E9-5B46-8B42-A17922C793B1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77" creationId="{E519F234-2007-384B-BC1B-5D998EFDC23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280" creationId="{32873DDE-DE5F-FD44-B451-B2DB0A80F41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04" creationId="{7D86CBB7-90D5-5C4A-9DB8-D6046D4D95F4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07" creationId="{CA180629-1EE9-9045-BF20-AA161650E5B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10" creationId="{2A1515AB-81BE-A647-B780-057B7B04F549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38" creationId="{AFA2681D-B24E-9548-A42D-DBE7D03E1B65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42" creationId="{80CA8E93-98F3-5845-A8F0-9AFCA71C58D2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47" creationId="{2AA46A1E-93AF-BA48-99B9-AEC064BD1FEC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51" creationId="{30C5E95A-609F-2641-9A30-3EFA406AB51F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65" creationId="{32D88EF7-FD3F-EF44-9D3E-076AA7EB1E8D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68" creationId="{B6EF2BFA-2876-1841-873B-0FF970F0E60B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371" creationId="{AF76C7C1-F5D8-6342-AF5C-D3B231A09266}"/>
          </ac:grpSpMkLst>
        </pc:grpChg>
        <pc:grpChg chg="del mod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04" creationId="{B69016E6-742F-A54C-99B3-53020F7590C2}"/>
          </ac:grpSpMkLst>
        </pc:grpChg>
        <pc:grpChg chg="mod">
          <ac:chgData name="Nauman Moazzam Hayat" userId="22f291a752098928" providerId="LiveId" clId="{6BDE3B3D-F6C9-459A-9B36-882C020A3E01}" dt="2023-10-24T10:42:18.740" v="1476" actId="14100"/>
          <ac:grpSpMkLst>
            <pc:docMk/>
            <pc:sldMk cId="2944394007" sldId="1225"/>
            <ac:grpSpMk id="406" creationId="{7B460BEF-113A-4D46-B357-32873038726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14" creationId="{6BCDFE43-082B-374D-BFAC-C14D91216ED1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24" creationId="{0CD04385-CC0A-AD4F-A272-DAED82232C18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57" creationId="{BC230DA3-959C-4247-950A-6A5F64F4E6AE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65" creationId="{7E19BC35-E82D-1F47-A1DB-336D2DD326C1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73" creationId="{0D3E3902-FB2D-6F40-94C2-2AED3590398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81" creationId="{66AC3898-C0FB-C142-963C-4A2806F3925C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489" creationId="{9E25896D-D1F7-2A4E-8C08-BF5F88840367}"/>
          </ac:grpSpMkLst>
        </pc:grpChg>
        <pc:grpChg chg="del">
          <ac:chgData name="Nauman Moazzam Hayat" userId="22f291a752098928" providerId="LiveId" clId="{6BDE3B3D-F6C9-459A-9B36-882C020A3E01}" dt="2023-10-24T10:45:17.148" v="1487" actId="478"/>
          <ac:grpSpMkLst>
            <pc:docMk/>
            <pc:sldMk cId="2944394007" sldId="1225"/>
            <ac:grpSpMk id="530" creationId="{0E5911E9-912E-A74C-9314-F819FE0F68F9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539" creationId="{3D723078-B6CE-629E-DE3A-B83BE644B3E2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547" creationId="{3DCE632B-FEFE-7B3B-52B1-D07F089ABCC3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556" creationId="{123906CE-C46A-49BD-7283-6433D3E55CB5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580" creationId="{98B86D03-1B5A-411B-83A0-BF5224686C6B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581" creationId="{BB5FC4CA-8419-47C5-A7E5-8886861D5AB3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11" creationId="{98D6B42C-DEB2-C1BB-6E8F-3A93410CC266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29" creationId="{2F8F5BA0-B692-8374-002B-F42303D49E1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32" creationId="{3A5AFA18-A940-F190-FF73-D463CF57D4D3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37" creationId="{4E5F4DE0-F608-2719-505B-4C766536B033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40" creationId="{FCA8AAA5-521C-C608-D2C1-74F33A1591B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45" creationId="{E47F6C00-535A-3D72-B8EA-C2FF5E0CB54E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48" creationId="{B0CFDEB2-3F23-2B7E-841B-117644457444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53" creationId="{F2F3B85F-0E44-BC1B-6EC4-B6A31DB63BF4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56" creationId="{C4EA3119-E245-F06C-DCD0-AF8006B1C93E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61" creationId="{ABC1B5CC-8E7F-CDF4-0041-EEC3096FC8D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64" creationId="{083D43F6-06AE-CCBA-32B5-9551D40D2BD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69" creationId="{D6F43E71-93D0-8EC4-C5AA-0136273692DC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72" creationId="{4E10B2C5-5767-8261-7088-A5679754A6B7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77" creationId="{BA438FB3-24AF-7CA3-11B8-AC84AEC8D65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80" creationId="{A8E15EB6-239E-EA64-EA1B-C82A598CE87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85" creationId="{E6E9B0B9-360A-3E11-938D-E50C99EE5B9A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88" creationId="{4FF874F2-E7FF-5D7E-E0BD-2B6A4A47547D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93" creationId="{83CB4315-1E13-DEA4-DC98-3ABB736D1235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696" creationId="{67C7022E-4E28-906F-CD03-6008423865BE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01" creationId="{29D62AA0-5C04-69A1-D9B7-C699BE0073D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04" creationId="{0C09288F-2F18-38F7-D127-E7DD2DB79A9B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09" creationId="{8D83057D-F2DB-9CCD-20B1-67EA5498E8E3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12" creationId="{4D6E88F5-27FC-8900-E9D4-C1ADD9E4090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17" creationId="{2892CD98-0058-F11D-F8CE-F632C531574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20" creationId="{2E0908E2-57EA-3ECE-21DB-544D9D613813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25" creationId="{34A54CF2-CA67-EF5D-685E-768F06469CC2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28" creationId="{3568EFBD-2F2F-2903-DC97-34747C772B7A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33" creationId="{7167EBAC-5D89-795F-8C8B-4CB0D20A2E3F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44" creationId="{7B908F5B-C29E-17C2-3ED7-944B9304A145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57" creationId="{82E0E554-C6F9-27AA-4219-76173C0A062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60" creationId="{98492030-ED52-2E72-9304-D88AD11AD814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63" creationId="{3E68D7BE-89BE-B31B-3933-79E6C0DAF49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64" creationId="{E2B7A359-D399-8862-B257-02292C19B003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65" creationId="{10D90258-883C-14D3-7073-4213715BA093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66" creationId="{ECCF28EC-A615-EE8C-C8F0-9DA51ACD0E0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81" creationId="{5D471307-CE98-10D0-FB6E-9E965761D934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94" creationId="{2D7BCDAF-ED2B-20D8-1F07-3C354DA2CD14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95" creationId="{2D1D4249-7CE9-0516-1597-1A8E856EBCCB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96" creationId="{289D0ACC-2720-B23E-4BAB-280C17D97F4E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798" creationId="{C63777F3-A038-0676-FD1C-247C296C299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03" creationId="{2571C2C1-5EBB-3D6A-35DD-E3DC207DCC7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07" creationId="{3D065509-327A-FEA5-3CA9-A8ED1E23C709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10" creationId="{412869FB-25CB-D93B-E021-1C6E8E1DEBB9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21" creationId="{46AF6EF2-76A8-3002-59E6-E274A755FFC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34" creationId="{00C861D6-33D7-8DD2-6FC0-9DA251ABB336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37" creationId="{13C9FDA5-C1BC-8344-818E-CD2541A4EEB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40" creationId="{B5305C51-8461-FAEC-6003-0B40ADA9B533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51" creationId="{5C51F5AF-678A-61DD-73ED-1B0F14EA9ABB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68" creationId="{B1AD3B54-8A6F-D5B0-E462-EC9E5BE9D477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72" creationId="{1B79ADCE-53F8-0E9F-D88D-A47222EB4592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77" creationId="{48BBFC17-9CBD-EC4E-6EA3-22B3F6EB6549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81" creationId="{A821D6A0-EF57-FDB2-71F6-2BC0D8B04637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95" creationId="{ACE449EC-FDE1-94DD-294F-C9F0CD92B093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898" creationId="{01D4BBF4-CF9E-244A-C3A6-12B46D83FA9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01" creationId="{C70EEE8D-FCF7-8790-CA55-A7D1DF5CD68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07" creationId="{AD70C110-94C7-8FFB-4F22-46BDEB9A269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09" creationId="{2302A368-ED53-3377-C780-D230E3888B5B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12" creationId="{7EAF3A3C-A433-E54C-10EC-8B4414A2492A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14" creationId="{181BD2F1-BADB-1C37-7F48-E00EC4131A5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34" creationId="{AC8E586C-3E2A-4D3C-0739-9066F35C43F9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36" creationId="{DEE52547-CA29-0E7C-CAAE-B3FB67B87DCC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44" creationId="{291C8AE6-55CD-ABF2-52E8-888090D7AB39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46" creationId="{08346CEE-9C41-DA39-CAFB-08639A8A4A7D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54" creationId="{19D69F12-4AA2-EBEB-7594-1BF1FAF08AF6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60" creationId="{8224410C-6EA1-2381-6951-71CF4C3A949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62" creationId="{9EF5628F-7B6E-2476-8A22-5CEF58AD48D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65" creationId="{51612AC4-E483-004C-CCF9-4416D9F5196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67" creationId="{B52E3A98-DFCD-4927-7055-D7FCF3F6CF70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87" creationId="{04B7FCD5-D111-B870-8DD0-EC89B51604F1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90" creationId="{6C742647-44E7-A3AE-070C-A16F8114D8F6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95" creationId="{C394CEC7-4120-5596-3781-87FC0E288B47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998" creationId="{1B4A71AA-58D0-D436-C06E-CC365635BF99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03" creationId="{BDDB4455-B6D2-4A9F-43DA-8E5F9568FC84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06" creationId="{BC3667F8-B733-A9E4-14EF-EFA43F94D651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11" creationId="{06D1F362-ABD5-7627-4C31-E1CB7D9D3E6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14" creationId="{A0D7E204-5824-7845-2DF2-85D49EC85B25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19" creationId="{81178D87-20E9-B698-AE74-4AAF05B0752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0" creationId="{A40D777C-EDBF-769A-4B4F-77F7233BC78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1" creationId="{9D2102EE-F627-FCDD-E146-CF6D8C291856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2" creationId="{DDC834D5-72FC-EE90-3847-63BC987FE8D1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3" creationId="{73D95DB0-4DC2-DC9C-152C-A55B0B338F5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4" creationId="{5BC9C5F5-8C95-701E-23BA-3BC28CC68F20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26" creationId="{98AFB9A1-8F94-EDD1-22AB-562E56A2BFCD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33" creationId="{508860F8-91A1-1689-16C8-83A481831E71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40" creationId="{ED321DAC-8609-15A1-FCFB-CD4C953EAE39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47" creationId="{4C9ADA35-D395-FAB8-74C6-B896F3613652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54" creationId="{AE926FA2-0E76-B445-F89E-47278F81402F}"/>
          </ac:grpSpMkLst>
        </pc:grpChg>
        <pc:grpChg chg="add 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60" creationId="{6DCB8A3D-3E1D-4B65-28A5-DA408A35F62F}"/>
          </ac:grpSpMkLst>
        </pc:grpChg>
        <pc:grpChg chg="mod">
          <ac:chgData name="Nauman Moazzam Hayat" userId="22f291a752098928" providerId="LiveId" clId="{6BDE3B3D-F6C9-459A-9B36-882C020A3E01}" dt="2023-10-24T10:46:10.501" v="1531" actId="1038"/>
          <ac:grpSpMkLst>
            <pc:docMk/>
            <pc:sldMk cId="2944394007" sldId="1225"/>
            <ac:grpSpMk id="1063" creationId="{1CDD5537-0C1D-D672-23C9-6ADD6EDDD6AB}"/>
          </ac:grpSpMkLst>
        </pc:grpChg>
        <pc:picChg chg="del">
          <ac:chgData name="Nauman Moazzam Hayat" userId="22f291a752098928" providerId="LiveId" clId="{6BDE3B3D-F6C9-459A-9B36-882C020A3E01}" dt="2023-10-24T10:45:17.148" v="1487" actId="478"/>
          <ac:picMkLst>
            <pc:docMk/>
            <pc:sldMk cId="2944394007" sldId="1225"/>
            <ac:picMk id="97" creationId="{68963423-0F28-9C4E-9209-A68C79A01E55}"/>
          </ac:picMkLst>
        </pc:picChg>
        <pc:picChg chg="del">
          <ac:chgData name="Nauman Moazzam Hayat" userId="22f291a752098928" providerId="LiveId" clId="{6BDE3B3D-F6C9-459A-9B36-882C020A3E01}" dt="2023-10-24T10:45:17.148" v="1487" actId="478"/>
          <ac:picMkLst>
            <pc:docMk/>
            <pc:sldMk cId="2944394007" sldId="1225"/>
            <ac:picMk id="98" creationId="{CC400AD6-BFC6-FE40-9B3A-1E58BEB77C01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582" creationId="{AA1C9952-1188-B379-3826-11B10271A9EC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583" creationId="{A72302F0-C29A-FB06-756F-673D628C1160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584" creationId="{3509EC79-D81E-477C-570E-EB4391DFBC99}"/>
          </ac:picMkLst>
        </pc:picChg>
        <pc:picChg chg="add 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627" creationId="{26BE345F-824F-7119-8DD7-926CB15425AD}"/>
          </ac:picMkLst>
        </pc:picChg>
        <pc:picChg chg="add 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628" creationId="{1E0F322C-D83F-9A5D-1407-583CC42C9B52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34" creationId="{1FAA4060-2A7C-3403-811E-279B9B55E1D4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35" creationId="{FB25C69A-54F0-6EAF-DAF0-BD3E426499F6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37" creationId="{8FB5B87A-A314-6053-16ED-88DA8E698DFE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58" creationId="{1E6D2C59-90B4-088B-BA66-5A335317DFF4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59" creationId="{ECBFED3F-42E9-8E92-1D21-579902E910C2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61" creationId="{48F574AF-7548-BB7B-F405-3639C92CFAA9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62" creationId="{66B2709C-0F19-2D3C-4F40-63CC6251B9E3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67" creationId="{2AEB9E57-1385-199B-632C-266BD46DCF99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68" creationId="{CCEA0CCF-B7DA-D1A5-5781-65EB87CB40C9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69" creationId="{3F81E824-B5BA-2EA4-F7B1-0319A38787DC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71" creationId="{AD92ADA6-0CAE-FCA3-2589-6F8A165B47A0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72" creationId="{90BE1D96-C286-3A75-275C-C0E174DD3CA4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74" creationId="{42D777E0-FBA1-96FF-BFA1-F121F5042934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799" creationId="{9B7681E7-B0E4-603E-F0A8-DDE4624C94D2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0" creationId="{ADEDEC25-9ADF-BA64-F75D-0D9564480E0C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1" creationId="{C9B60689-69A0-0304-6ABA-8C05AED2C388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4" creationId="{23D736F4-FA7C-5F3F-8B92-040118D0FCFD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5" creationId="{31E00EFD-FBF0-2F4F-2ACB-269E5F11F5D2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6" creationId="{FF3D80F4-5530-A26C-54CB-404C8A448A6A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08" creationId="{482ED172-153D-4082-D13B-A04ECE44A25F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11" creationId="{D01D7605-E83B-C88F-2177-46F31CED0F4A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12" creationId="{9013E894-9A5D-494D-53B2-131D8DB6DC19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14" creationId="{43FC56A7-3289-83CE-45AE-FD8B52EC2067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35" creationId="{0C10E16B-FB63-414B-3387-3A032C353302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38" creationId="{D60036D9-DAF7-B974-1746-C85CBB249508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41" creationId="{12F4A034-CEC8-9C82-4AFA-7D4BAF1E8945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42" creationId="{C50B82E5-648C-C88B-505B-C9A9A8448B3B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44" creationId="{CB9EE4AB-DF4B-1B1C-1CA5-5C5E3F1D6FBE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96" creationId="{1B9E0D34-0E81-5293-1610-16B46BA590A9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899" creationId="{14FB949A-DAAC-89B8-EA7F-5C7DFA6582D3}"/>
          </ac:picMkLst>
        </pc:picChg>
        <pc:picChg chg="mod">
          <ac:chgData name="Nauman Moazzam Hayat" userId="22f291a752098928" providerId="LiveId" clId="{6BDE3B3D-F6C9-459A-9B36-882C020A3E01}" dt="2023-10-24T10:46:10.501" v="1531" actId="1038"/>
          <ac:picMkLst>
            <pc:docMk/>
            <pc:sldMk cId="2944394007" sldId="1225"/>
            <ac:picMk id="900" creationId="{88F5335A-7249-7E27-1A76-99C2E0D20B52}"/>
          </ac:picMkLst>
        </pc:pic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39" creationId="{E2530C9D-5A6A-4840-95EE-E62E0F45C045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0" creationId="{CE695EB4-9B05-534C-8956-9DB8A7F3BB4D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1" creationId="{18F7467A-DF1D-0E46-BAE5-AA618B1E2E23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2" creationId="{B678AF35-2773-354B-990C-E6287528A770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3" creationId="{ED3CE828-FE2E-C442-997E-2F0E1211CF46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4" creationId="{3668B3BB-A47F-5E47-AC63-7A64454822AB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5" creationId="{10E00960-4829-DF40-A68E-F6F8238FF69F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6" creationId="{FAD6522C-9B65-7B47-9343-759ADC3E82EF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7" creationId="{C9D60433-CC5F-F847-96F4-C7AB0F1F4319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8" creationId="{5889A11F-395A-0146-B6C3-4B72596D337D}"/>
          </ac:cxnSpMkLst>
        </pc:cxnChg>
        <pc:cxnChg chg="del">
          <ac:chgData name="Nauman Moazzam Hayat" userId="22f291a752098928" providerId="LiveId" clId="{6BDE3B3D-F6C9-459A-9B36-882C020A3E01}" dt="2023-10-24T10:45:17.148" v="1487" actId="478"/>
          <ac:cxnSpMkLst>
            <pc:docMk/>
            <pc:sldMk cId="2944394007" sldId="1225"/>
            <ac:cxnSpMk id="49" creationId="{5B56C4A7-D357-9B49-881D-CA196AEAFB86}"/>
          </ac:cxnSpMkLst>
        </pc:cxnChg>
        <pc:cxnChg chg="mod">
          <ac:chgData name="Nauman Moazzam Hayat" userId="22f291a752098928" providerId="LiveId" clId="{6BDE3B3D-F6C9-459A-9B36-882C020A3E01}" dt="2023-10-24T10:42:18.740" v="1476" actId="14100"/>
          <ac:cxnSpMkLst>
            <pc:docMk/>
            <pc:sldMk cId="2944394007" sldId="1225"/>
            <ac:cxnSpMk id="410" creationId="{3835E510-94A6-CB4A-8E83-683BD197AE03}"/>
          </ac:cxnSpMkLst>
        </pc:cxnChg>
        <pc:cxnChg chg="mod">
          <ac:chgData name="Nauman Moazzam Hayat" userId="22f291a752098928" providerId="LiveId" clId="{6BDE3B3D-F6C9-459A-9B36-882C020A3E01}" dt="2023-10-24T10:42:18.740" v="1476" actId="14100"/>
          <ac:cxnSpMkLst>
            <pc:docMk/>
            <pc:sldMk cId="2944394007" sldId="1225"/>
            <ac:cxnSpMk id="411" creationId="{825ED142-2B9E-A549-972C-96BCC6721FF5}"/>
          </ac:cxnSpMkLst>
        </pc:cxnChg>
        <pc:cxnChg chg="mod">
          <ac:chgData name="Nauman Moazzam Hayat" userId="22f291a752098928" providerId="LiveId" clId="{6BDE3B3D-F6C9-459A-9B36-882C020A3E01}" dt="2023-10-24T10:42:18.740" v="1476" actId="14100"/>
          <ac:cxnSpMkLst>
            <pc:docMk/>
            <pc:sldMk cId="2944394007" sldId="1225"/>
            <ac:cxnSpMk id="412" creationId="{9C667C7E-38FB-6240-9A45-08553E60B303}"/>
          </ac:cxnSpMkLst>
        </pc:cxnChg>
        <pc:cxnChg chg="mod">
          <ac:chgData name="Nauman Moazzam Hayat" userId="22f291a752098928" providerId="LiveId" clId="{6BDE3B3D-F6C9-459A-9B36-882C020A3E01}" dt="2023-10-24T10:42:18.740" v="1476" actId="14100"/>
          <ac:cxnSpMkLst>
            <pc:docMk/>
            <pc:sldMk cId="2944394007" sldId="1225"/>
            <ac:cxnSpMk id="413" creationId="{B377B3B6-C07B-2C45-B4CE-756D355F1049}"/>
          </ac:cxnSpMkLst>
        </pc:cxnChg>
        <pc:cxnChg chg="mod">
          <ac:chgData name="Nauman Moazzam Hayat" userId="22f291a752098928" providerId="LiveId" clId="{6BDE3B3D-F6C9-459A-9B36-882C020A3E01}" dt="2023-10-24T10:42:40.088" v="1480" actId="14100"/>
          <ac:cxnSpMkLst>
            <pc:docMk/>
            <pc:sldMk cId="2944394007" sldId="1225"/>
            <ac:cxnSpMk id="521" creationId="{10225287-A970-334C-96E6-BB42F39A3119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0" creationId="{7C554B8D-C7B6-F168-5EF0-294881CF9A71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1" creationId="{3773F751-4655-A080-8CE8-E79D4282B5C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2" creationId="{530039C9-40D5-3CF8-D136-AF07B062D2E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3" creationId="{E8254127-639C-6C51-5C0B-6F253FAFDA60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4" creationId="{ABFEC50F-F6C2-B0EE-7DA2-0C22FDC62CBA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5" creationId="{1DF5BA1B-1CAE-5BCC-E75F-842249179C5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59" creationId="{0D05CEF9-06AC-A408-3978-1ECDCFEDF627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0" creationId="{8C669918-DC6D-6B23-8C2A-DE5FB1DFB4F9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1" creationId="{DE25980D-65A6-613F-C7DF-13E4B1ED6AC3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2" creationId="{82511083-5ED9-005E-64F7-522511443290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3" creationId="{8B625F84-3277-FA25-7EF2-DFF191264155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4" creationId="{41A658C2-2E07-6071-9980-90F8D9246C60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69" creationId="{B732B92D-B85B-ADE7-54CA-1D1FEC9037FC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0" creationId="{EB6AFB70-2C6D-5042-F14E-0B8BEDDD97CD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1" creationId="{00659412-D058-166A-BC44-468B66DF91C2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2" creationId="{AE126A9B-DF0C-5AE0-0148-7653F4F776A2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3" creationId="{6C47F06F-B0A1-585E-308C-E273AFDE3F0A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4" creationId="{50C749BD-6B68-738E-4AE0-C4842D56DA63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5" creationId="{0E33743D-E2A2-0033-6FC8-C5C08FEBF025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6" creationId="{B6785506-966A-4163-CC9B-3ACFB96CE3F4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7" creationId="{093BB168-301E-2907-3C42-3EF571A6DA8F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8" creationId="{D65DDA6D-E3DA-75C1-48E8-BE5AEEBF2A87}"/>
          </ac:cxnSpMkLst>
        </pc:cxnChg>
        <pc:cxnChg chg="add 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579" creationId="{FACAAEB6-4FD6-B3F1-2586-B2D84B94341B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0" creationId="{73DCA829-80FC-DF45-29F0-F337D63ADC95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1" creationId="{5F3383FA-1F9A-1D49-4BCB-F8FC5B60C4B5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2" creationId="{97E15DD8-DF8B-2485-DCA2-0E5EF43C7EB7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3" creationId="{05009C2D-4E76-39A1-84A4-90DC3919E1F9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4" creationId="{AB0DA360-C803-473F-1C16-F051361F44A3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5" creationId="{83EBB2F8-99C1-C0EB-DE5A-D3531CBA3F31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6" creationId="{3064B6A2-D5E5-133E-0971-07A40624A894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607" creationId="{E3E4EBD8-850B-E033-9279-195F3F83FE4D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797" creationId="{E036720E-5ACA-1FCC-554A-65BFF96FE114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802" creationId="{D0D72D5B-BD44-6098-F98C-387CE32C9695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40" creationId="{606DB6D7-EDA9-42EE-5E2F-AD997A34E8E3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41" creationId="{E9A96D2B-B860-2DC3-CFE6-7A69B9AB4EB6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42" creationId="{3EED55AD-34F4-DF71-1A4E-52BC9F3725B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43" creationId="{300E240D-1F2F-876D-D049-8DADE004AC4F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50" creationId="{173BAF0C-BD78-AFC6-8214-9A2772FE6073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51" creationId="{63ED37D6-7225-F27A-1AE6-DE2CEF399B70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52" creationId="{F05B2413-18B4-8C29-C9F9-90AD966A290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953" creationId="{9320AB6F-5A15-E74A-CB27-1AF8E10FC9BA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30" creationId="{108F2CAF-B2FC-5F7B-5220-973314D64F6B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31" creationId="{8D335223-F8A4-A369-67DB-54B0138FBEED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37" creationId="{F64875F4-7540-52D2-4CDD-3500DC68EA14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38" creationId="{DA7B5AC9-60D7-4A51-A635-0590BE515249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44" creationId="{5FE865AD-750F-B16A-8C48-B82A7B5F2024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45" creationId="{47A5AC54-1536-AAAD-5855-CC7DDABE8D4E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51" creationId="{804840D8-C4E9-E0B7-480E-2487ED2DF3CF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52" creationId="{377699EA-B97C-7273-849A-D59670D613AC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58" creationId="{D78A614C-6168-A22E-A940-4B243A67B8EA}"/>
          </ac:cxnSpMkLst>
        </pc:cxnChg>
        <pc:cxnChg chg="mod">
          <ac:chgData name="Nauman Moazzam Hayat" userId="22f291a752098928" providerId="LiveId" clId="{6BDE3B3D-F6C9-459A-9B36-882C020A3E01}" dt="2023-10-24T10:46:10.501" v="1531" actId="1038"/>
          <ac:cxnSpMkLst>
            <pc:docMk/>
            <pc:sldMk cId="2944394007" sldId="1225"/>
            <ac:cxnSpMk id="1059" creationId="{7B487E64-6196-C41F-D422-73AB7343C92C}"/>
          </ac:cxnSpMkLst>
        </pc:cxn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1448817830" sldId="1227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448817830" sldId="1227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922246313" sldId="1228"/>
        </pc:sldMkLst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922246313" sldId="1228"/>
            <ac:spMk id="81" creationId="{396DD204-2A01-8E4D-BC4B-E0BD86B248A0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922246313" sldId="1228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144395918" sldId="1229"/>
        </pc:sldMkLst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144395918" sldId="1229"/>
            <ac:spMk id="23" creationId="{AE9CCC8F-9B64-9843-9FF6-322BE507C6B3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44395918" sldId="1229"/>
            <ac:spMk id="546" creationId="{5DC8F37A-7230-5148-88D9-265AE5AD394E}"/>
          </ac:spMkLst>
        </pc:sp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2178218744" sldId="1230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2178218744" sldId="1230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4137390382" sldId="1231"/>
        </pc:sldMkLst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4137390382" sldId="1231"/>
            <ac:spMk id="444" creationId="{6E59D8FF-3BFC-9E4A-88AA-D168D119E03B}"/>
          </ac:spMkLst>
        </pc:spChg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4137390382" sldId="1231"/>
            <ac:spMk id="445" creationId="{37555C05-2A0C-8E42-A9BE-7ECBAF0D8C2D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4137390382" sldId="1231"/>
            <ac:spMk id="546" creationId="{5DC8F37A-7230-5148-88D9-265AE5AD394E}"/>
          </ac:spMkLst>
        </pc:sp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1865970433" sldId="1232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865970433" sldId="1232"/>
            <ac:spMk id="546" creationId="{5DC8F37A-7230-5148-88D9-265AE5AD394E}"/>
          </ac:spMkLst>
        </pc:sp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1345565696" sldId="1233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345565696" sldId="1233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430187220" sldId="1234"/>
        </pc:sldMkLst>
        <pc:spChg chg="mod">
          <ac:chgData name="Nauman Moazzam Hayat" userId="22f291a752098928" providerId="LiveId" clId="{6BDE3B3D-F6C9-459A-9B36-882C020A3E01}" dt="2023-10-26T08:49:43.637" v="2821" actId="1036"/>
          <ac:spMkLst>
            <pc:docMk/>
            <pc:sldMk cId="430187220" sldId="1234"/>
            <ac:spMk id="356" creationId="{51404446-23C0-2D44-BCD1-6A216A38E9F1}"/>
          </ac:spMkLst>
        </pc:spChg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180136928" sldId="1238"/>
        </pc:sldMkLst>
      </pc:sldChg>
      <pc:sldChg chg="modSp add del">
        <pc:chgData name="Nauman Moazzam Hayat" userId="22f291a752098928" providerId="LiveId" clId="{6BDE3B3D-F6C9-459A-9B36-882C020A3E01}" dt="2023-10-24T09:18:03.180" v="1460" actId="47"/>
        <pc:sldMkLst>
          <pc:docMk/>
          <pc:sldMk cId="221272142" sldId="1239"/>
        </pc:sldMkLst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221272142" sldId="1239"/>
            <ac:spMk id="7" creationId="{89FADA88-24D6-414D-8D4C-1C3C85DF6E9C}"/>
          </ac:spMkLst>
        </pc:spChg>
      </pc:sldChg>
      <pc:sldChg chg="modSp add del mod">
        <pc:chgData name="Nauman Moazzam Hayat" userId="22f291a752098928" providerId="LiveId" clId="{6BDE3B3D-F6C9-459A-9B36-882C020A3E01}" dt="2023-10-24T09:18:03.180" v="1460" actId="47"/>
        <pc:sldMkLst>
          <pc:docMk/>
          <pc:sldMk cId="1737484295" sldId="1240"/>
        </pc:sldMkLst>
        <pc:spChg chg="mod">
          <ac:chgData name="Nauman Moazzam Hayat" userId="22f291a752098928" providerId="LiveId" clId="{6BDE3B3D-F6C9-459A-9B36-882C020A3E01}" dt="2023-10-19T12:29:31.312" v="602" actId="20577"/>
          <ac:spMkLst>
            <pc:docMk/>
            <pc:sldMk cId="1737484295" sldId="1240"/>
            <ac:spMk id="2" creationId="{7A719438-0C98-CC4E-B2A6-DFB0F8C5A663}"/>
          </ac:spMkLst>
        </pc:spChg>
        <pc:spChg chg="mod">
          <ac:chgData name="Nauman Moazzam Hayat" userId="22f291a752098928" providerId="LiveId" clId="{6BDE3B3D-F6C9-459A-9B36-882C020A3E01}" dt="2023-10-17T08:55:39.586" v="197"/>
          <ac:spMkLst>
            <pc:docMk/>
            <pc:sldMk cId="1737484295" sldId="1240"/>
            <ac:spMk id="5" creationId="{93499F0B-8A43-B042-94A3-D83FC9EF4069}"/>
          </ac:spMkLst>
        </pc:spChg>
      </pc:sldChg>
      <pc:sldChg chg="add del">
        <pc:chgData name="Nauman Moazzam Hayat" userId="22f291a752098928" providerId="LiveId" clId="{6BDE3B3D-F6C9-459A-9B36-882C020A3E01}" dt="2023-10-19T14:06:42.472" v="641"/>
        <pc:sldMkLst>
          <pc:docMk/>
          <pc:sldMk cId="317926710" sldId="1241"/>
        </pc:sldMkLst>
      </pc:sldChg>
      <pc:sldChg chg="add del">
        <pc:chgData name="Nauman Moazzam Hayat" userId="22f291a752098928" providerId="LiveId" clId="{6BDE3B3D-F6C9-459A-9B36-882C020A3E01}" dt="2023-10-19T14:06:56.122" v="644" actId="47"/>
        <pc:sldMkLst>
          <pc:docMk/>
          <pc:sldMk cId="1016285839" sldId="1241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1260381018" sldId="1241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3173152734" sldId="1242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1097194941" sldId="1243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2595826318" sldId="1244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2624993748" sldId="1245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3457512527" sldId="1246"/>
        </pc:sldMkLst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787738476" sldId="1249"/>
        </pc:sldMkLst>
        <pc:spChg chg="mod">
          <ac:chgData name="Nauman Moazzam Hayat" userId="22f291a752098928" providerId="LiveId" clId="{6BDE3B3D-F6C9-459A-9B36-882C020A3E01}" dt="2023-10-26T08:51:35.848" v="2827" actId="1036"/>
          <ac:spMkLst>
            <pc:docMk/>
            <pc:sldMk cId="787738476" sldId="1249"/>
            <ac:spMk id="251" creationId="{8FBBD149-E4A4-7649-964F-57535C719AD2}"/>
          </ac:spMkLst>
        </pc:spChg>
        <pc:spChg chg="mod">
          <ac:chgData name="Nauman Moazzam Hayat" userId="22f291a752098928" providerId="LiveId" clId="{6BDE3B3D-F6C9-459A-9B36-882C020A3E01}" dt="2023-10-26T08:53:05.217" v="2853" actId="14100"/>
          <ac:spMkLst>
            <pc:docMk/>
            <pc:sldMk cId="787738476" sldId="1249"/>
            <ac:spMk id="362" creationId="{E601508D-C456-214F-B2CC-E58813667624}"/>
          </ac:spMkLst>
        </pc:spChg>
        <pc:grpChg chg="mod">
          <ac:chgData name="Nauman Moazzam Hayat" userId="22f291a752098928" providerId="LiveId" clId="{6BDE3B3D-F6C9-459A-9B36-882C020A3E01}" dt="2023-10-26T08:53:11.612" v="2854" actId="14100"/>
          <ac:grpSpMkLst>
            <pc:docMk/>
            <pc:sldMk cId="787738476" sldId="1249"/>
            <ac:grpSpMk id="4" creationId="{D3B35DA9-63C6-B944-AEED-1CE8A219D68F}"/>
          </ac:grpSpMkLst>
        </pc:grpChg>
        <pc:grpChg chg="mod">
          <ac:chgData name="Nauman Moazzam Hayat" userId="22f291a752098928" providerId="LiveId" clId="{6BDE3B3D-F6C9-459A-9B36-882C020A3E01}" dt="2023-10-26T08:51:10.581" v="2822" actId="1035"/>
          <ac:grpSpMkLst>
            <pc:docMk/>
            <pc:sldMk cId="787738476" sldId="1249"/>
            <ac:grpSpMk id="241" creationId="{C0DE6387-1D17-B74C-B49C-337140026F6C}"/>
          </ac:grpSpMkLst>
        </pc:grpChg>
        <pc:grpChg chg="mod">
          <ac:chgData name="Nauman Moazzam Hayat" userId="22f291a752098928" providerId="LiveId" clId="{6BDE3B3D-F6C9-459A-9B36-882C020A3E01}" dt="2023-10-26T08:53:24.415" v="2855" actId="14100"/>
          <ac:grpSpMkLst>
            <pc:docMk/>
            <pc:sldMk cId="787738476" sldId="1249"/>
            <ac:grpSpMk id="365" creationId="{CD6AC636-949C-B04A-A12F-4BBF60E3A068}"/>
          </ac:grpSpMkLst>
        </pc:gr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1299959410" sldId="1250"/>
        </pc:sldMkLst>
        <pc:spChg chg="mod">
          <ac:chgData name="Nauman Moazzam Hayat" userId="22f291a752098928" providerId="LiveId" clId="{6BDE3B3D-F6C9-459A-9B36-882C020A3E01}" dt="2023-10-26T09:02:50.322" v="2871" actId="6549"/>
          <ac:spMkLst>
            <pc:docMk/>
            <pc:sldMk cId="1299959410" sldId="1250"/>
            <ac:spMk id="232" creationId="{0E1E6414-BFC2-6F49-BF7D-69F4679C38EE}"/>
          </ac:spMkLst>
        </pc:spChg>
        <pc:spChg chg="mod">
          <ac:chgData name="Nauman Moazzam Hayat" userId="22f291a752098928" providerId="LiveId" clId="{6BDE3B3D-F6C9-459A-9B36-882C020A3E01}" dt="2023-10-26T09:03:05.379" v="2872" actId="14100"/>
          <ac:spMkLst>
            <pc:docMk/>
            <pc:sldMk cId="1299959410" sldId="1250"/>
            <ac:spMk id="236" creationId="{CD08082F-26E1-5D4C-847F-FBDD59BB5533}"/>
          </ac:spMkLst>
        </pc:spChg>
        <pc:spChg chg="mod">
          <ac:chgData name="Nauman Moazzam Hayat" userId="22f291a752098928" providerId="LiveId" clId="{6BDE3B3D-F6C9-459A-9B36-882C020A3E01}" dt="2023-10-26T08:57:54.543" v="2866" actId="1036"/>
          <ac:spMkLst>
            <pc:docMk/>
            <pc:sldMk cId="1299959410" sldId="1250"/>
            <ac:spMk id="347" creationId="{397C8588-CD10-484F-9B94-94120FF4354A}"/>
          </ac:spMkLst>
        </pc:spChg>
        <pc:grpChg chg="mod">
          <ac:chgData name="Nauman Moazzam Hayat" userId="22f291a752098928" providerId="LiveId" clId="{6BDE3B3D-F6C9-459A-9B36-882C020A3E01}" dt="2023-10-26T08:55:13.202" v="2861" actId="14100"/>
          <ac:grpSpMkLst>
            <pc:docMk/>
            <pc:sldMk cId="1299959410" sldId="1250"/>
            <ac:grpSpMk id="275" creationId="{A2F1D687-C332-114C-A115-90CF8BBB8F39}"/>
          </ac:grpSpMkLst>
        </pc:grpChg>
        <pc:grpChg chg="mod">
          <ac:chgData name="Nauman Moazzam Hayat" userId="22f291a752098928" providerId="LiveId" clId="{6BDE3B3D-F6C9-459A-9B36-882C020A3E01}" dt="2023-10-26T08:54:38.514" v="2859" actId="14100"/>
          <ac:grpSpMkLst>
            <pc:docMk/>
            <pc:sldMk cId="1299959410" sldId="1250"/>
            <ac:grpSpMk id="350" creationId="{D4D406BB-E3BB-5344-B200-F9B30FAC676C}"/>
          </ac:grpSpMkLst>
        </pc:grpChg>
        <pc:grpChg chg="mod">
          <ac:chgData name="Nauman Moazzam Hayat" userId="22f291a752098928" providerId="LiveId" clId="{6BDE3B3D-F6C9-459A-9B36-882C020A3E01}" dt="2023-10-26T08:54:44.555" v="2860" actId="14100"/>
          <ac:grpSpMkLst>
            <pc:docMk/>
            <pc:sldMk cId="1299959410" sldId="1250"/>
            <ac:grpSpMk id="384" creationId="{FB03A273-627E-574B-BDC0-F4AE140B7CE4}"/>
          </ac:grpSpMkLst>
        </pc:gr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3266960543" sldId="1252"/>
        </pc:sldMkLst>
        <pc:grpChg chg="mod">
          <ac:chgData name="Nauman Moazzam Hayat" userId="22f291a752098928" providerId="LiveId" clId="{6BDE3B3D-F6C9-459A-9B36-882C020A3E01}" dt="2023-10-26T09:04:47.723" v="2878" actId="14100"/>
          <ac:grpSpMkLst>
            <pc:docMk/>
            <pc:sldMk cId="3266960543" sldId="1252"/>
            <ac:grpSpMk id="4" creationId="{D3B35DA9-63C6-B944-AEED-1CE8A219D68F}"/>
          </ac:grpSpMkLst>
        </pc:grpChg>
        <pc:grpChg chg="mod">
          <ac:chgData name="Nauman Moazzam Hayat" userId="22f291a752098928" providerId="LiveId" clId="{6BDE3B3D-F6C9-459A-9B36-882C020A3E01}" dt="2023-10-26T09:04:41.290" v="2877" actId="14100"/>
          <ac:grpSpMkLst>
            <pc:docMk/>
            <pc:sldMk cId="3266960543" sldId="1252"/>
            <ac:grpSpMk id="241" creationId="{C0DE6387-1D17-B74C-B49C-337140026F6C}"/>
          </ac:grpSpMkLst>
        </pc:grpChg>
        <pc:grpChg chg="mod">
          <ac:chgData name="Nauman Moazzam Hayat" userId="22f291a752098928" providerId="LiveId" clId="{6BDE3B3D-F6C9-459A-9B36-882C020A3E01}" dt="2023-10-26T09:04:53.769" v="2879" actId="14100"/>
          <ac:grpSpMkLst>
            <pc:docMk/>
            <pc:sldMk cId="3266960543" sldId="1252"/>
            <ac:grpSpMk id="365" creationId="{CD6AC636-949C-B04A-A12F-4BBF60E3A068}"/>
          </ac:grpSpMkLst>
        </pc:gr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1123642555" sldId="1253"/>
        </pc:sldMkLst>
        <pc:grpChg chg="mod">
          <ac:chgData name="Nauman Moazzam Hayat" userId="22f291a752098928" providerId="LiveId" clId="{6BDE3B3D-F6C9-459A-9B36-882C020A3E01}" dt="2023-10-26T09:05:24.482" v="2881" actId="14100"/>
          <ac:grpSpMkLst>
            <pc:docMk/>
            <pc:sldMk cId="1123642555" sldId="1253"/>
            <ac:grpSpMk id="4" creationId="{D3B35DA9-63C6-B944-AEED-1CE8A219D68F}"/>
          </ac:grpSpMkLst>
        </pc:grpChg>
        <pc:grpChg chg="mod">
          <ac:chgData name="Nauman Moazzam Hayat" userId="22f291a752098928" providerId="LiveId" clId="{6BDE3B3D-F6C9-459A-9B36-882C020A3E01}" dt="2023-10-26T09:05:16" v="2880" actId="14100"/>
          <ac:grpSpMkLst>
            <pc:docMk/>
            <pc:sldMk cId="1123642555" sldId="1253"/>
            <ac:grpSpMk id="241" creationId="{C0DE6387-1D17-B74C-B49C-337140026F6C}"/>
          </ac:grpSpMkLst>
        </pc:grpChg>
        <pc:grpChg chg="mod">
          <ac:chgData name="Nauman Moazzam Hayat" userId="22f291a752098928" providerId="LiveId" clId="{6BDE3B3D-F6C9-459A-9B36-882C020A3E01}" dt="2023-10-26T09:05:29.632" v="2882" actId="14100"/>
          <ac:grpSpMkLst>
            <pc:docMk/>
            <pc:sldMk cId="1123642555" sldId="1253"/>
            <ac:grpSpMk id="252" creationId="{7E5DB8CA-DD05-F947-B8C0-C515F9C0A281}"/>
          </ac:grpSpMkLst>
        </pc:gr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3410143232" sldId="1254"/>
        </pc:sldMkLst>
        <pc:grpChg chg="mod">
          <ac:chgData name="Nauman Moazzam Hayat" userId="22f291a752098928" providerId="LiveId" clId="{6BDE3B3D-F6C9-459A-9B36-882C020A3E01}" dt="2023-10-26T09:05:48.514" v="2884" actId="14100"/>
          <ac:grpSpMkLst>
            <pc:docMk/>
            <pc:sldMk cId="3410143232" sldId="1254"/>
            <ac:grpSpMk id="8" creationId="{06A226F5-E1A0-0745-A702-A2A97BFBFCD7}"/>
          </ac:grpSpMkLst>
        </pc:grpChg>
        <pc:grpChg chg="mod">
          <ac:chgData name="Nauman Moazzam Hayat" userId="22f291a752098928" providerId="LiveId" clId="{6BDE3B3D-F6C9-459A-9B36-882C020A3E01}" dt="2023-10-26T09:05:51.706" v="2885" actId="14100"/>
          <ac:grpSpMkLst>
            <pc:docMk/>
            <pc:sldMk cId="3410143232" sldId="1254"/>
            <ac:grpSpMk id="179" creationId="{10DDEBD4-7353-9541-B72F-43E36357B966}"/>
          </ac:grpSpMkLst>
        </pc:grpChg>
        <pc:grpChg chg="mod">
          <ac:chgData name="Nauman Moazzam Hayat" userId="22f291a752098928" providerId="LiveId" clId="{6BDE3B3D-F6C9-459A-9B36-882C020A3E01}" dt="2023-10-26T09:06:19.640" v="2892" actId="1038"/>
          <ac:grpSpMkLst>
            <pc:docMk/>
            <pc:sldMk cId="3410143232" sldId="1254"/>
            <ac:grpSpMk id="228" creationId="{9413BF4D-A39A-5642-A43D-A3C2CE1A0D9F}"/>
          </ac:grpSpMkLst>
        </pc:grpChg>
        <pc:grpChg chg="mod">
          <ac:chgData name="Nauman Moazzam Hayat" userId="22f291a752098928" providerId="LiveId" clId="{6BDE3B3D-F6C9-459A-9B36-882C020A3E01}" dt="2023-10-26T09:06:01.749" v="2886" actId="14100"/>
          <ac:grpSpMkLst>
            <pc:docMk/>
            <pc:sldMk cId="3410143232" sldId="1254"/>
            <ac:grpSpMk id="236" creationId="{E5D1DC4A-8FFB-BC47-A0A1-C5FDF0C7BB15}"/>
          </ac:grpSpMkLst>
        </pc:grpChg>
        <pc:grpChg chg="mod">
          <ac:chgData name="Nauman Moazzam Hayat" userId="22f291a752098928" providerId="LiveId" clId="{6BDE3B3D-F6C9-459A-9B36-882C020A3E01}" dt="2023-10-26T09:05:42.227" v="2883" actId="14100"/>
          <ac:grpSpMkLst>
            <pc:docMk/>
            <pc:sldMk cId="3410143232" sldId="1254"/>
            <ac:grpSpMk id="241" creationId="{C0DE6387-1D17-B74C-B49C-337140026F6C}"/>
          </ac:grpSpMkLst>
        </pc:grpChg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4281994025" sldId="1255"/>
        </pc:sldMkLst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510046913" sldId="1259"/>
        </pc:sldMkLst>
        <pc:spChg chg="mod">
          <ac:chgData name="Nauman Moazzam Hayat" userId="22f291a752098928" providerId="LiveId" clId="{6BDE3B3D-F6C9-459A-9B36-882C020A3E01}" dt="2023-10-26T06:02:43.444" v="2805" actId="14100"/>
          <ac:spMkLst>
            <pc:docMk/>
            <pc:sldMk cId="510046913" sldId="1259"/>
            <ac:spMk id="379" creationId="{05FF3FA7-68BA-E148-B1AB-F1DC697DD5AB}"/>
          </ac:spMkLst>
        </pc:spChg>
        <pc:spChg chg="mod">
          <ac:chgData name="Nauman Moazzam Hayat" userId="22f291a752098928" providerId="LiveId" clId="{6BDE3B3D-F6C9-459A-9B36-882C020A3E01}" dt="2023-10-26T06:04:10.339" v="2806" actId="14100"/>
          <ac:spMkLst>
            <pc:docMk/>
            <pc:sldMk cId="510046913" sldId="1259"/>
            <ac:spMk id="390" creationId="{842A56D7-E405-6242-9B11-D34F99B3B871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510046913" sldId="1259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0-26T08:39:40.992" v="2818" actId="47"/>
        <pc:sldMkLst>
          <pc:docMk/>
          <pc:sldMk cId="1948985190" sldId="1260"/>
        </pc:sldMkLst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1948985190" sldId="1260"/>
            <ac:spMk id="444" creationId="{6E59D8FF-3BFC-9E4A-88AA-D168D119E03B}"/>
          </ac:spMkLst>
        </pc:spChg>
        <pc:spChg chg="mod">
          <ac:chgData name="Nauman Moazzam Hayat" userId="22f291a752098928" providerId="LiveId" clId="{6BDE3B3D-F6C9-459A-9B36-882C020A3E01}" dt="2023-10-24T09:18:33.891" v="1474"/>
          <ac:spMkLst>
            <pc:docMk/>
            <pc:sldMk cId="1948985190" sldId="1260"/>
            <ac:spMk id="469" creationId="{2B25C40C-5E57-2E4E-BB2C-C3C589C0AA48}"/>
          </ac:spMkLst>
        </pc:spChg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1948985190" sldId="1260"/>
            <ac:spMk id="546" creationId="{5DC8F37A-7230-5148-88D9-265AE5AD394E}"/>
          </ac:spMkLst>
        </pc:sp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3550071220" sldId="1261"/>
        </pc:sldMkLst>
        <pc:spChg chg="mod">
          <ac:chgData name="Nauman Moazzam Hayat" userId="22f291a752098928" providerId="LiveId" clId="{6BDE3B3D-F6C9-459A-9B36-882C020A3E01}" dt="2023-10-24T11:17:45.349" v="1538"/>
          <ac:spMkLst>
            <pc:docMk/>
            <pc:sldMk cId="3550071220" sldId="1261"/>
            <ac:spMk id="8" creationId="{16172113-4B9B-B44F-B37E-0F9E92FBDD04}"/>
          </ac:spMkLst>
        </pc:spChg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2678864874" sldId="1262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3353676231" sldId="1263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3611414755" sldId="1264"/>
        </pc:sldMkLst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3018054746" sldId="1267"/>
        </pc:sldMkLst>
      </pc:sldChg>
      <pc:sldChg chg="addSp delSp 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1863739232" sldId="1268"/>
        </pc:sldMkLst>
        <pc:spChg chg="mod">
          <ac:chgData name="Nauman Moazzam Hayat" userId="22f291a752098928" providerId="LiveId" clId="{6BDE3B3D-F6C9-459A-9B36-882C020A3E01}" dt="2023-10-26T09:34:47.730" v="2993" actId="1035"/>
          <ac:spMkLst>
            <pc:docMk/>
            <pc:sldMk cId="1863739232" sldId="1268"/>
            <ac:spMk id="2" creationId="{DEDE803E-6759-9045-824E-EB665BC5AFC2}"/>
          </ac:spMkLst>
        </pc:spChg>
        <pc:spChg chg="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3" creationId="{7BE410B7-81B2-C140-A5EB-EE7F3B11820D}"/>
          </ac:spMkLst>
        </pc:spChg>
        <pc:spChg chg="mod">
          <ac:chgData name="Nauman Moazzam Hayat" userId="22f291a752098928" providerId="LiveId" clId="{6BDE3B3D-F6C9-459A-9B36-882C020A3E01}" dt="2023-10-26T09:34:59.034" v="3010" actId="1035"/>
          <ac:spMkLst>
            <pc:docMk/>
            <pc:sldMk cId="1863739232" sldId="1268"/>
            <ac:spMk id="6" creationId="{D3F0A53B-EF0A-F14F-83F8-2625C7BB826D}"/>
          </ac:spMkLst>
        </pc:spChg>
        <pc:spChg chg="add 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7" creationId="{CDC802BE-78D7-89AD-6AE1-F225989697FD}"/>
          </ac:spMkLst>
        </pc:spChg>
        <pc:spChg chg="add mod">
          <ac:chgData name="Nauman Moazzam Hayat" userId="22f291a752098928" providerId="LiveId" clId="{6BDE3B3D-F6C9-459A-9B36-882C020A3E01}" dt="2023-10-26T09:38:46.220" v="3110" actId="1035"/>
          <ac:spMkLst>
            <pc:docMk/>
            <pc:sldMk cId="1863739232" sldId="1268"/>
            <ac:spMk id="9" creationId="{D9C0EB2D-0FC5-76B1-529E-2BFFD3CBA44A}"/>
          </ac:spMkLst>
        </pc:spChg>
        <pc:spChg chg="add mod">
          <ac:chgData name="Nauman Moazzam Hayat" userId="22f291a752098928" providerId="LiveId" clId="{6BDE3B3D-F6C9-459A-9B36-882C020A3E01}" dt="2023-10-26T09:38:35.279" v="3104" actId="21"/>
          <ac:spMkLst>
            <pc:docMk/>
            <pc:sldMk cId="1863739232" sldId="1268"/>
            <ac:spMk id="10" creationId="{9487DEF3-AEDD-1007-251A-05420131F095}"/>
          </ac:spMkLst>
        </pc:spChg>
        <pc:spChg chg="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79" creationId="{6855C03C-8E44-EF41-9C64-F301F7F5A936}"/>
          </ac:spMkLst>
        </pc:spChg>
        <pc:spChg chg="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84" creationId="{209F57E2-5D18-394E-8877-449361B245B3}"/>
          </ac:spMkLst>
        </pc:spChg>
        <pc:spChg chg="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86" creationId="{0C0B111B-B4A7-664F-87FA-C7247397ADBF}"/>
          </ac:spMkLst>
        </pc:spChg>
        <pc:spChg chg="mod">
          <ac:chgData name="Nauman Moazzam Hayat" userId="22f291a752098928" providerId="LiveId" clId="{6BDE3B3D-F6C9-459A-9B36-882C020A3E01}" dt="2023-10-26T09:35:30.078" v="3025" actId="1035"/>
          <ac:spMkLst>
            <pc:docMk/>
            <pc:sldMk cId="1863739232" sldId="1268"/>
            <ac:spMk id="88" creationId="{7E0DCDFE-D830-1B42-B16D-8968BB1067B1}"/>
          </ac:spMkLst>
        </pc:spChg>
        <pc:spChg chg="del mod">
          <ac:chgData name="Nauman Moazzam Hayat" userId="22f291a752098928" providerId="LiveId" clId="{6BDE3B3D-F6C9-459A-9B36-882C020A3E01}" dt="2023-10-26T09:38:09.369" v="3093" actId="21"/>
          <ac:spMkLst>
            <pc:docMk/>
            <pc:sldMk cId="1863739232" sldId="1268"/>
            <ac:spMk id="89" creationId="{F5EE352E-983D-7043-B7BC-2EEB81513579}"/>
          </ac:spMkLst>
        </pc:spChg>
        <pc:grpChg chg="mod">
          <ac:chgData name="Nauman Moazzam Hayat" userId="22f291a752098928" providerId="LiveId" clId="{6BDE3B3D-F6C9-459A-9B36-882C020A3E01}" dt="2023-10-26T09:34:43.050" v="2985" actId="1035"/>
          <ac:grpSpMkLst>
            <pc:docMk/>
            <pc:sldMk cId="1863739232" sldId="1268"/>
            <ac:grpSpMk id="43" creationId="{53548EC1-9C54-AF46-9B41-624583B976B0}"/>
          </ac:grpSpMkLst>
        </pc:grpChg>
        <pc:cxnChg chg="add del mod">
          <ac:chgData name="Nauman Moazzam Hayat" userId="22f291a752098928" providerId="LiveId" clId="{6BDE3B3D-F6C9-459A-9B36-882C020A3E01}" dt="2023-10-26T09:36:01.409" v="3028" actId="478"/>
          <ac:cxnSpMkLst>
            <pc:docMk/>
            <pc:sldMk cId="1863739232" sldId="1268"/>
            <ac:cxnSpMk id="5" creationId="{D8505248-B7F7-2AC1-8C42-0FC53E4A8994}"/>
          </ac:cxnSpMkLst>
        </pc:cxnChg>
      </pc:sldChg>
      <pc:sldChg chg="modSp add del mod">
        <pc:chgData name="Nauman Moazzam Hayat" userId="22f291a752098928" providerId="LiveId" clId="{6BDE3B3D-F6C9-459A-9B36-882C020A3E01}" dt="2023-11-02T04:27:40.461" v="3229" actId="47"/>
        <pc:sldMkLst>
          <pc:docMk/>
          <pc:sldMk cId="3317199003" sldId="1269"/>
        </pc:sldMkLst>
        <pc:spChg chg="mod">
          <ac:chgData name="Nauman Moazzam Hayat" userId="22f291a752098928" providerId="LiveId" clId="{6BDE3B3D-F6C9-459A-9B36-882C020A3E01}" dt="2023-10-26T09:42:07.666" v="3138" actId="1037"/>
          <ac:spMkLst>
            <pc:docMk/>
            <pc:sldMk cId="3317199003" sldId="1269"/>
            <ac:spMk id="80" creationId="{E69A0B3F-EBFC-164A-821B-5A70757FB250}"/>
          </ac:spMkLst>
        </pc:spChg>
        <pc:spChg chg="mod">
          <ac:chgData name="Nauman Moazzam Hayat" userId="22f291a752098928" providerId="LiveId" clId="{6BDE3B3D-F6C9-459A-9B36-882C020A3E01}" dt="2023-10-26T09:41:47.964" v="3133" actId="1076"/>
          <ac:spMkLst>
            <pc:docMk/>
            <pc:sldMk cId="3317199003" sldId="1269"/>
            <ac:spMk id="81" creationId="{88AB766F-5F85-0D4D-90A7-D36ED49CD024}"/>
          </ac:spMkLst>
        </pc:spChg>
        <pc:spChg chg="mod">
          <ac:chgData name="Nauman Moazzam Hayat" userId="22f291a752098928" providerId="LiveId" clId="{6BDE3B3D-F6C9-459A-9B36-882C020A3E01}" dt="2023-10-26T09:41:58.527" v="3136" actId="1076"/>
          <ac:spMkLst>
            <pc:docMk/>
            <pc:sldMk cId="3317199003" sldId="1269"/>
            <ac:spMk id="82" creationId="{DC033023-B5B6-A345-83EB-C080F9647406}"/>
          </ac:spMkLst>
        </pc:sp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3618097501" sldId="1271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3618097501" sldId="1271"/>
            <ac:spMk id="11" creationId="{60E442AF-0FD6-9040-9BFF-CE4BE886AA41}"/>
          </ac:spMkLst>
        </pc:spChg>
      </pc:sldChg>
      <pc:sldChg chg="modSp add del">
        <pc:chgData name="Nauman Moazzam Hayat" userId="22f291a752098928" providerId="LiveId" clId="{6BDE3B3D-F6C9-459A-9B36-882C020A3E01}" dt="2023-10-26T08:39:40.992" v="2818" actId="47"/>
        <pc:sldMkLst>
          <pc:docMk/>
          <pc:sldMk cId="2708800001" sldId="1272"/>
        </pc:sldMkLst>
        <pc:spChg chg="mod">
          <ac:chgData name="Nauman Moazzam Hayat" userId="22f291a752098928" providerId="LiveId" clId="{6BDE3B3D-F6C9-459A-9B36-882C020A3E01}" dt="2023-10-24T09:18:30.570" v="1461"/>
          <ac:spMkLst>
            <pc:docMk/>
            <pc:sldMk cId="2708800001" sldId="1272"/>
            <ac:spMk id="11" creationId="{60E442AF-0FD6-9040-9BFF-CE4BE886AA41}"/>
          </ac:spMkLst>
        </pc:spChg>
      </pc:sldChg>
      <pc:sldChg chg="add del">
        <pc:chgData name="Nauman Moazzam Hayat" userId="22f291a752098928" providerId="LiveId" clId="{6BDE3B3D-F6C9-459A-9B36-882C020A3E01}" dt="2023-11-02T04:27:40.461" v="3229" actId="47"/>
        <pc:sldMkLst>
          <pc:docMk/>
          <pc:sldMk cId="1099796351" sldId="1273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164835797" sldId="1274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3652654866" sldId="1276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3897323379" sldId="1277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1135885595" sldId="1278"/>
        </pc:sldMkLst>
      </pc:sldChg>
      <pc:sldChg chg="add del">
        <pc:chgData name="Nauman Moazzam Hayat" userId="22f291a752098928" providerId="LiveId" clId="{6BDE3B3D-F6C9-459A-9B36-882C020A3E01}" dt="2023-11-15T16:56:48.976" v="3446" actId="2696"/>
        <pc:sldMkLst>
          <pc:docMk/>
          <pc:sldMk cId="1376037124" sldId="1278"/>
        </pc:sldMkLst>
      </pc:sldChg>
      <pc:sldChg chg="modSp add del mod">
        <pc:chgData name="Nauman Moazzam Hayat" userId="22f291a752098928" providerId="LiveId" clId="{6BDE3B3D-F6C9-459A-9B36-882C020A3E01}" dt="2023-11-15T16:57:38.472" v="3451"/>
        <pc:sldMkLst>
          <pc:docMk/>
          <pc:sldMk cId="2069292023" sldId="1278"/>
        </pc:sldMkLst>
        <pc:spChg chg="mod">
          <ac:chgData name="Nauman Moazzam Hayat" userId="22f291a752098928" providerId="LiveId" clId="{6BDE3B3D-F6C9-459A-9B36-882C020A3E01}" dt="2023-11-15T16:57:38.472" v="3451"/>
          <ac:spMkLst>
            <pc:docMk/>
            <pc:sldMk cId="2069292023" sldId="1278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15T16:57:33.722" v="3447"/>
          <ac:spMkLst>
            <pc:docMk/>
            <pc:sldMk cId="2069292023" sldId="1278"/>
            <ac:spMk id="11" creationId="{60E442AF-0FD6-9040-9BFF-CE4BE886AA41}"/>
          </ac:spMkLst>
        </pc:spChg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867453749" sldId="1280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1713521565" sldId="1281"/>
        </pc:sldMkLst>
      </pc:sldChg>
      <pc:sldChg chg="modSp add del mod">
        <pc:chgData name="Nauman Moazzam Hayat" userId="22f291a752098928" providerId="LiveId" clId="{6BDE3B3D-F6C9-459A-9B36-882C020A3E01}" dt="2023-11-02T09:52:12.680" v="3414" actId="47"/>
        <pc:sldMkLst>
          <pc:docMk/>
          <pc:sldMk cId="941150556" sldId="1282"/>
        </pc:sldMkLst>
        <pc:spChg chg="mod">
          <ac:chgData name="Nauman Moazzam Hayat" userId="22f291a752098928" providerId="LiveId" clId="{6BDE3B3D-F6C9-459A-9B36-882C020A3E01}" dt="2023-10-26T09:15:29.464" v="2904" actId="1035"/>
          <ac:spMkLst>
            <pc:docMk/>
            <pc:sldMk cId="941150556" sldId="1282"/>
            <ac:spMk id="350" creationId="{95E0DFFE-7997-234A-8A51-545E71EE1AA5}"/>
          </ac:spMkLst>
        </pc:spChg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2757738589" sldId="1284"/>
        </pc:sldMkLst>
      </pc:sldChg>
      <pc:sldChg chg="modSp add del mod">
        <pc:chgData name="Nauman Moazzam Hayat" userId="22f291a752098928" providerId="LiveId" clId="{6BDE3B3D-F6C9-459A-9B36-882C020A3E01}" dt="2023-11-02T09:52:12.680" v="3414" actId="47"/>
        <pc:sldMkLst>
          <pc:docMk/>
          <pc:sldMk cId="3556107633" sldId="1285"/>
        </pc:sldMkLst>
        <pc:spChg chg="mod">
          <ac:chgData name="Nauman Moazzam Hayat" userId="22f291a752098928" providerId="LiveId" clId="{6BDE3B3D-F6C9-459A-9B36-882C020A3E01}" dt="2023-10-26T09:44:20.257" v="3152" actId="404"/>
          <ac:spMkLst>
            <pc:docMk/>
            <pc:sldMk cId="3556107633" sldId="1285"/>
            <ac:spMk id="6" creationId="{5DA1129F-3DCF-3A44-9CC7-AFE5C958C642}"/>
          </ac:spMkLst>
        </pc:spChg>
      </pc:sldChg>
      <pc:sldChg chg="modSp add del">
        <pc:chgData name="Nauman Moazzam Hayat" userId="22f291a752098928" providerId="LiveId" clId="{6BDE3B3D-F6C9-459A-9B36-882C020A3E01}" dt="2023-11-02T09:52:12.680" v="3414" actId="47"/>
        <pc:sldMkLst>
          <pc:docMk/>
          <pc:sldMk cId="1620562024" sldId="1286"/>
        </pc:sldMkLst>
        <pc:spChg chg="mod">
          <ac:chgData name="Nauman Moazzam Hayat" userId="22f291a752098928" providerId="LiveId" clId="{6BDE3B3D-F6C9-459A-9B36-882C020A3E01}" dt="2023-10-26T09:49:14.748" v="3180" actId="207"/>
          <ac:spMkLst>
            <pc:docMk/>
            <pc:sldMk cId="1620562024" sldId="1286"/>
            <ac:spMk id="223" creationId="{C4812894-1377-0F41-8D66-2DB2C98C7B52}"/>
          </ac:spMkLst>
        </pc:spChg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3482137727" sldId="1287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898965396" sldId="1289"/>
        </pc:sldMkLst>
      </pc:sldChg>
      <pc:sldChg chg="modSp add del mod">
        <pc:chgData name="Nauman Moazzam Hayat" userId="22f291a752098928" providerId="LiveId" clId="{6BDE3B3D-F6C9-459A-9B36-882C020A3E01}" dt="2023-11-02T09:52:12.680" v="3414" actId="47"/>
        <pc:sldMkLst>
          <pc:docMk/>
          <pc:sldMk cId="2446448288" sldId="1290"/>
        </pc:sldMkLst>
        <pc:spChg chg="mod">
          <ac:chgData name="Nauman Moazzam Hayat" userId="22f291a752098928" providerId="LiveId" clId="{6BDE3B3D-F6C9-459A-9B36-882C020A3E01}" dt="2023-11-02T04:46:02.640" v="3260" actId="1076"/>
          <ac:spMkLst>
            <pc:docMk/>
            <pc:sldMk cId="2446448288" sldId="1290"/>
            <ac:spMk id="6" creationId="{5EE58ED7-62E2-2642-BB6A-E4AB185BFC3C}"/>
          </ac:spMkLst>
        </pc:spChg>
        <pc:spChg chg="mod">
          <ac:chgData name="Nauman Moazzam Hayat" userId="22f291a752098928" providerId="LiveId" clId="{6BDE3B3D-F6C9-459A-9B36-882C020A3E01}" dt="2023-11-02T04:48:55.640" v="3318" actId="1035"/>
          <ac:spMkLst>
            <pc:docMk/>
            <pc:sldMk cId="2446448288" sldId="1290"/>
            <ac:spMk id="230" creationId="{8C17C2DE-65A0-B34D-B3A2-D8B3B612841B}"/>
          </ac:spMkLst>
        </pc:spChg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3946921445" sldId="1291"/>
        </pc:sldMkLst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1281989703" sldId="1292"/>
        </pc:sldMkLst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2077659711" sldId="1293"/>
        </pc:sldMkLst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2064664979" sldId="1297"/>
        </pc:sldMkLst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2687542708" sldId="1298"/>
        </pc:sldMkLst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1719677347" sldId="1299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535225992" sldId="1300"/>
        </pc:sldMkLst>
      </pc:sldChg>
      <pc:sldChg chg="modSp add del mod">
        <pc:chgData name="Nauman Moazzam Hayat" userId="22f291a752098928" providerId="LiveId" clId="{6BDE3B3D-F6C9-459A-9B36-882C020A3E01}" dt="2023-11-08T03:37:45.980" v="3439" actId="47"/>
        <pc:sldMkLst>
          <pc:docMk/>
          <pc:sldMk cId="2363327530" sldId="1301"/>
        </pc:sldMkLst>
        <pc:spChg chg="mod">
          <ac:chgData name="Nauman Moazzam Hayat" userId="22f291a752098928" providerId="LiveId" clId="{6BDE3B3D-F6C9-459A-9B36-882C020A3E01}" dt="2023-11-02T04:53:11.232" v="3405" actId="207"/>
          <ac:spMkLst>
            <pc:docMk/>
            <pc:sldMk cId="2363327530" sldId="1301"/>
            <ac:spMk id="47" creationId="{FFA9A2E8-5EF4-9147-BF10-0AA1AF4E73D2}"/>
          </ac:spMkLst>
        </pc:spChg>
      </pc:sldChg>
      <pc:sldChg chg="modSp add del mod">
        <pc:chgData name="Nauman Moazzam Hayat" userId="22f291a752098928" providerId="LiveId" clId="{6BDE3B3D-F6C9-459A-9B36-882C020A3E01}" dt="2023-11-08T03:37:45.980" v="3439" actId="47"/>
        <pc:sldMkLst>
          <pc:docMk/>
          <pc:sldMk cId="3323304160" sldId="1302"/>
        </pc:sldMkLst>
        <pc:spChg chg="mod">
          <ac:chgData name="Nauman Moazzam Hayat" userId="22f291a752098928" providerId="LiveId" clId="{6BDE3B3D-F6C9-459A-9B36-882C020A3E01}" dt="2023-10-26T09:14:02.712" v="2900" actId="27636"/>
          <ac:spMkLst>
            <pc:docMk/>
            <pc:sldMk cId="3323304160" sldId="1302"/>
            <ac:spMk id="48" creationId="{4AB976E8-5353-7C49-BF7F-4718E1D40008}"/>
          </ac:spMkLst>
        </pc:spChg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821295005" sldId="1303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2083652874" sldId="1304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3875077573" sldId="1305"/>
        </pc:sldMkLst>
      </pc:sldChg>
      <pc:sldChg chg="modSp add del mod">
        <pc:chgData name="Nauman Moazzam Hayat" userId="22f291a752098928" providerId="LiveId" clId="{6BDE3B3D-F6C9-459A-9B36-882C020A3E01}" dt="2023-11-21T09:45:11.697" v="3562" actId="47"/>
        <pc:sldMkLst>
          <pc:docMk/>
          <pc:sldMk cId="3155169038" sldId="1306"/>
        </pc:sldMkLst>
        <pc:spChg chg="mod">
          <ac:chgData name="Nauman Moazzam Hayat" userId="22f291a752098928" providerId="LiveId" clId="{6BDE3B3D-F6C9-459A-9B36-882C020A3E01}" dt="2023-11-08T03:37:37.897" v="3437" actId="27636"/>
          <ac:spMkLst>
            <pc:docMk/>
            <pc:sldMk cId="3155169038" sldId="1306"/>
            <ac:spMk id="2" creationId="{EC702AB5-AB8E-3545-A5A9-FCEA06E6EC76}"/>
          </ac:spMkLst>
        </pc:spChg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3459546561" sldId="1307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4221452886" sldId="1308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3301473045" sldId="1309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288226325" sldId="1310"/>
        </pc:sldMkLst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2799451348" sldId="1311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4155300792" sldId="1312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3230296014" sldId="1313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754819171" sldId="1314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3789536105" sldId="1315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2412261595" sldId="1316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84149838" sldId="1317"/>
        </pc:sldMkLst>
      </pc:sldChg>
      <pc:sldChg chg="modSp 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876877769" sldId="1318"/>
        </pc:sldMkLst>
        <pc:spChg chg="mod">
          <ac:chgData name="Nauman Moazzam Hayat" userId="22f291a752098928" providerId="LiveId" clId="{6BDE3B3D-F6C9-459A-9B36-882C020A3E01}" dt="2023-11-08T03:37:37.897" v="3438" actId="27636"/>
          <ac:spMkLst>
            <pc:docMk/>
            <pc:sldMk cId="1876877769" sldId="1318"/>
            <ac:spMk id="3" creationId="{FECD85E7-B9DB-9043-B7EC-8C0919E801A1}"/>
          </ac:spMkLst>
        </pc:spChg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3462888445" sldId="1320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404269384" sldId="1321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608643524" sldId="1323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3622540766" sldId="1324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1737866844" sldId="1325"/>
        </pc:sldMkLst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575755369" sldId="1326"/>
        </pc:sldMkLst>
      </pc:sldChg>
      <pc:sldChg chg="modSp add del mod">
        <pc:chgData name="Nauman Moazzam Hayat" userId="22f291a752098928" providerId="LiveId" clId="{6BDE3B3D-F6C9-459A-9B36-882C020A3E01}" dt="2023-11-15T16:57:38.472" v="3451"/>
        <pc:sldMkLst>
          <pc:docMk/>
          <pc:sldMk cId="134521092" sldId="1327"/>
        </pc:sldMkLst>
        <pc:spChg chg="mod">
          <ac:chgData name="Nauman Moazzam Hayat" userId="22f291a752098928" providerId="LiveId" clId="{6BDE3B3D-F6C9-459A-9B36-882C020A3E01}" dt="2023-11-15T16:57:38.472" v="3451"/>
          <ac:spMkLst>
            <pc:docMk/>
            <pc:sldMk cId="134521092" sldId="1327"/>
            <ac:spMk id="3" creationId="{91FE0E7E-9E1E-584C-8DA4-C41F028D5E2A}"/>
          </ac:spMkLst>
        </pc:spChg>
        <pc:spChg chg="mod">
          <ac:chgData name="Nauman Moazzam Hayat" userId="22f291a752098928" providerId="LiveId" clId="{6BDE3B3D-F6C9-459A-9B36-882C020A3E01}" dt="2023-11-15T16:57:33.722" v="3447"/>
          <ac:spMkLst>
            <pc:docMk/>
            <pc:sldMk cId="134521092" sldId="1327"/>
            <ac:spMk id="4" creationId="{7D8D1936-B8B5-0847-9A92-51D7DECF1EEE}"/>
          </ac:spMkLst>
        </pc:spChg>
      </pc:sldChg>
      <pc:sldChg chg="modSp add del mod">
        <pc:chgData name="Nauman Moazzam Hayat" userId="22f291a752098928" providerId="LiveId" clId="{6BDE3B3D-F6C9-459A-9B36-882C020A3E01}" dt="2023-11-15T16:56:48.976" v="3446" actId="2696"/>
        <pc:sldMkLst>
          <pc:docMk/>
          <pc:sldMk cId="1946681810" sldId="1327"/>
        </pc:sldMkLst>
        <pc:spChg chg="mod">
          <ac:chgData name="Nauman Moazzam Hayat" userId="22f291a752098928" providerId="LiveId" clId="{6BDE3B3D-F6C9-459A-9B36-882C020A3E01}" dt="2023-11-08T03:37:37.364" v="3435"/>
          <ac:spMkLst>
            <pc:docMk/>
            <pc:sldMk cId="1946681810" sldId="1327"/>
            <ac:spMk id="5" creationId="{2FAB9C2F-4523-854D-98E9-120D41AA7083}"/>
          </ac:spMkLst>
        </pc:spChg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2636607068" sldId="1327"/>
        </pc:sldMkLst>
      </pc:sldChg>
      <pc:sldChg chg="modSp add del">
        <pc:chgData name="Nauman Moazzam Hayat" userId="22f291a752098928" providerId="LiveId" clId="{6BDE3B3D-F6C9-459A-9B36-882C020A3E01}" dt="2023-11-15T16:57:38.472" v="3451"/>
        <pc:sldMkLst>
          <pc:docMk/>
          <pc:sldMk cId="49242119" sldId="1328"/>
        </pc:sldMkLst>
        <pc:spChg chg="mod">
          <ac:chgData name="Nauman Moazzam Hayat" userId="22f291a752098928" providerId="LiveId" clId="{6BDE3B3D-F6C9-459A-9B36-882C020A3E01}" dt="2023-11-15T16:57:33.722" v="3447"/>
          <ac:spMkLst>
            <pc:docMk/>
            <pc:sldMk cId="49242119" sldId="1328"/>
            <ac:spMk id="4" creationId="{7D8D1936-B8B5-0847-9A92-51D7DECF1EEE}"/>
          </ac:spMkLst>
        </pc:spChg>
      </pc:sldChg>
      <pc:sldChg chg="modSp add del mod">
        <pc:chgData name="Nauman Moazzam Hayat" userId="22f291a752098928" providerId="LiveId" clId="{6BDE3B3D-F6C9-459A-9B36-882C020A3E01}" dt="2023-11-15T16:56:48.976" v="3446" actId="2696"/>
        <pc:sldMkLst>
          <pc:docMk/>
          <pc:sldMk cId="1705602122" sldId="1328"/>
        </pc:sldMkLst>
        <pc:spChg chg="mod">
          <ac:chgData name="Nauman Moazzam Hayat" userId="22f291a752098928" providerId="LiveId" clId="{6BDE3B3D-F6C9-459A-9B36-882C020A3E01}" dt="2023-11-08T03:37:37.364" v="3435"/>
          <ac:spMkLst>
            <pc:docMk/>
            <pc:sldMk cId="1705602122" sldId="1328"/>
            <ac:spMk id="78" creationId="{86ABF170-63AE-784F-965E-87238AB122D3}"/>
          </ac:spMkLst>
        </pc:spChg>
      </pc:sldChg>
      <pc:sldChg chg="add del">
        <pc:chgData name="Nauman Moazzam Hayat" userId="22f291a752098928" providerId="LiveId" clId="{6BDE3B3D-F6C9-459A-9B36-882C020A3E01}" dt="2023-11-21T09:45:11.697" v="3562" actId="47"/>
        <pc:sldMkLst>
          <pc:docMk/>
          <pc:sldMk cId="3721187353" sldId="1328"/>
        </pc:sldMkLst>
      </pc:sldChg>
      <pc:sldChg chg="modSp add del mod">
        <pc:chgData name="Nauman Moazzam Hayat" userId="22f291a752098928" providerId="LiveId" clId="{6BDE3B3D-F6C9-459A-9B36-882C020A3E01}" dt="2023-11-21T09:45:11.697" v="3562" actId="47"/>
        <pc:sldMkLst>
          <pc:docMk/>
          <pc:sldMk cId="4108974381" sldId="1336"/>
        </pc:sldMkLst>
        <pc:spChg chg="mod">
          <ac:chgData name="Nauman Moazzam Hayat" userId="22f291a752098928" providerId="LiveId" clId="{6BDE3B3D-F6C9-459A-9B36-882C020A3E01}" dt="2023-11-16T14:45:08.843" v="3546" actId="400"/>
          <ac:spMkLst>
            <pc:docMk/>
            <pc:sldMk cId="4108974381" sldId="1336"/>
            <ac:spMk id="7" creationId="{F3A4FBDA-F3DE-F640-AAEE-CE557E67DD69}"/>
          </ac:spMkLst>
        </pc:spChg>
      </pc:sldChg>
      <pc:sldChg chg="modSp add del mod">
        <pc:chgData name="Nauman Moazzam Hayat" userId="22f291a752098928" providerId="LiveId" clId="{6BDE3B3D-F6C9-459A-9B36-882C020A3E01}" dt="2023-11-21T09:45:11.697" v="3562" actId="47"/>
        <pc:sldMkLst>
          <pc:docMk/>
          <pc:sldMk cId="2948149928" sldId="1337"/>
        </pc:sldMkLst>
        <pc:spChg chg="mod">
          <ac:chgData name="Nauman Moazzam Hayat" userId="22f291a752098928" providerId="LiveId" clId="{6BDE3B3D-F6C9-459A-9B36-882C020A3E01}" dt="2023-11-16T14:44:50.583" v="3545" actId="207"/>
          <ac:spMkLst>
            <pc:docMk/>
            <pc:sldMk cId="2948149928" sldId="1337"/>
            <ac:spMk id="8" creationId="{33BBFA62-07B2-9E40-9402-33C2B933EEF9}"/>
          </ac:spMkLst>
        </pc:spChg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137507847" sldId="1351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194585953" sldId="1352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612145871" sldId="1353"/>
        </pc:sldMkLst>
      </pc:sldChg>
      <pc:sldChg chg="modSp add del">
        <pc:chgData name="Nauman Moazzam Hayat" userId="22f291a752098928" providerId="LiveId" clId="{6BDE3B3D-F6C9-459A-9B36-882C020A3E01}" dt="2023-11-23T10:55:49.626" v="3967" actId="47"/>
        <pc:sldMkLst>
          <pc:docMk/>
          <pc:sldMk cId="4093029684" sldId="1353"/>
        </pc:sldMkLst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4093029684" sldId="1353"/>
            <ac:spMk id="34" creationId="{1C0EF820-11F1-FC3C-1BCE-B76AC366AE36}"/>
          </ac:spMkLst>
        </pc:spChg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1751444270" sldId="1354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4024435473" sldId="1355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479033011" sldId="1356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735170418" sldId="1357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272784066" sldId="1358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371758138" sldId="1359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457535509" sldId="1360"/>
        </pc:sldMkLst>
      </pc:sldChg>
      <pc:sldChg chg="add del">
        <pc:chgData name="Nauman Moazzam Hayat" userId="22f291a752098928" providerId="LiveId" clId="{6BDE3B3D-F6C9-459A-9B36-882C020A3E01}" dt="2023-10-26T08:39:40.992" v="2818" actId="47"/>
        <pc:sldMkLst>
          <pc:docMk/>
          <pc:sldMk cId="2621005254" sldId="1361"/>
        </pc:sldMkLst>
      </pc:sldChg>
      <pc:sldChg chg="add del">
        <pc:chgData name="Nauman Moazzam Hayat" userId="22f291a752098928" providerId="LiveId" clId="{6BDE3B3D-F6C9-459A-9B36-882C020A3E01}" dt="2023-10-24T10:44:49.223" v="1484" actId="47"/>
        <pc:sldMkLst>
          <pc:docMk/>
          <pc:sldMk cId="569237761" sldId="1362"/>
        </pc:sldMkLst>
      </pc:sldChg>
      <pc:sldChg chg="add del">
        <pc:chgData name="Nauman Moazzam Hayat" userId="22f291a752098928" providerId="LiveId" clId="{6BDE3B3D-F6C9-459A-9B36-882C020A3E01}" dt="2023-10-24T10:44:12.009" v="1482"/>
        <pc:sldMkLst>
          <pc:docMk/>
          <pc:sldMk cId="2971176278" sldId="1362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3091405014" sldId="1362"/>
        </pc:sldMkLst>
      </pc:sldChg>
      <pc:sldChg chg="modSp add del mod">
        <pc:chgData name="Nauman Moazzam Hayat" userId="22f291a752098928" providerId="LiveId" clId="{6BDE3B3D-F6C9-459A-9B36-882C020A3E01}" dt="2023-11-08T03:37:45.980" v="3439" actId="47"/>
        <pc:sldMkLst>
          <pc:docMk/>
          <pc:sldMk cId="74423120" sldId="1363"/>
        </pc:sldMkLst>
        <pc:spChg chg="mod">
          <ac:chgData name="Nauman Moazzam Hayat" userId="22f291a752098928" providerId="LiveId" clId="{6BDE3B3D-F6C9-459A-9B36-882C020A3E01}" dt="2023-10-26T09:31:17.855" v="2929" actId="14100"/>
          <ac:spMkLst>
            <pc:docMk/>
            <pc:sldMk cId="74423120" sldId="1363"/>
            <ac:spMk id="422" creationId="{1B442015-A8C1-5147-B3B9-FA235C7F9741}"/>
          </ac:spMkLst>
        </pc:spChg>
      </pc:sldChg>
      <pc:sldChg chg="add del">
        <pc:chgData name="Nauman Moazzam Hayat" userId="22f291a752098928" providerId="LiveId" clId="{6BDE3B3D-F6C9-459A-9B36-882C020A3E01}" dt="2023-11-08T03:37:45.980" v="3439" actId="47"/>
        <pc:sldMkLst>
          <pc:docMk/>
          <pc:sldMk cId="3727398112" sldId="1364"/>
        </pc:sldMkLst>
      </pc:sldChg>
      <pc:sldChg chg="add del">
        <pc:chgData name="Nauman Moazzam Hayat" userId="22f291a752098928" providerId="LiveId" clId="{6BDE3B3D-F6C9-459A-9B36-882C020A3E01}" dt="2023-11-02T09:52:12.680" v="3414" actId="47"/>
        <pc:sldMkLst>
          <pc:docMk/>
          <pc:sldMk cId="2076643420" sldId="1365"/>
        </pc:sldMkLst>
      </pc:sldChg>
      <pc:sldChg chg="modSp add del mod">
        <pc:chgData name="Nauman Moazzam Hayat" userId="22f291a752098928" providerId="LiveId" clId="{6BDE3B3D-F6C9-459A-9B36-882C020A3E01}" dt="2023-11-02T09:52:12.680" v="3414" actId="47"/>
        <pc:sldMkLst>
          <pc:docMk/>
          <pc:sldMk cId="1207620300" sldId="1366"/>
        </pc:sldMkLst>
        <pc:spChg chg="mod">
          <ac:chgData name="Nauman Moazzam Hayat" userId="22f291a752098928" providerId="LiveId" clId="{6BDE3B3D-F6C9-459A-9B36-882C020A3E01}" dt="2023-11-02T04:40:13.415" v="3259" actId="20577"/>
          <ac:spMkLst>
            <pc:docMk/>
            <pc:sldMk cId="1207620300" sldId="1366"/>
            <ac:spMk id="6" creationId="{5EE58ED7-62E2-2642-BB6A-E4AB185BFC3C}"/>
          </ac:spMkLst>
        </pc:spChg>
        <pc:spChg chg="mod">
          <ac:chgData name="Nauman Moazzam Hayat" userId="22f291a752098928" providerId="LiveId" clId="{6BDE3B3D-F6C9-459A-9B36-882C020A3E01}" dt="2023-10-26T09:14:02.681" v="2899" actId="27636"/>
          <ac:spMkLst>
            <pc:docMk/>
            <pc:sldMk cId="1207620300" sldId="1366"/>
            <ac:spMk id="7" creationId="{5507B360-8633-344E-8C84-B4DA39DA217E}"/>
          </ac:spMkLst>
        </pc:spChg>
      </pc:sldChg>
      <pc:sldChg chg="add del mod modShow">
        <pc:chgData name="Nauman Moazzam Hayat" userId="22f291a752098928" providerId="LiveId" clId="{6BDE3B3D-F6C9-459A-9B36-882C020A3E01}" dt="2023-11-21T09:45:11.697" v="3562" actId="47"/>
        <pc:sldMkLst>
          <pc:docMk/>
          <pc:sldMk cId="3465754754" sldId="2628"/>
        </pc:sldMkLst>
      </pc:sldChg>
      <pc:sldChg chg="modSp add del mod">
        <pc:chgData name="Nauman Moazzam Hayat" userId="22f291a752098928" providerId="LiveId" clId="{6BDE3B3D-F6C9-459A-9B36-882C020A3E01}" dt="2023-11-23T11:44:27.327" v="4015" actId="2696"/>
        <pc:sldMkLst>
          <pc:docMk/>
          <pc:sldMk cId="2439027495" sldId="2629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2439027495" sldId="2629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2439027495" sldId="2629"/>
            <ac:spMk id="8" creationId="{279883B8-DA57-DB52-48EF-C581E766768F}"/>
          </ac:spMkLst>
        </pc:spChg>
      </pc:sldChg>
      <pc:sldChg chg="modSp add del mod modAnim">
        <pc:chgData name="Nauman Moazzam Hayat" userId="22f291a752098928" providerId="LiveId" clId="{6BDE3B3D-F6C9-459A-9B36-882C020A3E01}" dt="2023-11-23T11:49:51.237" v="4065" actId="20577"/>
        <pc:sldMkLst>
          <pc:docMk/>
          <pc:sldMk cId="3319551138" sldId="2630"/>
        </pc:sldMkLst>
        <pc:spChg chg="mod">
          <ac:chgData name="Nauman Moazzam Hayat" userId="22f291a752098928" providerId="LiveId" clId="{6BDE3B3D-F6C9-459A-9B36-882C020A3E01}" dt="2023-11-21T09:46:08.387" v="3596"/>
          <ac:spMkLst>
            <pc:docMk/>
            <pc:sldMk cId="3319551138" sldId="2630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1T09:46:04.749" v="3563"/>
          <ac:spMkLst>
            <pc:docMk/>
            <pc:sldMk cId="3319551138" sldId="2630"/>
            <ac:spMk id="7" creationId="{BBAB7225-FD7C-82FE-9430-52EE8DF314BB}"/>
          </ac:spMkLst>
        </pc:spChg>
        <pc:spChg chg="mod">
          <ac:chgData name="Nauman Moazzam Hayat" userId="22f291a752098928" providerId="LiveId" clId="{6BDE3B3D-F6C9-459A-9B36-882C020A3E01}" dt="2023-11-23T11:49:51.237" v="4065" actId="20577"/>
          <ac:spMkLst>
            <pc:docMk/>
            <pc:sldMk cId="3319551138" sldId="2630"/>
            <ac:spMk id="55" creationId="{8CE0F95B-BCD3-FD4A-826E-885CC3FD64A3}"/>
          </ac:spMkLst>
        </pc:spChg>
      </pc:sldChg>
      <pc:sldChg chg="modSp add mod">
        <pc:chgData name="Nauman Moazzam Hayat" userId="22f291a752098928" providerId="LiveId" clId="{6BDE3B3D-F6C9-459A-9B36-882C020A3E01}" dt="2023-11-23T11:47:01.175" v="4056" actId="115"/>
        <pc:sldMkLst>
          <pc:docMk/>
          <pc:sldMk cId="1144575730" sldId="2631"/>
        </pc:sldMkLst>
        <pc:spChg chg="mod">
          <ac:chgData name="Nauman Moazzam Hayat" userId="22f291a752098928" providerId="LiveId" clId="{6BDE3B3D-F6C9-459A-9B36-882C020A3E01}" dt="2023-11-23T11:47:01.175" v="4056" actId="115"/>
          <ac:spMkLst>
            <pc:docMk/>
            <pc:sldMk cId="1144575730" sldId="2631"/>
            <ac:spMk id="2" creationId="{3B8CD900-19EC-824C-BF74-AADFBF5A172E}"/>
          </ac:spMkLst>
        </pc:spChg>
        <pc:spChg chg="mod">
          <ac:chgData name="Nauman Moazzam Hayat" userId="22f291a752098928" providerId="LiveId" clId="{6BDE3B3D-F6C9-459A-9B36-882C020A3E01}" dt="2023-11-23T11:45:46.807" v="4038" actId="20577"/>
          <ac:spMkLst>
            <pc:docMk/>
            <pc:sldMk cId="1144575730" sldId="2631"/>
            <ac:spMk id="5" creationId="{F66753E0-AEE0-EA45-A2B7-4116CDB9C527}"/>
          </ac:spMkLst>
        </pc:spChg>
        <pc:spChg chg="mod">
          <ac:chgData name="Nauman Moazzam Hayat" userId="22f291a752098928" providerId="LiveId" clId="{6BDE3B3D-F6C9-459A-9B36-882C020A3E01}" dt="2023-11-23T11:44:38.619" v="4016"/>
          <ac:spMkLst>
            <pc:docMk/>
            <pc:sldMk cId="1144575730" sldId="2631"/>
            <ac:spMk id="8" creationId="{279883B8-DA57-DB52-48EF-C581E766768F}"/>
          </ac:spMkLst>
        </pc:spChg>
      </pc:sldChg>
      <pc:sldChg chg="modSp add del mod modAnim">
        <pc:chgData name="Nauman Moazzam Hayat" userId="22f291a752098928" providerId="LiveId" clId="{6BDE3B3D-F6C9-459A-9B36-882C020A3E01}" dt="2023-11-23T10:55:49.626" v="3967" actId="47"/>
        <pc:sldMkLst>
          <pc:docMk/>
          <pc:sldMk cId="74214302" sldId="2632"/>
        </pc:sldMkLst>
        <pc:spChg chg="mod">
          <ac:chgData name="Nauman Moazzam Hayat" userId="22f291a752098928" providerId="LiveId" clId="{6BDE3B3D-F6C9-459A-9B36-882C020A3E01}" dt="2023-11-23T03:46:03.543" v="3698" actId="1035"/>
          <ac:spMkLst>
            <pc:docMk/>
            <pc:sldMk cId="74214302" sldId="2632"/>
            <ac:spMk id="2" creationId="{387D6B27-2D57-4249-8EF3-5AC82165CFC6}"/>
          </ac:spMkLst>
        </pc:spChg>
        <pc:spChg chg="mod">
          <ac:chgData name="Nauman Moazzam Hayat" userId="22f291a752098928" providerId="LiveId" clId="{6BDE3B3D-F6C9-459A-9B36-882C020A3E01}" dt="2023-11-23T03:46:20.883" v="3729" actId="1036"/>
          <ac:spMkLst>
            <pc:docMk/>
            <pc:sldMk cId="74214302" sldId="2632"/>
            <ac:spMk id="3" creationId="{AC43EB88-53EC-9343-A0EB-51B17E90A4BE}"/>
          </ac:spMkLst>
        </pc:spChg>
        <pc:spChg chg="mod">
          <ac:chgData name="Nauman Moazzam Hayat" userId="22f291a752098928" providerId="LiveId" clId="{6BDE3B3D-F6C9-459A-9B36-882C020A3E01}" dt="2023-11-23T03:46:20.883" v="3729" actId="1036"/>
          <ac:spMkLst>
            <pc:docMk/>
            <pc:sldMk cId="74214302" sldId="2632"/>
            <ac:spMk id="4" creationId="{DE4A8807-E53F-544F-951E-4EEC55AED5AF}"/>
          </ac:spMkLst>
        </pc:spChg>
        <pc:spChg chg="mod">
          <ac:chgData name="Nauman Moazzam Hayat" userId="22f291a752098928" providerId="LiveId" clId="{6BDE3B3D-F6C9-459A-9B36-882C020A3E01}" dt="2023-11-23T03:46:08.971" v="3718" actId="1035"/>
          <ac:spMkLst>
            <pc:docMk/>
            <pc:sldMk cId="74214302" sldId="2632"/>
            <ac:spMk id="51" creationId="{9E977DCF-A5D5-D941-A85F-41D595E749E5}"/>
          </ac:spMkLst>
        </pc:spChg>
        <pc:spChg chg="mod">
          <ac:chgData name="Nauman Moazzam Hayat" userId="22f291a752098928" providerId="LiveId" clId="{6BDE3B3D-F6C9-459A-9B36-882C020A3E01}" dt="2023-11-23T03:46:20.883" v="3729" actId="1036"/>
          <ac:spMkLst>
            <pc:docMk/>
            <pc:sldMk cId="74214302" sldId="2632"/>
            <ac:spMk id="75" creationId="{3842BAE3-D3AC-CD49-9147-12EDA7BFAFE5}"/>
          </ac:spMkLst>
        </pc:spChg>
        <pc:spChg chg="mod">
          <ac:chgData name="Nauman Moazzam Hayat" userId="22f291a752098928" providerId="LiveId" clId="{6BDE3B3D-F6C9-459A-9B36-882C020A3E01}" dt="2023-11-23T03:45:08.563" v="3681" actId="1036"/>
          <ac:spMkLst>
            <pc:docMk/>
            <pc:sldMk cId="74214302" sldId="2632"/>
            <ac:spMk id="77" creationId="{51CC5DA7-C934-BA4D-AD2C-59DF1BDF99F6}"/>
          </ac:spMkLst>
        </pc:spChg>
        <pc:spChg chg="mod">
          <ac:chgData name="Nauman Moazzam Hayat" userId="22f291a752098928" providerId="LiveId" clId="{6BDE3B3D-F6C9-459A-9B36-882C020A3E01}" dt="2023-11-23T03:47:07.829" v="3756" actId="6549"/>
          <ac:spMkLst>
            <pc:docMk/>
            <pc:sldMk cId="74214302" sldId="2632"/>
            <ac:spMk id="78" creationId="{7BC89C6F-5DA4-294F-83CF-68C618AD67A3}"/>
          </ac:spMkLst>
        </pc:spChg>
        <pc:spChg chg="mod">
          <ac:chgData name="Nauman Moazzam Hayat" userId="22f291a752098928" providerId="LiveId" clId="{6BDE3B3D-F6C9-459A-9B36-882C020A3E01}" dt="2023-11-23T03:46:20.883" v="3729" actId="1036"/>
          <ac:spMkLst>
            <pc:docMk/>
            <pc:sldMk cId="74214302" sldId="2632"/>
            <ac:spMk id="96" creationId="{D901A173-DAE6-384F-9E84-A6924D058027}"/>
          </ac:spMkLst>
        </pc:spChg>
        <pc:spChg chg="mod">
          <ac:chgData name="Nauman Moazzam Hayat" userId="22f291a752098928" providerId="LiveId" clId="{6BDE3B3D-F6C9-459A-9B36-882C020A3E01}" dt="2023-11-23T03:46:55.489" v="3755" actId="1035"/>
          <ac:spMkLst>
            <pc:docMk/>
            <pc:sldMk cId="74214302" sldId="2632"/>
            <ac:spMk id="151" creationId="{676B03FA-F97E-8D4F-A163-CA316F4C507A}"/>
          </ac:spMkLst>
        </pc:spChg>
        <pc:grpChg chg="mod">
          <ac:chgData name="Nauman Moazzam Hayat" userId="22f291a752098928" providerId="LiveId" clId="{6BDE3B3D-F6C9-459A-9B36-882C020A3E01}" dt="2023-11-23T03:46:20.883" v="3729" actId="1036"/>
          <ac:grpSpMkLst>
            <pc:docMk/>
            <pc:sldMk cId="74214302" sldId="2632"/>
            <ac:grpSpMk id="97" creationId="{06E17DF6-8FA0-3248-ACFA-3B0441E6E0F7}"/>
          </ac:grpSpMkLst>
        </pc:grpChg>
        <pc:picChg chg="mod">
          <ac:chgData name="Nauman Moazzam Hayat" userId="22f291a752098928" providerId="LiveId" clId="{6BDE3B3D-F6C9-459A-9B36-882C020A3E01}" dt="2023-11-23T03:45:13.336" v="3692" actId="1035"/>
          <ac:picMkLst>
            <pc:docMk/>
            <pc:sldMk cId="74214302" sldId="2632"/>
            <ac:picMk id="7" creationId="{039CE01A-F391-604A-89C2-2F82DDE7EDEF}"/>
          </ac:picMkLst>
        </pc:picChg>
        <pc:cxnChg chg="mod">
          <ac:chgData name="Nauman Moazzam Hayat" userId="22f291a752098928" providerId="LiveId" clId="{6BDE3B3D-F6C9-459A-9B36-882C020A3E01}" dt="2023-11-23T03:46:20.883" v="3729" actId="1036"/>
          <ac:cxnSpMkLst>
            <pc:docMk/>
            <pc:sldMk cId="74214302" sldId="2632"/>
            <ac:cxnSpMk id="58" creationId="{7D6C8C67-D55F-4949-8CB8-AA48957614DA}"/>
          </ac:cxnSpMkLst>
        </pc:cxnChg>
        <pc:cxnChg chg="mod">
          <ac:chgData name="Nauman Moazzam Hayat" userId="22f291a752098928" providerId="LiveId" clId="{6BDE3B3D-F6C9-459A-9B36-882C020A3E01}" dt="2023-11-23T03:46:20.883" v="3729" actId="1036"/>
          <ac:cxnSpMkLst>
            <pc:docMk/>
            <pc:sldMk cId="74214302" sldId="2632"/>
            <ac:cxnSpMk id="66" creationId="{41496D49-E042-0042-963F-F4D7F6508310}"/>
          </ac:cxnSpMkLst>
        </pc:cxnChg>
        <pc:cxnChg chg="mod">
          <ac:chgData name="Nauman Moazzam Hayat" userId="22f291a752098928" providerId="LiveId" clId="{6BDE3B3D-F6C9-459A-9B36-882C020A3E01}" dt="2023-11-23T03:46:20.883" v="3729" actId="1036"/>
          <ac:cxnSpMkLst>
            <pc:docMk/>
            <pc:sldMk cId="74214302" sldId="2632"/>
            <ac:cxnSpMk id="67" creationId="{24B9B26C-C48D-D541-B0C4-CE8674EAC315}"/>
          </ac:cxnSpMkLst>
        </pc:cxnChg>
        <pc:cxnChg chg="mod">
          <ac:chgData name="Nauman Moazzam Hayat" userId="22f291a752098928" providerId="LiveId" clId="{6BDE3B3D-F6C9-459A-9B36-882C020A3E01}" dt="2023-11-23T03:46:20.883" v="3729" actId="1036"/>
          <ac:cxnSpMkLst>
            <pc:docMk/>
            <pc:sldMk cId="74214302" sldId="2632"/>
            <ac:cxnSpMk id="73" creationId="{0971D3D2-CCCB-5845-A95B-3738A1C04862}"/>
          </ac:cxnSpMkLst>
        </pc:cxnChg>
      </pc:sldChg>
      <pc:sldMasterChg chg="del delSldLayout">
        <pc:chgData name="Nauman Moazzam Hayat" userId="22f291a752098928" providerId="LiveId" clId="{6BDE3B3D-F6C9-459A-9B36-882C020A3E01}" dt="2023-11-21T09:45:11.697" v="3562" actId="47"/>
        <pc:sldMasterMkLst>
          <pc:docMk/>
          <pc:sldMasterMk cId="499257699" sldId="2147483690"/>
        </pc:sldMasterMkLst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499257699" sldId="2147483690"/>
            <pc:sldLayoutMk cId="4234249182" sldId="2147483691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499257699" sldId="2147483690"/>
            <pc:sldLayoutMk cId="4044677672" sldId="2147483692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499257699" sldId="2147483690"/>
            <pc:sldLayoutMk cId="2905511467" sldId="2147483693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499257699" sldId="2147483690"/>
            <pc:sldLayoutMk cId="4187502155" sldId="2147483694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2T04:44:36.783" v="18" actId="47"/>
        <pc:sldMasterMkLst>
          <pc:docMk/>
          <pc:sldMasterMk cId="3592242067" sldId="2147483690"/>
        </pc:sldMasterMkLst>
        <pc:sldLayoutChg chg="del">
          <pc:chgData name="Nauman Moazzam Hayat" userId="22f291a752098928" providerId="LiveId" clId="{6BDE3B3D-F6C9-459A-9B36-882C020A3E01}" dt="2023-10-12T04:44:36.783" v="18" actId="47"/>
          <pc:sldLayoutMkLst>
            <pc:docMk/>
            <pc:sldMasterMk cId="3592242067" sldId="2147483690"/>
            <pc:sldLayoutMk cId="2277843326" sldId="2147483691"/>
          </pc:sldLayoutMkLst>
        </pc:sldLayoutChg>
        <pc:sldLayoutChg chg="del">
          <pc:chgData name="Nauman Moazzam Hayat" userId="22f291a752098928" providerId="LiveId" clId="{6BDE3B3D-F6C9-459A-9B36-882C020A3E01}" dt="2023-10-12T04:44:36.783" v="18" actId="47"/>
          <pc:sldLayoutMkLst>
            <pc:docMk/>
            <pc:sldMasterMk cId="3592242067" sldId="2147483690"/>
            <pc:sldLayoutMk cId="3016078916" sldId="2147483692"/>
          </pc:sldLayoutMkLst>
        </pc:sldLayoutChg>
        <pc:sldLayoutChg chg="del">
          <pc:chgData name="Nauman Moazzam Hayat" userId="22f291a752098928" providerId="LiveId" clId="{6BDE3B3D-F6C9-459A-9B36-882C020A3E01}" dt="2023-10-12T04:44:36.783" v="18" actId="47"/>
          <pc:sldLayoutMkLst>
            <pc:docMk/>
            <pc:sldMasterMk cId="3592242067" sldId="2147483690"/>
            <pc:sldLayoutMk cId="1918958119" sldId="2147483693"/>
          </pc:sldLayoutMkLst>
        </pc:sldLayoutChg>
        <pc:sldLayoutChg chg="del">
          <pc:chgData name="Nauman Moazzam Hayat" userId="22f291a752098928" providerId="LiveId" clId="{6BDE3B3D-F6C9-459A-9B36-882C020A3E01}" dt="2023-10-12T04:44:36.783" v="18" actId="47"/>
          <pc:sldLayoutMkLst>
            <pc:docMk/>
            <pc:sldMasterMk cId="3592242067" sldId="2147483690"/>
            <pc:sldLayoutMk cId="2360218879" sldId="2147483694"/>
          </pc:sldLayoutMkLst>
        </pc:sldLayoutChg>
      </pc:sldMasterChg>
      <pc:sldMasterChg chg="add del addSldLayout delSldLayout">
        <pc:chgData name="Nauman Moazzam Hayat" userId="22f291a752098928" providerId="LiveId" clId="{6BDE3B3D-F6C9-459A-9B36-882C020A3E01}" dt="2023-11-02T09:53:15.530" v="3417" actId="47"/>
        <pc:sldMasterMkLst>
          <pc:docMk/>
          <pc:sldMasterMk cId="432135108" sldId="2147483695"/>
        </pc:sldMasterMkLst>
        <pc:sldLayoutChg chg="add del">
          <pc:chgData name="Nauman Moazzam Hayat" userId="22f291a752098928" providerId="LiveId" clId="{6BDE3B3D-F6C9-459A-9B36-882C020A3E01}" dt="2023-11-02T09:53:15.530" v="3417" actId="47"/>
          <pc:sldLayoutMkLst>
            <pc:docMk/>
            <pc:sldMasterMk cId="432135108" sldId="2147483695"/>
            <pc:sldLayoutMk cId="1778337426" sldId="2147483696"/>
          </pc:sldLayoutMkLst>
        </pc:sldLayoutChg>
        <pc:sldLayoutChg chg="add del">
          <pc:chgData name="Nauman Moazzam Hayat" userId="22f291a752098928" providerId="LiveId" clId="{6BDE3B3D-F6C9-459A-9B36-882C020A3E01}" dt="2023-11-02T09:53:15.530" v="3417" actId="47"/>
          <pc:sldLayoutMkLst>
            <pc:docMk/>
            <pc:sldMasterMk cId="432135108" sldId="2147483695"/>
            <pc:sldLayoutMk cId="3459249577" sldId="2147483697"/>
          </pc:sldLayoutMkLst>
        </pc:sldLayoutChg>
        <pc:sldLayoutChg chg="add del">
          <pc:chgData name="Nauman Moazzam Hayat" userId="22f291a752098928" providerId="LiveId" clId="{6BDE3B3D-F6C9-459A-9B36-882C020A3E01}" dt="2023-11-02T09:53:15.530" v="3417" actId="47"/>
          <pc:sldLayoutMkLst>
            <pc:docMk/>
            <pc:sldMasterMk cId="432135108" sldId="2147483695"/>
            <pc:sldLayoutMk cId="4231651216" sldId="2147483698"/>
          </pc:sldLayoutMkLst>
        </pc:sldLayoutChg>
        <pc:sldLayoutChg chg="add del">
          <pc:chgData name="Nauman Moazzam Hayat" userId="22f291a752098928" providerId="LiveId" clId="{6BDE3B3D-F6C9-459A-9B36-882C020A3E01}" dt="2023-11-02T09:53:15.530" v="3417" actId="47"/>
          <pc:sldLayoutMkLst>
            <pc:docMk/>
            <pc:sldMasterMk cId="432135108" sldId="2147483695"/>
            <pc:sldLayoutMk cId="351539566" sldId="2147483699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2T04:44:39.594" v="19" actId="47"/>
        <pc:sldMasterMkLst>
          <pc:docMk/>
          <pc:sldMasterMk cId="2430303135" sldId="2147483695"/>
        </pc:sldMasterMkLst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3439073697" sldId="2147483696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4117202785" sldId="2147483697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3405254494" sldId="2147483698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1855316314" sldId="2147483699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721207281" sldId="2147483700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1823994640" sldId="2147483701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3342393184" sldId="2147483702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1239768809" sldId="2147483703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417792612" sldId="2147483704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159318452" sldId="2147483705"/>
          </pc:sldLayoutMkLst>
        </pc:sldLayoutChg>
        <pc:sldLayoutChg chg="del">
          <pc:chgData name="Nauman Moazzam Hayat" userId="22f291a752098928" providerId="LiveId" clId="{6BDE3B3D-F6C9-459A-9B36-882C020A3E01}" dt="2023-10-12T04:44:39.594" v="19" actId="47"/>
          <pc:sldLayoutMkLst>
            <pc:docMk/>
            <pc:sldMasterMk cId="2430303135" sldId="2147483695"/>
            <pc:sldLayoutMk cId="3937151424" sldId="2147483706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1-23T10:55:49.626" v="3967" actId="47"/>
        <pc:sldMasterMkLst>
          <pc:docMk/>
          <pc:sldMasterMk cId="3117627910" sldId="2147483696"/>
        </pc:sldMasterMkLst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3117627910" sldId="2147483696"/>
            <pc:sldLayoutMk cId="467581873" sldId="2147483697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3117627910" sldId="2147483696"/>
            <pc:sldLayoutMk cId="849185029" sldId="2147483698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3117627910" sldId="2147483696"/>
            <pc:sldLayoutMk cId="2809921924" sldId="2147483699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3117627910" sldId="2147483696"/>
            <pc:sldLayoutMk cId="2252853949" sldId="2147483700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3117627910" sldId="2147483696"/>
            <pc:sldLayoutMk cId="3768626384" sldId="2147483701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1-08T03:37:45.980" v="3439" actId="47"/>
        <pc:sldMasterMkLst>
          <pc:docMk/>
          <pc:sldMasterMk cId="1303073894" sldId="2147483700"/>
        </pc:sldMasterMkLst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1607375745" sldId="2147483701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1284320856" sldId="2147483702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2601774319" sldId="2147483703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2379373041" sldId="2147483704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920636320" sldId="2147483705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2158462870" sldId="2147483706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259075091" sldId="2147483707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3394557654" sldId="2147483708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2710254343" sldId="2147483709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3970803764" sldId="2147483710"/>
          </pc:sldLayoutMkLst>
        </pc:sldLayoutChg>
        <pc:sldLayoutChg chg="del">
          <pc:chgData name="Nauman Moazzam Hayat" userId="22f291a752098928" providerId="LiveId" clId="{6BDE3B3D-F6C9-459A-9B36-882C020A3E01}" dt="2023-11-08T03:37:45.980" v="3439" actId="47"/>
          <pc:sldLayoutMkLst>
            <pc:docMk/>
            <pc:sldMasterMk cId="1303073894" sldId="2147483700"/>
            <pc:sldLayoutMk cId="3944581075" sldId="2147483711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26T08:39:40.992" v="2818" actId="47"/>
        <pc:sldMasterMkLst>
          <pc:docMk/>
          <pc:sldMasterMk cId="1464791431" sldId="2147483700"/>
        </pc:sldMasterMkLst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860260930" sldId="2147483701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3186050760" sldId="2147483702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574807878" sldId="2147483703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435378818" sldId="2147483704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502492428" sldId="2147483705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049508499" sldId="2147483706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150905176" sldId="2147483707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46985860" sldId="2147483708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431921471" sldId="2147483709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245261511" sldId="2147483710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3101413504" sldId="2147483711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1384334332" sldId="2147483712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032916447" sldId="2147483713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125102885" sldId="2147483714"/>
          </pc:sldLayoutMkLst>
        </pc:sldLayoutChg>
        <pc:sldLayoutChg chg="del">
          <pc:chgData name="Nauman Moazzam Hayat" userId="22f291a752098928" providerId="LiveId" clId="{6BDE3B3D-F6C9-459A-9B36-882C020A3E01}" dt="2023-10-26T08:39:40.992" v="2818" actId="47"/>
          <pc:sldLayoutMkLst>
            <pc:docMk/>
            <pc:sldMasterMk cId="1464791431" sldId="2147483700"/>
            <pc:sldLayoutMk cId="2175529369" sldId="2147483715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26T09:54:46.535" v="3208" actId="2696"/>
        <pc:sldMasterMkLst>
          <pc:docMk/>
          <pc:sldMasterMk cId="3231815174" sldId="2147483700"/>
        </pc:sldMasterMkLst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252172764" sldId="2147483701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2208672125" sldId="2147483702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873386364" sldId="2147483703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091462049" sldId="2147483704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857695583" sldId="2147483705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621929979" sldId="2147483706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690956359" sldId="2147483707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649681733" sldId="2147483708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93978823" sldId="2147483709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3647883160" sldId="2147483710"/>
          </pc:sldLayoutMkLst>
        </pc:sldLayoutChg>
        <pc:sldLayoutChg chg="del">
          <pc:chgData name="Nauman Moazzam Hayat" userId="22f291a752098928" providerId="LiveId" clId="{6BDE3B3D-F6C9-459A-9B36-882C020A3E01}" dt="2023-10-26T09:54:46.535" v="3208" actId="2696"/>
          <pc:sldLayoutMkLst>
            <pc:docMk/>
            <pc:sldMasterMk cId="3231815174" sldId="2147483700"/>
            <pc:sldLayoutMk cId="4012012089" sldId="2147483711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1-23T10:55:49.626" v="3967" actId="47"/>
        <pc:sldMasterMkLst>
          <pc:docMk/>
          <pc:sldMasterMk cId="115545644" sldId="2147483702"/>
        </pc:sldMasterMkLst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321400820" sldId="2147483703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889524287" sldId="2147483704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161514974" sldId="2147483705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1762923113" sldId="2147483706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3394293598" sldId="2147483707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415438085" sldId="2147483708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906245226" sldId="2147483709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230907337" sldId="2147483710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122769193" sldId="2147483711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1983793858" sldId="2147483712"/>
          </pc:sldLayoutMkLst>
        </pc:sldLayoutChg>
        <pc:sldLayoutChg chg="del">
          <pc:chgData name="Nauman Moazzam Hayat" userId="22f291a752098928" providerId="LiveId" clId="{6BDE3B3D-F6C9-459A-9B36-882C020A3E01}" dt="2023-11-23T10:55:49.626" v="3967" actId="47"/>
          <pc:sldLayoutMkLst>
            <pc:docMk/>
            <pc:sldMasterMk cId="115545644" sldId="2147483702"/>
            <pc:sldLayoutMk cId="3279424220" sldId="2147483713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24T09:18:03.180" v="1460" actId="47"/>
        <pc:sldMasterMkLst>
          <pc:docMk/>
          <pc:sldMasterMk cId="164734929" sldId="2147483707"/>
        </pc:sldMasterMkLst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64734929" sldId="2147483707"/>
            <pc:sldLayoutMk cId="3949505759" sldId="2147483708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64734929" sldId="2147483707"/>
            <pc:sldLayoutMk cId="3666525240" sldId="2147483709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64734929" sldId="2147483707"/>
            <pc:sldLayoutMk cId="2836494002" sldId="2147483710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64734929" sldId="2147483707"/>
            <pc:sldLayoutMk cId="2835396190" sldId="2147483711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24T09:18:03.180" v="1460" actId="47"/>
        <pc:sldMasterMkLst>
          <pc:docMk/>
          <pc:sldMasterMk cId="1034434736" sldId="2147483712"/>
        </pc:sldMasterMkLst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3947738970" sldId="2147483713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3686851178" sldId="2147483714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3985253874" sldId="2147483715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2015493434" sldId="2147483716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1455135107" sldId="2147483717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3324181012" sldId="2147483718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4293990654" sldId="2147483719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823027037" sldId="2147483720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2111463890" sldId="2147483721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3611803301" sldId="2147483722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2376174254" sldId="2147483723"/>
          </pc:sldLayoutMkLst>
        </pc:sldLayoutChg>
        <pc:sldLayoutChg chg="del">
          <pc:chgData name="Nauman Moazzam Hayat" userId="22f291a752098928" providerId="LiveId" clId="{6BDE3B3D-F6C9-459A-9B36-882C020A3E01}" dt="2023-10-24T09:18:03.180" v="1460" actId="47"/>
          <pc:sldLayoutMkLst>
            <pc:docMk/>
            <pc:sldMasterMk cId="1034434736" sldId="2147483712"/>
            <pc:sldLayoutMk cId="2785235770" sldId="2147483724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1-08T03:37:58.936" v="3440" actId="47"/>
        <pc:sldMasterMkLst>
          <pc:docMk/>
          <pc:sldMasterMk cId="1061988562" sldId="2147483712"/>
        </pc:sldMasterMkLst>
        <pc:sldLayoutChg chg="del">
          <pc:chgData name="Nauman Moazzam Hayat" userId="22f291a752098928" providerId="LiveId" clId="{6BDE3B3D-F6C9-459A-9B36-882C020A3E01}" dt="2023-11-08T03:37:58.936" v="3440" actId="47"/>
          <pc:sldLayoutMkLst>
            <pc:docMk/>
            <pc:sldMasterMk cId="1061988562" sldId="2147483712"/>
            <pc:sldLayoutMk cId="250664979" sldId="2147483713"/>
          </pc:sldLayoutMkLst>
        </pc:sldLayoutChg>
        <pc:sldLayoutChg chg="del">
          <pc:chgData name="Nauman Moazzam Hayat" userId="22f291a752098928" providerId="LiveId" clId="{6BDE3B3D-F6C9-459A-9B36-882C020A3E01}" dt="2023-11-08T03:37:58.936" v="3440" actId="47"/>
          <pc:sldLayoutMkLst>
            <pc:docMk/>
            <pc:sldMasterMk cId="1061988562" sldId="2147483712"/>
            <pc:sldLayoutMk cId="635650049" sldId="2147483714"/>
          </pc:sldLayoutMkLst>
        </pc:sldLayoutChg>
        <pc:sldLayoutChg chg="del">
          <pc:chgData name="Nauman Moazzam Hayat" userId="22f291a752098928" providerId="LiveId" clId="{6BDE3B3D-F6C9-459A-9B36-882C020A3E01}" dt="2023-11-08T03:37:58.936" v="3440" actId="47"/>
          <pc:sldLayoutMkLst>
            <pc:docMk/>
            <pc:sldMasterMk cId="1061988562" sldId="2147483712"/>
            <pc:sldLayoutMk cId="2012592222" sldId="2147483715"/>
          </pc:sldLayoutMkLst>
        </pc:sldLayoutChg>
        <pc:sldLayoutChg chg="del">
          <pc:chgData name="Nauman Moazzam Hayat" userId="22f291a752098928" providerId="LiveId" clId="{6BDE3B3D-F6C9-459A-9B36-882C020A3E01}" dt="2023-11-08T03:37:58.936" v="3440" actId="47"/>
          <pc:sldLayoutMkLst>
            <pc:docMk/>
            <pc:sldMasterMk cId="1061988562" sldId="2147483712"/>
            <pc:sldLayoutMk cId="557915123" sldId="2147483716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9T12:07:05.046" v="279" actId="47"/>
        <pc:sldMasterMkLst>
          <pc:docMk/>
          <pc:sldMasterMk cId="3581825254" sldId="2147483712"/>
        </pc:sldMasterMkLst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772447303" sldId="2147483713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3337554923" sldId="2147483714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629122294" sldId="2147483715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11173498" sldId="2147483716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178069751" sldId="2147483717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1919819796" sldId="2147483718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3799233369" sldId="2147483719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3800095801" sldId="2147483720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3116378618" sldId="2147483721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4065712257" sldId="2147483722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3581825254" sldId="2147483712"/>
            <pc:sldLayoutMk cId="157647616" sldId="2147483723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2T04:56:13.411" v="62" actId="47"/>
        <pc:sldMasterMkLst>
          <pc:docMk/>
          <pc:sldMasterMk cId="4240779893" sldId="2147483712"/>
        </pc:sldMasterMkLst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3167380713" sldId="2147483713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724512851" sldId="2147483714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1631234044" sldId="2147483715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1840140645" sldId="2147483716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3794037724" sldId="2147483717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4227671120" sldId="2147483718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1544567394" sldId="2147483719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4049455655" sldId="2147483720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3280265942" sldId="2147483721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1639460639" sldId="2147483722"/>
          </pc:sldLayoutMkLst>
        </pc:sldLayoutChg>
        <pc:sldLayoutChg chg="del">
          <pc:chgData name="Nauman Moazzam Hayat" userId="22f291a752098928" providerId="LiveId" clId="{6BDE3B3D-F6C9-459A-9B36-882C020A3E01}" dt="2023-10-12T04:56:13.411" v="62" actId="47"/>
          <pc:sldLayoutMkLst>
            <pc:docMk/>
            <pc:sldMasterMk cId="4240779893" sldId="2147483712"/>
            <pc:sldLayoutMk cId="1513685906" sldId="2147483723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1-21T09:45:11.697" v="3562" actId="47"/>
        <pc:sldMasterMkLst>
          <pc:docMk/>
          <pc:sldMasterMk cId="184879189" sldId="2147483717"/>
        </pc:sldMasterMkLst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184879189" sldId="2147483717"/>
            <pc:sldLayoutMk cId="1155788658" sldId="2147483718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184879189" sldId="2147483717"/>
            <pc:sldLayoutMk cId="2618643404" sldId="2147483719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184879189" sldId="2147483717"/>
            <pc:sldLayoutMk cId="2521731088" sldId="2147483720"/>
          </pc:sldLayoutMkLst>
        </pc:sldLayoutChg>
        <pc:sldLayoutChg chg="del">
          <pc:chgData name="Nauman Moazzam Hayat" userId="22f291a752098928" providerId="LiveId" clId="{6BDE3B3D-F6C9-459A-9B36-882C020A3E01}" dt="2023-11-21T09:45:11.697" v="3562" actId="47"/>
          <pc:sldLayoutMkLst>
            <pc:docMk/>
            <pc:sldMasterMk cId="184879189" sldId="2147483717"/>
            <pc:sldLayoutMk cId="4107654350" sldId="2147483721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9T12:07:05.046" v="279" actId="47"/>
        <pc:sldMasterMkLst>
          <pc:docMk/>
          <pc:sldMasterMk cId="2466648139" sldId="2147483724"/>
        </pc:sldMasterMkLst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2472008470" sldId="2147483725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1227666414" sldId="2147483726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1783616162" sldId="2147483727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4011050868" sldId="2147483728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1628980477" sldId="2147483729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3563962124" sldId="2147483730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1842600978" sldId="2147483731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2562418866" sldId="2147483732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963969314" sldId="2147483733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3466233962" sldId="2147483734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1856547061" sldId="2147483735"/>
          </pc:sldLayoutMkLst>
        </pc:sldLayoutChg>
        <pc:sldLayoutChg chg="del">
          <pc:chgData name="Nauman Moazzam Hayat" userId="22f291a752098928" providerId="LiveId" clId="{6BDE3B3D-F6C9-459A-9B36-882C020A3E01}" dt="2023-10-19T12:07:05.046" v="279" actId="47"/>
          <pc:sldLayoutMkLst>
            <pc:docMk/>
            <pc:sldMasterMk cId="2466648139" sldId="2147483724"/>
            <pc:sldLayoutMk cId="2524303062" sldId="2147483736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7T08:56:13.654" v="206" actId="47"/>
        <pc:sldMasterMkLst>
          <pc:docMk/>
          <pc:sldMasterMk cId="4293083407" sldId="2147483724"/>
        </pc:sldMasterMkLst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4051081796" sldId="2147483725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4060944263" sldId="2147483726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1419654061" sldId="2147483727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3506225437" sldId="2147483728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2488413469" sldId="2147483729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2641299451" sldId="2147483730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2470973627" sldId="2147483731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2977632886" sldId="2147483732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1808074352" sldId="2147483733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3283786971" sldId="2147483734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4293083407" sldId="2147483724"/>
            <pc:sldLayoutMk cId="1232838847" sldId="2147483735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7T08:56:13.654" v="206" actId="47"/>
        <pc:sldMasterMkLst>
          <pc:docMk/>
          <pc:sldMasterMk cId="1566248832" sldId="2147483736"/>
        </pc:sldMasterMkLst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42217065" sldId="2147483737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4016578862" sldId="2147483738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3836940499" sldId="2147483739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3717499463" sldId="2147483740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4293687198" sldId="2147483741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1072644314" sldId="2147483742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1281490408" sldId="2147483743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1009041202" sldId="2147483744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3289810492" sldId="2147483745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2212363355" sldId="2147483746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1566248832" sldId="2147483736"/>
            <pc:sldLayoutMk cId="811006952" sldId="2147483747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7T08:56:13.654" v="206" actId="47"/>
        <pc:sldMasterMkLst>
          <pc:docMk/>
          <pc:sldMasterMk cId="2161241472" sldId="2147483748"/>
        </pc:sldMasterMkLst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1644583418" sldId="2147483749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3617814959" sldId="2147483750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2831504964" sldId="2147483751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4139134043" sldId="2147483752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374284438" sldId="2147483753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3954553001" sldId="2147483754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4074926785" sldId="2147483755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325957869" sldId="2147483756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1657905914" sldId="2147483757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1374193351" sldId="2147483758"/>
          </pc:sldLayoutMkLst>
        </pc:sldLayoutChg>
        <pc:sldLayoutChg chg="del">
          <pc:chgData name="Nauman Moazzam Hayat" userId="22f291a752098928" providerId="LiveId" clId="{6BDE3B3D-F6C9-459A-9B36-882C020A3E01}" dt="2023-10-17T08:56:13.654" v="206" actId="47"/>
          <pc:sldLayoutMkLst>
            <pc:docMk/>
            <pc:sldMasterMk cId="2161241472" sldId="2147483748"/>
            <pc:sldLayoutMk cId="1833484800" sldId="2147483759"/>
          </pc:sldLayoutMkLst>
        </pc:sldLayoutChg>
      </pc:sldMasterChg>
      <pc:sldMasterChg chg="del delSldLayout">
        <pc:chgData name="Nauman Moazzam Hayat" userId="22f291a752098928" providerId="LiveId" clId="{6BDE3B3D-F6C9-459A-9B36-882C020A3E01}" dt="2023-10-17T08:31:12.410" v="192" actId="47"/>
        <pc:sldMasterMkLst>
          <pc:docMk/>
          <pc:sldMasterMk cId="2448048252" sldId="2147483760"/>
        </pc:sldMasterMkLst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672466987" sldId="2147483761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2891323121" sldId="2147483762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954923258" sldId="2147483763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380552497" sldId="2147483764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2098134832" sldId="2147483765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2299918461" sldId="2147483766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4252791923" sldId="2147483767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1926856950" sldId="2147483768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733712497" sldId="2147483769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968101361" sldId="2147483770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2203923449" sldId="2147483771"/>
          </pc:sldLayoutMkLst>
        </pc:sldLayoutChg>
        <pc:sldLayoutChg chg="del">
          <pc:chgData name="Nauman Moazzam Hayat" userId="22f291a752098928" providerId="LiveId" clId="{6BDE3B3D-F6C9-459A-9B36-882C020A3E01}" dt="2023-10-17T08:31:12.410" v="192" actId="47"/>
          <pc:sldLayoutMkLst>
            <pc:docMk/>
            <pc:sldMasterMk cId="2448048252" sldId="2147483760"/>
            <pc:sldLayoutMk cId="1040039050" sldId="21474837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22F62-58B3-4611-BE67-58737C8EAB91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DD8E-6CB4-4B71-B1C7-D2D02BFF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28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1074244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576" y="2276111"/>
            <a:ext cx="2326737" cy="174505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4915393" y="4537173"/>
            <a:ext cx="3799898" cy="7362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50031" defTabSz="685800">
              <a:spcBef>
                <a:spcPts val="750"/>
              </a:spcBef>
              <a:buClr>
                <a:srgbClr val="0000A8"/>
              </a:buClr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 day in the life of a web request</a:t>
            </a:r>
          </a:p>
          <a:p>
            <a:pPr marL="521494" lvl="1" indent="-173831" defTabSz="685800">
              <a:spcBef>
                <a:spcPts val="375"/>
              </a:spcBef>
            </a:pPr>
            <a:endParaRPr lang="en-US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755077" y="1888401"/>
            <a:ext cx="4178900" cy="377938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4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471488" lvl="1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471488" lvl="1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471488" lvl="1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471488" lvl="1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14313" indent="-205979" defTabSz="685800">
              <a:spcBef>
                <a:spcPts val="450"/>
              </a:spcBef>
              <a:buClr>
                <a:prstClr val="white">
                  <a:lumMod val="75000"/>
                </a:prstClr>
              </a:buClr>
            </a:pPr>
            <a:r>
              <a:rPr lang="en-US" altLang="en-US" sz="2100" dirty="0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14313" indent="-205979" defTabSz="685800">
              <a:spcBef>
                <a:spcPts val="450"/>
              </a:spcBef>
            </a:pPr>
            <a:endParaRPr lang="en-US" altLang="en-US" sz="24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71488" lvl="1" indent="-205979" defTabSz="685800">
              <a:spcBef>
                <a:spcPts val="450"/>
              </a:spcBef>
            </a:pPr>
            <a:endParaRPr lang="en-US" altLang="en-US" sz="2100" dirty="0">
              <a:solidFill>
                <a:prstClr val="black"/>
              </a:solidFill>
              <a:latin typeface="Calibri" panose="020F0502020204030204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1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66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1119319"/>
            <a:ext cx="7886700" cy="670967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05053" y="5726907"/>
            <a:ext cx="20574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2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400050" y="1860947"/>
            <a:ext cx="8454839" cy="34861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202406" defTabSz="685800">
              <a:spcBef>
                <a:spcPts val="75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our journey down the protocol stack is now complete!</a:t>
            </a:r>
          </a:p>
          <a:p>
            <a:pPr marL="521494" lvl="1" indent="-173831" defTabSz="685800">
              <a:spcBef>
                <a:spcPts val="375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application, transport, network, link</a:t>
            </a:r>
          </a:p>
          <a:p>
            <a:pPr marL="300038" indent="-202406" defTabSz="685800">
              <a:spcBef>
                <a:spcPts val="750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putting-it-all-together: synthesis!</a:t>
            </a:r>
          </a:p>
          <a:p>
            <a:pPr marL="521494" lvl="1" indent="-173831" defTabSz="685800">
              <a:spcBef>
                <a:spcPts val="375"/>
              </a:spcBef>
              <a:defRPr/>
            </a:pPr>
            <a:r>
              <a:rPr lang="en-US" sz="2100" i="1" dirty="0">
                <a:solidFill>
                  <a:srgbClr val="C00000"/>
                </a:solidFill>
                <a:latin typeface="Calibri" panose="020F0502020204030204"/>
              </a:rPr>
              <a:t>goal: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identify, review, understand protocols (at all layers) involved in seemingly simple scenario: requesting www page</a:t>
            </a:r>
          </a:p>
          <a:p>
            <a:pPr marL="521494" lvl="1" indent="-173831" defTabSz="685800">
              <a:spcBef>
                <a:spcPts val="375"/>
              </a:spcBef>
              <a:defRPr/>
            </a:pPr>
            <a:r>
              <a:rPr lang="en-US" sz="2100" i="1" dirty="0">
                <a:solidFill>
                  <a:srgbClr val="C00000"/>
                </a:solidFill>
                <a:latin typeface="Calibri" panose="020F0502020204030204"/>
              </a:rPr>
              <a:t>scenario: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</a:rPr>
              <a:t> 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student attaches laptop to campus network, requests/receives www.google.com </a:t>
            </a: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100" dirty="0">
              <a:solidFill>
                <a:prstClr val="black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3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3777875" y="2231800"/>
            <a:ext cx="2620898" cy="1943204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502" y="2652852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508982"/>
            <a:ext cx="1364456" cy="550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4036" y="2936291"/>
            <a:ext cx="195263" cy="194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877280" y="4421000"/>
            <a:ext cx="4814888" cy="1215629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0455" y="3617329"/>
            <a:ext cx="881063" cy="1238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871" y="5074654"/>
            <a:ext cx="1455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2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2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54847" y="4981786"/>
            <a:ext cx="707231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268" y="5275870"/>
            <a:ext cx="12490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5456" y="5055604"/>
            <a:ext cx="9348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642" y="2329143"/>
            <a:ext cx="9781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18199" y="3607804"/>
            <a:ext cx="300038" cy="1143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532499" y="3214898"/>
            <a:ext cx="300038" cy="1143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107696" y="3732819"/>
            <a:ext cx="300038" cy="1143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489762" y="3747107"/>
            <a:ext cx="221456" cy="85725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5693359" y="3254188"/>
            <a:ext cx="339328" cy="42863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5050422" y="3407779"/>
            <a:ext cx="221456" cy="85725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529053" y="3407779"/>
            <a:ext cx="221456" cy="85725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4339618" y="4868675"/>
            <a:ext cx="221456" cy="85725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18250" y="4868675"/>
            <a:ext cx="221456" cy="85725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3014453" y="5136566"/>
            <a:ext cx="221456" cy="85725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93084" y="5136566"/>
            <a:ext cx="221456" cy="85725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646675" y="4915110"/>
            <a:ext cx="221456" cy="85725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07" y="3607384"/>
            <a:ext cx="1250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637265" y="2262116"/>
            <a:ext cx="1104901" cy="839391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i="0" kern="0" dirty="0">
                  <a:solidFill>
                    <a:srgbClr val="C00000"/>
                  </a:solidFill>
                  <a:latin typeface="Calibri" panose="020F0502020204030204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5474284" y="2480282"/>
            <a:ext cx="269081" cy="467916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4072820" y="3309982"/>
            <a:ext cx="640374" cy="354342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5064539" y="3121724"/>
            <a:ext cx="640374" cy="354342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5622592" y="3669692"/>
            <a:ext cx="640374" cy="354342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3104630" y="4830856"/>
            <a:ext cx="606758" cy="376520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4404012" y="4591094"/>
            <a:ext cx="606758" cy="376520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514350" y="2924734"/>
            <a:ext cx="984998" cy="383645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030474" y="4263551"/>
            <a:ext cx="1205996" cy="84531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953680" cy="338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50" i="0" dirty="0">
                  <a:solidFill>
                    <a:srgbClr val="C00000"/>
                  </a:solidFill>
                  <a:latin typeface="Calibri" panose="020F0502020204030204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217925" y="4651982"/>
            <a:ext cx="269081" cy="467916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6657975" y="2232423"/>
            <a:ext cx="2158814" cy="9870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202406" defTabSz="685800">
              <a:spcBef>
                <a:spcPts val="75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arriving mobile client attaches to network …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100" dirty="0">
              <a:solidFill>
                <a:prstClr val="black"/>
              </a:solidFill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6657975" y="3242073"/>
            <a:ext cx="2158814" cy="98702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0038" indent="-202406" defTabSz="685800">
              <a:spcBef>
                <a:spcPts val="750"/>
              </a:spcBef>
              <a:defRPr/>
            </a:pPr>
            <a:r>
              <a:rPr lang="en-US" sz="2250" dirty="0">
                <a:solidFill>
                  <a:prstClr val="black"/>
                </a:solidFill>
                <a:latin typeface="Calibri" panose="020F0502020204030204"/>
              </a:rPr>
              <a:t>requests web page: </a:t>
            </a:r>
            <a:r>
              <a:rPr lang="en-US" sz="1950" dirty="0">
                <a:solidFill>
                  <a:prstClr val="black"/>
                </a:solidFill>
                <a:latin typeface="Calibri" panose="020F0502020204030204"/>
              </a:rPr>
              <a:t>www.google.com</a:t>
            </a:r>
            <a:endParaRPr lang="en-US" sz="1800" dirty="0">
              <a:solidFill>
                <a:prstClr val="black"/>
              </a:solidFill>
              <a:latin typeface="Calibri" panose="020F0502020204030204"/>
            </a:endParaRP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100" dirty="0">
              <a:solidFill>
                <a:prstClr val="black"/>
              </a:solidFill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6553200" y="1743075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scenario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6958033" y="4195763"/>
            <a:ext cx="1833542" cy="1209675"/>
            <a:chOff x="9277378" y="4451350"/>
            <a:chExt cx="2444722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77378" y="4744591"/>
              <a:ext cx="153076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sz="2400" i="1" dirty="0">
                  <a:solidFill>
                    <a:srgbClr val="00B050"/>
                  </a:solidFill>
                  <a:latin typeface="Calibri" panose="020F0502020204030204"/>
                </a:rPr>
                <a:t>Sounds </a:t>
              </a:r>
            </a:p>
            <a:p>
              <a:pPr algn="ctr" defTabSz="685800"/>
              <a:r>
                <a:rPr lang="en-US" sz="2400" i="1" dirty="0">
                  <a:solidFill>
                    <a:srgbClr val="00B050"/>
                  </a:solidFill>
                  <a:latin typeface="Calibri" panose="020F0502020204030204"/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0" y="1085177"/>
            <a:ext cx="7886700" cy="670967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4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923179"/>
            <a:ext cx="384011" cy="1358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1896035" y="4205567"/>
            <a:ext cx="1059842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router has 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1677521" y="2383490"/>
            <a:ext cx="1293944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arriving mobile: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620" y="1890712"/>
            <a:ext cx="5018723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831" indent="-173831" defTabSz="685800">
              <a:defRPr/>
            </a:pPr>
            <a:r>
              <a:rPr lang="en-US" sz="21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connecting laptop needs to get its own IP address, addr of first-hop router, addr of DNS server: use </a:t>
            </a:r>
            <a:r>
              <a:rPr lang="en-US" sz="2100" kern="0" dirty="0">
                <a:solidFill>
                  <a:srgbClr val="C00000"/>
                </a:solidFill>
                <a:latin typeface="Calibri" panose="020F0502020204030204"/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987308" y="1854994"/>
            <a:ext cx="760809" cy="1248966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23" cy="853"/>
              <a:chOff x="569" y="2954"/>
              <a:chExt cx="523" cy="853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" y="2954"/>
                <a:ext cx="520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481292" y="1915728"/>
            <a:ext cx="456009" cy="207169"/>
            <a:chOff x="844" y="3337"/>
            <a:chExt cx="383" cy="17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8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40774" y="1930003"/>
            <a:ext cx="810816" cy="875110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437" cy="174"/>
                <a:chOff x="740" y="3209"/>
                <a:chExt cx="437" cy="17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83" cy="174"/>
                  <a:chOff x="844" y="3337"/>
                  <a:chExt cx="383" cy="17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437" cy="174"/>
                <a:chOff x="836" y="3305"/>
                <a:chExt cx="437" cy="17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50" cy="174"/>
                  <a:chOff x="723" y="3453"/>
                  <a:chExt cx="550" cy="17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37" cy="174"/>
                    <a:chOff x="836" y="3305"/>
                    <a:chExt cx="437" cy="17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83" cy="174"/>
                      <a:chOff x="844" y="3337"/>
                      <a:chExt cx="383" cy="17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83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578924" y="2836074"/>
            <a:ext cx="810816" cy="207169"/>
            <a:chOff x="504" y="3523"/>
            <a:chExt cx="681" cy="17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50" cy="174"/>
              <a:chOff x="723" y="3453"/>
              <a:chExt cx="550" cy="17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437" cy="174"/>
                <a:chOff x="836" y="3305"/>
                <a:chExt cx="437" cy="17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199240" y="3355183"/>
            <a:ext cx="987028" cy="1015604"/>
            <a:chOff x="931" y="1941"/>
            <a:chExt cx="829" cy="853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23" cy="853"/>
              <a:chOff x="569" y="2954"/>
              <a:chExt cx="523" cy="853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" y="2954"/>
                <a:ext cx="520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345561" y="3280172"/>
            <a:ext cx="810816" cy="913210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437" cy="174"/>
                <a:chOff x="740" y="3209"/>
                <a:chExt cx="437" cy="17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83" cy="174"/>
                  <a:chOff x="844" y="3337"/>
                  <a:chExt cx="383" cy="17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437" cy="174"/>
                <a:chOff x="836" y="3305"/>
                <a:chExt cx="437" cy="17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50" cy="174"/>
                  <a:chOff x="723" y="3453"/>
                  <a:chExt cx="550" cy="17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37" cy="174"/>
                    <a:chOff x="836" y="3305"/>
                    <a:chExt cx="437" cy="17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83" cy="174"/>
                      <a:chOff x="844" y="3337"/>
                      <a:chExt cx="383" cy="17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83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83" cy="174"/>
              <a:chOff x="844" y="3337"/>
              <a:chExt cx="383" cy="17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8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693223" y="3427821"/>
            <a:ext cx="456009" cy="207169"/>
            <a:chOff x="844" y="3337"/>
            <a:chExt cx="383" cy="17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8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621" y="2970609"/>
            <a:ext cx="4774476" cy="97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DHCP request </a:t>
            </a:r>
            <a:r>
              <a:rPr lang="en-US" sz="2100" dirty="0">
                <a:solidFill>
                  <a:srgbClr val="0000A8"/>
                </a:solidFill>
                <a:latin typeface="Calibri" panose="020F0502020204030204"/>
                <a:ea typeface="ＭＳ Ｐゴシック" charset="0"/>
              </a:rPr>
              <a:t>encapsulated</a:t>
            </a:r>
            <a:r>
              <a:rPr lang="en-US" sz="2100" dirty="0">
                <a:solidFill>
                  <a:srgbClr val="3333CC"/>
                </a:solidFill>
                <a:latin typeface="Calibri" panose="020F0502020204030204"/>
                <a:ea typeface="ＭＳ Ｐゴシック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in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UDP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, encapsulated in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IP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, encapsulated in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802.3 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Ethernet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endParaRPr lang="en-US" sz="2100" dirty="0">
              <a:solidFill>
                <a:srgbClr val="000000"/>
              </a:solidFill>
              <a:latin typeface="Calibri" panose="020F0502020204030204"/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429" y="4029076"/>
            <a:ext cx="4930255" cy="117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Ethernet frame </a:t>
            </a:r>
            <a:r>
              <a:rPr lang="en-US" sz="2100" dirty="0">
                <a:solidFill>
                  <a:srgbClr val="0000A8"/>
                </a:solidFill>
                <a:latin typeface="Calibri" panose="020F0502020204030204"/>
                <a:ea typeface="ＭＳ Ｐゴシック" charset="0"/>
              </a:rPr>
              <a:t>broadcast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(dest: FFFFFFFFFFFF) on LAN, received at router running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DHCP 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239" y="5031582"/>
            <a:ext cx="4906062" cy="96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Ethernet </a:t>
            </a:r>
            <a:r>
              <a:rPr lang="en-US" sz="2100" dirty="0">
                <a:solidFill>
                  <a:srgbClr val="0000A8"/>
                </a:solidFill>
                <a:latin typeface="Calibri" panose="020F0502020204030204"/>
                <a:ea typeface="ＭＳ Ｐゴシック" charset="0"/>
              </a:rPr>
              <a:t>de-muxed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0" y="1085177"/>
            <a:ext cx="7886700" cy="670967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5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923179"/>
            <a:ext cx="384011" cy="1358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28750" y="2733115"/>
            <a:ext cx="716022" cy="621169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1896035" y="4205567"/>
            <a:ext cx="1059842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router has 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1677521" y="2383490"/>
            <a:ext cx="1293944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arriving mobile: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987308" y="1854994"/>
            <a:ext cx="760809" cy="1248966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23" cy="853"/>
              <a:chOff x="569" y="2954"/>
              <a:chExt cx="523" cy="853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" y="2954"/>
                <a:ext cx="520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199240" y="3355183"/>
            <a:ext cx="987028" cy="1015604"/>
            <a:chOff x="931" y="1941"/>
            <a:chExt cx="829" cy="853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23" cy="853"/>
              <a:chOff x="569" y="2954"/>
              <a:chExt cx="523" cy="853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" y="2954"/>
                <a:ext cx="520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DHCP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754" y="1985934"/>
            <a:ext cx="4911636" cy="11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831" indent="-173831" defTabSz="685800">
              <a:lnSpc>
                <a:spcPct val="80000"/>
              </a:lnSpc>
              <a:defRPr/>
            </a:pPr>
            <a:r>
              <a:rPr lang="en-US" sz="21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DHCP server formulates </a:t>
            </a:r>
            <a:r>
              <a:rPr lang="en-US" sz="2100" kern="0" dirty="0">
                <a:solidFill>
                  <a:srgbClr val="C00000"/>
                </a:solidFill>
                <a:latin typeface="Calibri" panose="020F0502020204030204"/>
                <a:cs typeface="+mn-cs"/>
              </a:rPr>
              <a:t>DHCP ACK </a:t>
            </a:r>
            <a:r>
              <a:rPr lang="en-US" sz="21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containing client</a:t>
            </a:r>
            <a:r>
              <a:rPr lang="en-US" altLang="ja-JP" sz="21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’</a:t>
            </a:r>
            <a:r>
              <a:rPr lang="en-US" sz="21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s IP address, IP address of first-hop router for client, name &amp; IP address of DNS server</a:t>
            </a:r>
          </a:p>
          <a:p>
            <a:pPr marL="257175" indent="-257175" defTabSz="685800">
              <a:lnSpc>
                <a:spcPct val="80000"/>
              </a:lnSpc>
              <a:defRPr/>
            </a:pPr>
            <a:endParaRPr lang="en-US" sz="2100" kern="0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284489" y="3332769"/>
            <a:ext cx="810816" cy="875110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88"/>
              <a:chOff x="42" y="886"/>
              <a:chExt cx="681" cy="48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437" cy="174"/>
                <a:chOff x="740" y="3209"/>
                <a:chExt cx="437" cy="17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83" cy="174"/>
                  <a:chOff x="844" y="3337"/>
                  <a:chExt cx="383" cy="17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437" cy="174"/>
                <a:chOff x="836" y="3305"/>
                <a:chExt cx="437" cy="17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50" cy="174"/>
                  <a:chOff x="723" y="3453"/>
                  <a:chExt cx="550" cy="17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37" cy="174"/>
                    <a:chOff x="836" y="3305"/>
                    <a:chExt cx="437" cy="17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83" cy="174"/>
                      <a:chOff x="844" y="3337"/>
                      <a:chExt cx="383" cy="17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83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357118" y="4147162"/>
            <a:ext cx="810815" cy="207169"/>
            <a:chOff x="504" y="3523"/>
            <a:chExt cx="681" cy="17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50" cy="174"/>
              <a:chOff x="723" y="3453"/>
              <a:chExt cx="550" cy="17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437" cy="174"/>
                <a:chOff x="836" y="3305"/>
                <a:chExt cx="437" cy="17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34261" y="1967962"/>
            <a:ext cx="810815" cy="913209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437" cy="174"/>
                <a:chOff x="740" y="3209"/>
                <a:chExt cx="437" cy="17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83" cy="174"/>
                  <a:chOff x="844" y="3337"/>
                  <a:chExt cx="383" cy="17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437" cy="174"/>
                <a:chOff x="836" y="3305"/>
                <a:chExt cx="437" cy="17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83" cy="174"/>
                  <a:chOff x="844" y="3337"/>
                  <a:chExt cx="383" cy="17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83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50" cy="174"/>
                  <a:chOff x="723" y="3453"/>
                  <a:chExt cx="550" cy="17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37" cy="174"/>
                    <a:chOff x="836" y="3305"/>
                    <a:chExt cx="437" cy="17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83" cy="174"/>
                      <a:chOff x="844" y="3337"/>
                      <a:chExt cx="383" cy="17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83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83" cy="174"/>
              <a:chOff x="844" y="3337"/>
              <a:chExt cx="383" cy="17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83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622627" y="3351831"/>
            <a:ext cx="456009" cy="207169"/>
            <a:chOff x="844" y="3337"/>
            <a:chExt cx="383" cy="17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8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FFFFFF"/>
                  </a:solidFill>
                  <a:latin typeface="Arial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418" y="3229186"/>
            <a:ext cx="4898000" cy="102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encapsulation at DHCP server, frame forwarded (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switch learning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) through LAN, demultiplexing at client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solidFill>
                <a:srgbClr val="000000"/>
              </a:solidFill>
              <a:latin typeface="Calibri" panose="020F0502020204030204"/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382" y="4993929"/>
            <a:ext cx="61184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>
                <a:solidFill>
                  <a:srgbClr val="0000A8"/>
                </a:solidFill>
                <a:latin typeface="Calibri" panose="020F0502020204030204"/>
              </a:rPr>
              <a:t>Client now has IP address, knows name &amp; addr of DNS 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00" dirty="0">
                <a:solidFill>
                  <a:srgbClr val="0000A8"/>
                </a:solidFill>
                <a:latin typeface="Calibri" panose="020F0502020204030204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324" y="4349087"/>
            <a:ext cx="4898000" cy="5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831" indent="-17383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0" y="1085177"/>
            <a:ext cx="7886700" cy="670967"/>
          </a:xfrm>
        </p:spPr>
        <p:txBody>
          <a:bodyPr>
            <a:normAutofit fontScale="90000"/>
          </a:bodyPr>
          <a:lstStyle/>
          <a:p>
            <a:r>
              <a:rPr lang="en-US" sz="3675" dirty="0"/>
              <a:t>A day in the life… ARP  </a:t>
            </a:r>
            <a:r>
              <a:rPr lang="en-US" sz="3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6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923179"/>
            <a:ext cx="384011" cy="1358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1896035" y="4205567"/>
            <a:ext cx="947824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router has 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1677521" y="2383490"/>
            <a:ext cx="1293944" cy="447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arriving mobile:</a:t>
            </a:r>
          </a:p>
          <a:p>
            <a:pPr defTabSz="685800">
              <a:lnSpc>
                <a:spcPct val="85000"/>
              </a:lnSpc>
            </a:pP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987308" y="1854994"/>
            <a:ext cx="760809" cy="1248966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53"/>
              <a:chOff x="569" y="2954"/>
              <a:chExt cx="500" cy="853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2954"/>
                <a:ext cx="427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202813" y="3747597"/>
            <a:ext cx="896541" cy="605256"/>
            <a:chOff x="1603750" y="3853797"/>
            <a:chExt cx="1195388" cy="807008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37"/>
              <a:ext cx="1195388" cy="777568"/>
              <a:chOff x="934" y="2316"/>
              <a:chExt cx="753" cy="463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7"/>
                <a:chOff x="572" y="3425"/>
                <a:chExt cx="497" cy="367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" y="3425"/>
                  <a:ext cx="377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i="0" kern="0" dirty="0">
                      <a:solidFill>
                        <a:srgbClr val="000000"/>
                      </a:solidFill>
                      <a:latin typeface="Arial" charset="0"/>
                    </a:rPr>
                    <a:t>Eth</a:t>
                  </a:r>
                </a:p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200" i="0" kern="0" dirty="0">
                      <a:solidFill>
                        <a:srgbClr val="000000"/>
                      </a:solidFill>
                      <a:latin typeface="Arial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797"/>
              <a:ext cx="850900" cy="292100"/>
              <a:chOff x="187" y="1352"/>
              <a:chExt cx="536" cy="184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>
                  <a:defRPr/>
                </a:pPr>
                <a:endParaRPr lang="en-US" sz="1350" dirty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>
                  <a:defRPr/>
                </a:pPr>
                <a:r>
                  <a:rPr lang="en-US" sz="750" i="0" dirty="0">
                    <a:solidFill>
                      <a:srgbClr val="000000"/>
                    </a:solidFill>
                    <a:latin typeface="Arial" charset="0"/>
                  </a:rPr>
                  <a:t>   </a:t>
                </a:r>
                <a:r>
                  <a:rPr lang="en-US" sz="825" i="0" dirty="0">
                    <a:solidFill>
                      <a:srgbClr val="000000"/>
                    </a:solidFill>
                    <a:latin typeface="Arial" charset="0"/>
                  </a:rPr>
                  <a:t>ARP</a:t>
                </a:r>
                <a:endParaRPr lang="en-US" sz="750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253" y="1895405"/>
            <a:ext cx="4742294" cy="946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57175" indent="-257175" defTabSz="685800">
              <a:defRPr/>
            </a:pPr>
            <a:r>
              <a:rPr lang="en-US" sz="18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before sending </a:t>
            </a:r>
            <a:r>
              <a:rPr lang="en-US" sz="1800" kern="0" dirty="0">
                <a:solidFill>
                  <a:srgbClr val="C00000"/>
                </a:solidFill>
                <a:latin typeface="Calibri" panose="020F0502020204030204"/>
                <a:cs typeface="+mn-cs"/>
              </a:rPr>
              <a:t>HTTP</a:t>
            </a:r>
            <a:r>
              <a:rPr lang="en-US" sz="1800" b="1" i="1" kern="0" dirty="0">
                <a:solidFill>
                  <a:srgbClr val="C00000"/>
                </a:solidFill>
                <a:latin typeface="Calibri" panose="020F0502020204030204"/>
                <a:cs typeface="+mn-cs"/>
              </a:rPr>
              <a:t> </a:t>
            </a:r>
            <a:r>
              <a:rPr lang="en-US" sz="1800" kern="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request, need IP address of www.google.com:  </a:t>
            </a:r>
            <a:r>
              <a:rPr lang="en-US" sz="1800" kern="0" dirty="0">
                <a:solidFill>
                  <a:srgbClr val="C00000"/>
                </a:solidFill>
                <a:latin typeface="Calibri" panose="020F0502020204030204"/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41685" y="1916837"/>
            <a:ext cx="585788" cy="657225"/>
            <a:chOff x="177" y="729"/>
            <a:chExt cx="492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325" cy="174"/>
              <a:chOff x="844" y="3337"/>
              <a:chExt cx="325" cy="17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74"/>
              <a:chOff x="740" y="3209"/>
              <a:chExt cx="379" cy="17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74"/>
                <a:chOff x="844" y="3337"/>
                <a:chExt cx="325" cy="17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74"/>
              <a:chOff x="836" y="3305"/>
              <a:chExt cx="379" cy="17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74"/>
                <a:chOff x="844" y="3337"/>
                <a:chExt cx="325" cy="17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872" y="2566988"/>
            <a:ext cx="4660030" cy="97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ARP</a:t>
            </a:r>
          </a:p>
          <a:p>
            <a:pPr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b="1" dirty="0">
              <a:solidFill>
                <a:srgbClr val="000000"/>
              </a:solidFill>
              <a:latin typeface="Calibri" panose="020F0502020204030204"/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429" y="3684565"/>
            <a:ext cx="4882227" cy="1172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ARP query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broadcast, received by router, which replies with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ARP reply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292" y="4537122"/>
            <a:ext cx="4355168" cy="96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450244"/>
            <a:ext cx="810816" cy="207169"/>
            <a:chOff x="76" y="2296"/>
            <a:chExt cx="681" cy="17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4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000000"/>
                  </a:solidFill>
                  <a:latin typeface="Arial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953971" y="2319339"/>
            <a:ext cx="382191" cy="207169"/>
            <a:chOff x="161" y="1354"/>
            <a:chExt cx="321" cy="17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32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000000"/>
                  </a:solidFill>
                  <a:latin typeface="Arial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359009" y="3913662"/>
            <a:ext cx="810816" cy="207169"/>
            <a:chOff x="76" y="2296"/>
            <a:chExt cx="681" cy="17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1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000000"/>
                  </a:solidFill>
                  <a:latin typeface="Arial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0" y="1085177"/>
            <a:ext cx="7886700" cy="670967"/>
          </a:xfrm>
        </p:spPr>
        <p:txBody>
          <a:bodyPr>
            <a:normAutofit/>
          </a:bodyPr>
          <a:lstStyle/>
          <a:p>
            <a:r>
              <a:rPr lang="en-US" sz="3675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7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987308" y="1854994"/>
            <a:ext cx="760809" cy="1248966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53"/>
              <a:chOff x="569" y="2954"/>
              <a:chExt cx="500" cy="853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2954"/>
                <a:ext cx="427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886172"/>
            <a:ext cx="585788" cy="657225"/>
            <a:chOff x="177" y="729"/>
            <a:chExt cx="492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325" cy="174"/>
              <a:chOff x="844" y="3337"/>
              <a:chExt cx="325" cy="17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74"/>
              <a:chOff x="740" y="3209"/>
              <a:chExt cx="379" cy="17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74"/>
                <a:chOff x="844" y="3337"/>
                <a:chExt cx="325" cy="17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74"/>
              <a:chOff x="836" y="3305"/>
              <a:chExt cx="379" cy="17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74"/>
                <a:chOff x="844" y="3337"/>
                <a:chExt cx="325" cy="17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3586255" y="2201544"/>
            <a:ext cx="2620898" cy="1943204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610955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508982"/>
            <a:ext cx="1364456" cy="550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2416" y="2906035"/>
            <a:ext cx="195263" cy="194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745" y="2470336"/>
            <a:ext cx="61106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defTabSz="685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26578" y="3577548"/>
            <a:ext cx="300038" cy="1143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340878" y="3184642"/>
            <a:ext cx="300038" cy="1143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916076" y="3702563"/>
            <a:ext cx="300038" cy="1143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298142" y="3716851"/>
            <a:ext cx="221456" cy="85725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5501739" y="3223932"/>
            <a:ext cx="339328" cy="42863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4858801" y="3377523"/>
            <a:ext cx="221456" cy="85725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37433" y="3377523"/>
            <a:ext cx="221456" cy="85725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3881199" y="3279726"/>
            <a:ext cx="640374" cy="354342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4872919" y="3091468"/>
            <a:ext cx="640374" cy="354342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5430971" y="3639437"/>
            <a:ext cx="640374" cy="354342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454321" y="1744749"/>
            <a:ext cx="386953" cy="207169"/>
            <a:chOff x="844" y="3337"/>
            <a:chExt cx="325" cy="17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2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i="0" kern="0" dirty="0">
                  <a:solidFill>
                    <a:srgbClr val="FFFFFF"/>
                  </a:solidFill>
                  <a:latin typeface="Arial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409079" y="1913817"/>
            <a:ext cx="451247" cy="207169"/>
            <a:chOff x="740" y="3209"/>
            <a:chExt cx="379" cy="17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325" cy="174"/>
              <a:chOff x="844" y="3337"/>
              <a:chExt cx="325" cy="17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409079" y="2090031"/>
            <a:ext cx="451247" cy="207169"/>
            <a:chOff x="836" y="3305"/>
            <a:chExt cx="379" cy="17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325" cy="174"/>
              <a:chOff x="844" y="3337"/>
              <a:chExt cx="325" cy="17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274537" y="2113831"/>
            <a:ext cx="571500" cy="13335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28090" y="2287667"/>
            <a:ext cx="810816" cy="207169"/>
            <a:chOff x="504" y="3523"/>
            <a:chExt cx="681" cy="17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92" cy="174"/>
              <a:chOff x="723" y="3453"/>
              <a:chExt cx="492" cy="17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74"/>
                <a:chOff x="836" y="3305"/>
                <a:chExt cx="379" cy="17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74"/>
                  <a:chOff x="844" y="3337"/>
                  <a:chExt cx="325" cy="17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83" y="1744737"/>
            <a:ext cx="285750" cy="875110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39441" y="2623844"/>
            <a:ext cx="810816" cy="207169"/>
            <a:chOff x="504" y="3523"/>
            <a:chExt cx="681" cy="17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92" cy="174"/>
              <a:chOff x="723" y="3453"/>
              <a:chExt cx="492" cy="17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74"/>
                <a:chOff x="836" y="3305"/>
                <a:chExt cx="379" cy="17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74"/>
                  <a:chOff x="844" y="3337"/>
                  <a:chExt cx="325" cy="17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088" y="4195847"/>
            <a:ext cx="2412538" cy="97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IP datagram containing DNS query forwarded via LAN switch from client to 1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st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421" y="4327021"/>
            <a:ext cx="3855854" cy="111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RIP, OSPF, IS-IS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and/or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BGP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428" y="1949387"/>
            <a:ext cx="2422922" cy="96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de-mux</a:t>
            </a:r>
            <a:r>
              <a:rPr lang="en-US" altLang="ja-JP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ed to DNS</a:t>
            </a:r>
          </a:p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4357493" y="1967358"/>
            <a:ext cx="988218" cy="1015604"/>
            <a:chOff x="931" y="1941"/>
            <a:chExt cx="830" cy="853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53"/>
              <a:chOff x="569" y="2954"/>
              <a:chExt cx="500" cy="853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2954"/>
                <a:ext cx="427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DNS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UDP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3533582" y="2057844"/>
            <a:ext cx="810815" cy="913210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88"/>
              <a:chOff x="42" y="886"/>
              <a:chExt cx="681" cy="48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79" cy="174"/>
                <a:chOff x="740" y="3209"/>
                <a:chExt cx="379" cy="17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74"/>
                  <a:chOff x="844" y="3337"/>
                  <a:chExt cx="325" cy="17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79" cy="174"/>
                <a:chOff x="836" y="3305"/>
                <a:chExt cx="379" cy="17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74"/>
                  <a:chOff x="844" y="3337"/>
                  <a:chExt cx="325" cy="17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74"/>
                <a:chOff x="504" y="3523"/>
                <a:chExt cx="681" cy="17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74"/>
                  <a:chOff x="723" y="3453"/>
                  <a:chExt cx="492" cy="17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74"/>
                    <a:chOff x="836" y="3305"/>
                    <a:chExt cx="379" cy="17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74"/>
                      <a:chOff x="844" y="3337"/>
                      <a:chExt cx="325" cy="17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25" cy="174"/>
              <a:chOff x="844" y="3337"/>
              <a:chExt cx="325" cy="17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5282664" y="2450026"/>
            <a:ext cx="269081" cy="467916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3296994" y="1975291"/>
            <a:ext cx="386953" cy="365469"/>
            <a:chOff x="4568162" y="1475417"/>
            <a:chExt cx="515938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2" y="1500835"/>
              <a:ext cx="515938" cy="276226"/>
              <a:chOff x="844" y="3337"/>
              <a:chExt cx="325" cy="17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1085177"/>
            <a:ext cx="8249771" cy="670967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24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8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886172"/>
            <a:ext cx="585788" cy="657225"/>
            <a:chOff x="177" y="729"/>
            <a:chExt cx="492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325" cy="174"/>
              <a:chOff x="844" y="3337"/>
              <a:chExt cx="325" cy="17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74"/>
              <a:chOff x="740" y="3209"/>
              <a:chExt cx="379" cy="17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74"/>
                <a:chOff x="844" y="3337"/>
                <a:chExt cx="325" cy="17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74"/>
              <a:chOff x="836" y="3305"/>
              <a:chExt cx="379" cy="17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74"/>
                <a:chOff x="844" y="3337"/>
                <a:chExt cx="325" cy="17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3586255" y="2201544"/>
            <a:ext cx="2614521" cy="1943204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2782280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508982"/>
            <a:ext cx="1364456" cy="550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26578" y="3577548"/>
            <a:ext cx="300038" cy="1143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340878" y="3184642"/>
            <a:ext cx="300038" cy="1143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3881199" y="3279726"/>
            <a:ext cx="640374" cy="354342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686780" y="4430525"/>
            <a:ext cx="4814888" cy="1215629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9955" y="3626854"/>
            <a:ext cx="881063" cy="1238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4347" y="4991311"/>
            <a:ext cx="707231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68" y="5285395"/>
            <a:ext cx="12490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480" y="5093704"/>
            <a:ext cx="1471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2823953" y="5146091"/>
            <a:ext cx="221456" cy="85725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02584" y="5146091"/>
            <a:ext cx="221456" cy="85725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456175" y="4924635"/>
            <a:ext cx="221456" cy="85725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2914130" y="4840381"/>
            <a:ext cx="606758" cy="376520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027425" y="4661507"/>
            <a:ext cx="269081" cy="467916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992981" y="2053829"/>
            <a:ext cx="732234" cy="1095375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9" cy="853"/>
              <a:chOff x="569" y="2954"/>
              <a:chExt cx="509" cy="853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" y="2954"/>
                <a:ext cx="493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428626" y="2033588"/>
            <a:ext cx="435769" cy="250031"/>
            <a:chOff x="328" y="678"/>
            <a:chExt cx="366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66" cy="174"/>
              <a:chOff x="844" y="3337"/>
              <a:chExt cx="366" cy="17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6141" y="2033588"/>
            <a:ext cx="3170634" cy="7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to send HTTP request, client first opens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TCP socket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421" y="3050381"/>
            <a:ext cx="3587354" cy="73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TCP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SYN segment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(step 1 in TCP 3-way handshake)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378" y="4905376"/>
            <a:ext cx="3748309" cy="4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TCP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155972" y="2668196"/>
            <a:ext cx="810816" cy="207170"/>
            <a:chOff x="410" y="1508"/>
            <a:chExt cx="681" cy="17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63" cy="174"/>
              <a:chOff x="290" y="875"/>
              <a:chExt cx="363" cy="17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411956" y="4267200"/>
            <a:ext cx="810816" cy="610791"/>
            <a:chOff x="59" y="863"/>
            <a:chExt cx="681" cy="51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63" cy="174"/>
              <a:chOff x="290" y="875"/>
              <a:chExt cx="363" cy="17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63" cy="174"/>
              <a:chOff x="290" y="875"/>
              <a:chExt cx="363" cy="17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63" cy="174"/>
                <a:chOff x="290" y="875"/>
                <a:chExt cx="363" cy="17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321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313260" y="4060031"/>
            <a:ext cx="729853" cy="1062038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53"/>
              <a:chOff x="569" y="2954"/>
              <a:chExt cx="500" cy="853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" y="2954"/>
                <a:ext cx="414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200" i="0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155972" y="2259807"/>
            <a:ext cx="810816" cy="610791"/>
            <a:chOff x="59" y="863"/>
            <a:chExt cx="681" cy="51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63" cy="174"/>
              <a:chOff x="290" y="875"/>
              <a:chExt cx="363" cy="17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63" cy="174"/>
              <a:chOff x="290" y="875"/>
              <a:chExt cx="363" cy="17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32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74"/>
              <a:chOff x="410" y="1508"/>
              <a:chExt cx="681" cy="17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63" cy="174"/>
                <a:chOff x="290" y="875"/>
                <a:chExt cx="363" cy="17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321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000000"/>
                      </a:solidFill>
                      <a:latin typeface="Arial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92" y="4425554"/>
            <a:ext cx="184731" cy="20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7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410767" y="4267200"/>
            <a:ext cx="810815" cy="610791"/>
            <a:chOff x="2675" y="3676"/>
            <a:chExt cx="681" cy="51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86" cy="174"/>
              <a:chOff x="2717" y="3676"/>
              <a:chExt cx="486" cy="17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86" cy="174"/>
              <a:chOff x="2717" y="3676"/>
              <a:chExt cx="486" cy="17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86" cy="174"/>
              <a:chOff x="2717" y="3676"/>
              <a:chExt cx="486" cy="17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158353" y="2258622"/>
            <a:ext cx="810816" cy="610791"/>
            <a:chOff x="2613" y="3554"/>
            <a:chExt cx="681" cy="51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86" cy="174"/>
              <a:chOff x="2717" y="3676"/>
              <a:chExt cx="486" cy="17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86" cy="174"/>
              <a:chOff x="2717" y="3676"/>
              <a:chExt cx="486" cy="17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86" cy="174"/>
              <a:chOff x="2717" y="3676"/>
              <a:chExt cx="486" cy="17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414338" y="4664883"/>
            <a:ext cx="810816" cy="207170"/>
            <a:chOff x="2709" y="3989"/>
            <a:chExt cx="681" cy="17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86" cy="174"/>
              <a:chOff x="2717" y="3676"/>
              <a:chExt cx="486" cy="17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8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000000"/>
                    </a:solidFill>
                    <a:latin typeface="Arial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042" y="3963591"/>
            <a:ext cx="3489452" cy="73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web server responds with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TCP SYNACK </a:t>
            </a:r>
            <a:r>
              <a:rPr lang="en-US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(step 2 in TCP 3-way handshake)</a:t>
            </a:r>
            <a:endParaRPr lang="en-US" sz="2100" dirty="0">
              <a:solidFill>
                <a:srgbClr val="000000"/>
              </a:solidFill>
              <a:latin typeface="Calibri" panose="020F0502020204030204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9" y="1085177"/>
            <a:ext cx="8249771" cy="670967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24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/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Link Layer: 6-</a:t>
            </a:r>
            <a:fld id="{C4204591-24BD-A542-B9D5-F8D8A88D2FEE}" type="slidenum">
              <a:rPr lang="en-US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pPr defTabSz="685800"/>
              <a:t>9</a:t>
            </a:fld>
            <a:endParaRPr lang="en-US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518903" y="2265969"/>
            <a:ext cx="2665809" cy="2065735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0375" y="3069642"/>
            <a:ext cx="116681" cy="107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8128" y="3199419"/>
            <a:ext cx="5214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2293" y="2962486"/>
            <a:ext cx="103585" cy="10715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900" y="3363726"/>
            <a:ext cx="384572" cy="4595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2315563" y="3081329"/>
            <a:ext cx="720110" cy="327501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86211" y="3109696"/>
            <a:ext cx="100626" cy="191690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1924" y="3989493"/>
            <a:ext cx="105596" cy="134906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2342307" y="3768487"/>
            <a:ext cx="105596" cy="176645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1985270" y="3872154"/>
            <a:ext cx="640374" cy="354342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1954517" y="3751028"/>
            <a:ext cx="269081" cy="467916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886172"/>
            <a:ext cx="585788" cy="657225"/>
            <a:chOff x="177" y="729"/>
            <a:chExt cx="492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325" cy="174"/>
              <a:chOff x="844" y="3337"/>
              <a:chExt cx="325" cy="17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74"/>
              <a:chOff x="740" y="3209"/>
              <a:chExt cx="379" cy="17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74"/>
                <a:chOff x="844" y="3337"/>
                <a:chExt cx="325" cy="17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74"/>
              <a:chOff x="836" y="3305"/>
              <a:chExt cx="379" cy="17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74"/>
                <a:chOff x="844" y="3337"/>
                <a:chExt cx="325" cy="17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3586255" y="2201544"/>
            <a:ext cx="2614521" cy="1943204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2782280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2516" y="3508982"/>
            <a:ext cx="1364456" cy="5500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26578" y="3577548"/>
            <a:ext cx="300038" cy="1143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340878" y="3184642"/>
            <a:ext cx="300038" cy="1143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3881199" y="3279726"/>
            <a:ext cx="640374" cy="354342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686780" y="4430525"/>
            <a:ext cx="4814888" cy="1215629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9955" y="3626854"/>
            <a:ext cx="881063" cy="1238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4347" y="4991311"/>
            <a:ext cx="707231" cy="1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68" y="5285395"/>
            <a:ext cx="12490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480" y="5093704"/>
            <a:ext cx="14718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2823953" y="5146091"/>
            <a:ext cx="221456" cy="85725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302584" y="5146091"/>
            <a:ext cx="221456" cy="85725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3456175" y="4924635"/>
            <a:ext cx="221456" cy="85725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5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2914130" y="4840381"/>
            <a:ext cx="606758" cy="376520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r>
                <a:rPr lang="en-US" sz="135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defRPr/>
                </a:pPr>
                <a:endParaRPr lang="en-US" sz="135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027425" y="4661507"/>
            <a:ext cx="269081" cy="467916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FF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992981" y="2053829"/>
            <a:ext cx="732234" cy="1095375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10" cy="853"/>
              <a:chOff x="569" y="2954"/>
              <a:chExt cx="510" cy="853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" y="2954"/>
                <a:ext cx="493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313260" y="4060031"/>
            <a:ext cx="729853" cy="1062038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10" cy="853"/>
              <a:chOff x="569" y="2954"/>
              <a:chExt cx="510" cy="853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" y="2954"/>
                <a:ext cx="493" cy="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HTTP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TCP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IP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Eth</a:t>
                </a:r>
              </a:p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200" i="0" kern="0" dirty="0">
                    <a:solidFill>
                      <a:srgbClr val="000000"/>
                    </a:solidFill>
                    <a:latin typeface="Arial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463153" y="2865932"/>
            <a:ext cx="681616" cy="488352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>
                  <a:defRPr/>
                </a:pPr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>
                <a:defRPr/>
              </a:pPr>
              <a:endParaRPr lang="en-US" sz="135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408385" y="2038351"/>
            <a:ext cx="435769" cy="250031"/>
            <a:chOff x="328" y="678"/>
            <a:chExt cx="366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66" cy="174"/>
              <a:chOff x="844" y="3337"/>
              <a:chExt cx="366" cy="17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043113"/>
            <a:ext cx="3287316" cy="71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HTTP request 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743" y="2752725"/>
            <a:ext cx="3419033" cy="73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835" y="4733926"/>
            <a:ext cx="3273065" cy="4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506" y="3751660"/>
            <a:ext cx="3617867" cy="73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57175" indent="-257175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web server responds with </a:t>
            </a:r>
            <a:r>
              <a:rPr lang="en-US" sz="2100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HTTP reply </a:t>
            </a:r>
            <a:r>
              <a:rPr lang="en-US" sz="21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2270522"/>
            <a:ext cx="810816" cy="794147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420" cy="174"/>
              <a:chOff x="740" y="3209"/>
              <a:chExt cx="420" cy="17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66" cy="174"/>
                <a:chOff x="844" y="3337"/>
                <a:chExt cx="366" cy="17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6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420" cy="174"/>
              <a:chOff x="836" y="3305"/>
              <a:chExt cx="420" cy="17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66" cy="174"/>
                <a:chOff x="844" y="3337"/>
                <a:chExt cx="366" cy="17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6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74"/>
              <a:chOff x="504" y="3523"/>
              <a:chExt cx="681" cy="17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533" cy="174"/>
                <a:chOff x="723" y="3453"/>
                <a:chExt cx="533" cy="17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420" cy="174"/>
                  <a:chOff x="836" y="3305"/>
                  <a:chExt cx="420" cy="17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66" cy="174"/>
                    <a:chOff x="844" y="3337"/>
                    <a:chExt cx="366" cy="17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6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750" i="0" kern="0" dirty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45256" y="2665814"/>
            <a:ext cx="810816" cy="207169"/>
            <a:chOff x="0" y="2762"/>
            <a:chExt cx="681" cy="17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533" cy="174"/>
              <a:chOff x="723" y="3453"/>
              <a:chExt cx="533" cy="17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420" cy="174"/>
                <a:chOff x="836" y="3305"/>
                <a:chExt cx="420" cy="17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66" cy="174"/>
                  <a:chOff x="844" y="3337"/>
                  <a:chExt cx="366" cy="17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6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498873" y="4088607"/>
            <a:ext cx="810815" cy="735807"/>
            <a:chOff x="2231" y="3555"/>
            <a:chExt cx="681" cy="61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89"/>
              <a:chOff x="152" y="970"/>
              <a:chExt cx="681" cy="48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420" cy="174"/>
                <a:chOff x="740" y="3209"/>
                <a:chExt cx="420" cy="17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66" cy="174"/>
                  <a:chOff x="844" y="3337"/>
                  <a:chExt cx="366" cy="17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6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420" cy="174"/>
                <a:chOff x="836" y="3305"/>
                <a:chExt cx="420" cy="17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66" cy="174"/>
                  <a:chOff x="844" y="3337"/>
                  <a:chExt cx="366" cy="17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6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74"/>
                <a:chOff x="504" y="3523"/>
                <a:chExt cx="681" cy="17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33" cy="174"/>
                  <a:chOff x="723" y="3453"/>
                  <a:chExt cx="533" cy="17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420" cy="174"/>
                    <a:chOff x="836" y="3305"/>
                    <a:chExt cx="420" cy="17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66" cy="174"/>
                      <a:chOff x="844" y="3337"/>
                      <a:chExt cx="366" cy="17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66" cy="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r>
                          <a:rPr lang="en-US" sz="750" i="0" kern="0" dirty="0">
                            <a:solidFill>
                              <a:srgbClr val="FFFFFF"/>
                            </a:solidFill>
                            <a:latin typeface="Arial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defTabSz="6858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/>
                        </a:pPr>
                        <a:endParaRPr lang="en-US" sz="1350" kern="0" dirty="0">
                          <a:solidFill>
                            <a:srgbClr val="000000"/>
                          </a:solidFill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66" cy="174"/>
              <a:chOff x="844" y="3337"/>
              <a:chExt cx="366" cy="17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87167"/>
            <a:ext cx="810816" cy="785813"/>
            <a:chOff x="2256" y="3531"/>
            <a:chExt cx="681" cy="66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420" cy="174"/>
              <a:chOff x="740" y="3209"/>
              <a:chExt cx="420" cy="17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66" cy="174"/>
                <a:chOff x="844" y="3337"/>
                <a:chExt cx="366" cy="17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6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420" cy="174"/>
              <a:chOff x="836" y="3305"/>
              <a:chExt cx="420" cy="17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66" cy="174"/>
                <a:chOff x="844" y="3337"/>
                <a:chExt cx="366" cy="17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66" cy="1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750" i="0" kern="0" dirty="0">
                      <a:solidFill>
                        <a:srgbClr val="FFFFFF"/>
                      </a:solidFill>
                      <a:latin typeface="Arial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66" cy="174"/>
              <a:chOff x="844" y="3337"/>
              <a:chExt cx="366" cy="17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66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i="0" kern="0" dirty="0">
                    <a:solidFill>
                      <a:srgbClr val="FFFFFF"/>
                    </a:solidFill>
                    <a:latin typeface="Arial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74"/>
              <a:chOff x="-341" y="3180"/>
              <a:chExt cx="681" cy="17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533" cy="174"/>
                <a:chOff x="723" y="3453"/>
                <a:chExt cx="533" cy="17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420" cy="174"/>
                  <a:chOff x="836" y="3305"/>
                  <a:chExt cx="420" cy="17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66" cy="174"/>
                    <a:chOff x="844" y="3337"/>
                    <a:chExt cx="366" cy="17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6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750" i="0" kern="0" dirty="0">
                          <a:solidFill>
                            <a:srgbClr val="FFFFFF"/>
                          </a:solidFill>
                          <a:latin typeface="Arial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858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1350" kern="0" dirty="0">
                        <a:solidFill>
                          <a:srgbClr val="000000"/>
                        </a:solidFill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350" kern="0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501254" y="4617249"/>
            <a:ext cx="810815" cy="207169"/>
            <a:chOff x="-341" y="3180"/>
            <a:chExt cx="681" cy="17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533" cy="174"/>
              <a:chOff x="723" y="3453"/>
              <a:chExt cx="533" cy="17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420" cy="174"/>
                <a:chOff x="836" y="3305"/>
                <a:chExt cx="420" cy="17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66" cy="174"/>
                  <a:chOff x="844" y="3337"/>
                  <a:chExt cx="366" cy="17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6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r>
                      <a:rPr lang="en-US" sz="750" i="0" kern="0" dirty="0">
                        <a:solidFill>
                          <a:srgbClr val="FFFFFF"/>
                        </a:solidFill>
                        <a:latin typeface="Arial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en-US" sz="1350" kern="0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350" kern="0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50" kern="0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82" y="2831278"/>
            <a:ext cx="479387" cy="29632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61" y="2348512"/>
            <a:ext cx="1946665" cy="40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8594" indent="-140494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5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web page </a:t>
            </a:r>
            <a:r>
              <a:rPr lang="en-US" sz="1500" i="1" dirty="0">
                <a:solidFill>
                  <a:srgbClr val="C00000"/>
                </a:solidFill>
                <a:latin typeface="Calibri" panose="020F0502020204030204"/>
                <a:ea typeface="ＭＳ Ｐゴシック" charset="0"/>
              </a:rPr>
              <a:t>finally (!!!) </a:t>
            </a:r>
            <a:r>
              <a:rPr lang="en-US" sz="15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8972</TotalTime>
  <Words>839</Words>
  <Application>Microsoft Office PowerPoint</Application>
  <PresentationFormat>On-screen Show (4:3)</PresentationFormat>
  <Paragraphs>273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Link layer, LANs: roadmap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switching: FDM versus TDM</dc:title>
  <dc:creator>Nauman</dc:creator>
  <cp:lastModifiedBy>Nauman Moazzam Hayat</cp:lastModifiedBy>
  <cp:revision>104</cp:revision>
  <dcterms:created xsi:type="dcterms:W3CDTF">2020-01-23T05:33:26Z</dcterms:created>
  <dcterms:modified xsi:type="dcterms:W3CDTF">2023-11-30T08:06:37Z</dcterms:modified>
</cp:coreProperties>
</file>