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7" r:id="rId6"/>
    <p:sldId id="260" r:id="rId7"/>
    <p:sldId id="286" r:id="rId8"/>
    <p:sldId id="258" r:id="rId9"/>
    <p:sldId id="261" r:id="rId10"/>
    <p:sldId id="28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815896" cy="1243584"/>
          </a:xfrm>
        </p:spPr>
        <p:txBody>
          <a:bodyPr/>
          <a:lstStyle/>
          <a:p>
            <a:r>
              <a:rPr lang="en-GB" dirty="0"/>
              <a:t>Research Proposal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7077456" cy="2716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Group Members:</a:t>
            </a:r>
          </a:p>
          <a:p>
            <a:pPr marL="0" indent="0">
              <a:buNone/>
            </a:pPr>
            <a:r>
              <a:rPr lang="en-GB" dirty="0"/>
              <a:t>Muhammad Abdullah</a:t>
            </a:r>
          </a:p>
          <a:p>
            <a:pPr marL="0" indent="0">
              <a:buNone/>
            </a:pPr>
            <a:r>
              <a:rPr lang="en-GB" dirty="0"/>
              <a:t>Waleed </a:t>
            </a:r>
            <a:r>
              <a:rPr lang="en-GB" dirty="0" err="1"/>
              <a:t>Ishtiaq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Muhammad Ali</a:t>
            </a:r>
          </a:p>
          <a:p>
            <a:pPr marL="0" indent="0">
              <a:buNone/>
            </a:pPr>
            <a:r>
              <a:rPr lang="en-GB" dirty="0" err="1"/>
              <a:t>Talha</a:t>
            </a:r>
            <a:r>
              <a:rPr lang="en-GB" dirty="0"/>
              <a:t> Dogar</a:t>
            </a:r>
          </a:p>
          <a:p>
            <a:pPr marL="0" indent="0">
              <a:buNone/>
            </a:pPr>
            <a:r>
              <a:rPr lang="en-GB" dirty="0"/>
              <a:t>Hassan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970" y="1468971"/>
            <a:ext cx="7815896" cy="1243584"/>
          </a:xfrm>
        </p:spPr>
        <p:txBody>
          <a:bodyPr/>
          <a:lstStyle/>
          <a:p>
            <a:r>
              <a:rPr lang="en-GB" dirty="0"/>
              <a:t>          Topic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2190" y="2881348"/>
            <a:ext cx="7077456" cy="2716263"/>
          </a:xfrm>
        </p:spPr>
        <p:txBody>
          <a:bodyPr>
            <a:normAutofit/>
          </a:bodyPr>
          <a:lstStyle/>
          <a:p>
            <a:r>
              <a:rPr lang="en-GB" sz="4000" dirty="0"/>
              <a:t>AI-Powered Personalized Learning: Transforming Education for Student Empowerment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63008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45" y="2601097"/>
            <a:ext cx="7781544" cy="859055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45" y="3620790"/>
            <a:ext cx="6803136" cy="1865610"/>
          </a:xfrm>
        </p:spPr>
        <p:txBody>
          <a:bodyPr>
            <a:noAutofit/>
          </a:bodyPr>
          <a:lstStyle/>
          <a:p>
            <a:r>
              <a:rPr lang="en-GB" sz="2800" dirty="0"/>
              <a:t>What are key factors that can influence adoption of AI-powered personalized learning and to what extent they can impact student empowerment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6115" y="2476431"/>
            <a:ext cx="6803136" cy="4203769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to explore how AI-powered personalized learning can transform education to empower students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effectiveness in improving student engagement, motivation, and academic 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research aims to investigate any potential Challenges that arise in this context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115" y="1340708"/>
            <a:ext cx="7781544" cy="859055"/>
          </a:xfrm>
        </p:spPr>
        <p:txBody>
          <a:bodyPr>
            <a:normAutofit/>
          </a:bodyPr>
          <a:lstStyle/>
          <a:p>
            <a:r>
              <a:rPr lang="en-GB" sz="4800" dirty="0"/>
              <a:t>Objectives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23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333757"/>
            <a:ext cx="11214100" cy="757130"/>
          </a:xfrm>
        </p:spPr>
        <p:txBody>
          <a:bodyPr/>
          <a:lstStyle/>
          <a:p>
            <a:r>
              <a:rPr lang="en-GB" sz="4800" dirty="0"/>
              <a:t>Research Method</a:t>
            </a:r>
            <a:endParaRPr lang="en-US" sz="4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404394"/>
            <a:ext cx="6718300" cy="4093243"/>
          </a:xfrm>
        </p:spPr>
        <p:txBody>
          <a:bodyPr/>
          <a:lstStyle/>
          <a:p>
            <a:r>
              <a:rPr lang="en-GB" sz="2800" dirty="0"/>
              <a:t>Quantitative </a:t>
            </a:r>
          </a:p>
          <a:p>
            <a:pPr marL="0" indent="0">
              <a:buNone/>
            </a:pPr>
            <a:r>
              <a:rPr lang="en-GB" sz="2000" dirty="0"/>
              <a:t>            Surveys will be used to get data from audience.</a:t>
            </a:r>
          </a:p>
          <a:p>
            <a:r>
              <a:rPr lang="en-GB" sz="2800" dirty="0"/>
              <a:t>Qualitative</a:t>
            </a:r>
            <a:endParaRPr lang="en-US" sz="2800" dirty="0"/>
          </a:p>
          <a:p>
            <a:pPr marL="0" indent="0">
              <a:buNone/>
            </a:pPr>
            <a:r>
              <a:rPr lang="en-GB" dirty="0"/>
              <a:t>             </a:t>
            </a:r>
            <a:r>
              <a:rPr lang="en-GB" sz="2000" dirty="0"/>
              <a:t>Interviews with educators and administrators will </a:t>
            </a:r>
          </a:p>
          <a:p>
            <a:pPr marL="0" indent="0">
              <a:buNone/>
            </a:pPr>
            <a:r>
              <a:rPr lang="en-GB" sz="2000" dirty="0"/>
              <a:t>           give in-depth insight.</a:t>
            </a:r>
          </a:p>
          <a:p>
            <a:r>
              <a:rPr lang="en-GB" sz="2800" dirty="0"/>
              <a:t>Literature Review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19" y="1524575"/>
            <a:ext cx="11214100" cy="757130"/>
          </a:xfrm>
        </p:spPr>
        <p:txBody>
          <a:bodyPr/>
          <a:lstStyle/>
          <a:p>
            <a:r>
              <a:rPr lang="en-GB" sz="4800" dirty="0"/>
              <a:t>Potential Audience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0" y="2505075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Primary Data Source 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2505075"/>
            <a:ext cx="5157788" cy="823912"/>
          </a:xfrm>
        </p:spPr>
        <p:txBody>
          <a:bodyPr>
            <a:normAutofit/>
          </a:bodyPr>
          <a:lstStyle/>
          <a:p>
            <a:r>
              <a:rPr lang="en-GB" sz="3200" dirty="0"/>
              <a:t>Secondary Data Source</a:t>
            </a:r>
            <a:endParaRPr lang="en-US" sz="3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499" y="3173412"/>
            <a:ext cx="5157787" cy="3684588"/>
          </a:xfrm>
        </p:spPr>
        <p:txBody>
          <a:bodyPr/>
          <a:lstStyle/>
          <a:p>
            <a:r>
              <a:rPr lang="en-GB" sz="2400" dirty="0"/>
              <a:t>Surveys and interviews with students, educators and administrators.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3157709"/>
            <a:ext cx="5183188" cy="3684588"/>
          </a:xfrm>
        </p:spPr>
        <p:txBody>
          <a:bodyPr/>
          <a:lstStyle/>
          <a:p>
            <a:r>
              <a:rPr lang="en-US" sz="2400" dirty="0"/>
              <a:t>Literature review including academic articles, reports and case studies.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86115" y="2050228"/>
            <a:ext cx="8673384" cy="462997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Google Sans"/>
              </a:rPr>
              <a:t>Understand the benefits and challenges of AI-powered personalized learning in higher education.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Google Sans"/>
              </a:rPr>
              <a:t>Explore ethical concerns and legal considerations related to AI in education.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Google Sans"/>
              </a:rPr>
              <a:t>Identify best practices for implementing AI-powered personalized learning.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E3E3E3"/>
                </a:solidFill>
                <a:effectLst/>
                <a:latin typeface="Google Sans"/>
              </a:rPr>
              <a:t>Discover emerging trends and innovations in AI for education.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115" y="914505"/>
            <a:ext cx="7781544" cy="859055"/>
          </a:xfrm>
        </p:spPr>
        <p:txBody>
          <a:bodyPr>
            <a:normAutofit/>
          </a:bodyPr>
          <a:lstStyle/>
          <a:p>
            <a:r>
              <a:rPr lang="en-GB" sz="4800" dirty="0"/>
              <a:t>Expected Outcomes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131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197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Google Sans</vt:lpstr>
      <vt:lpstr>Trade Gothic LT Pro</vt:lpstr>
      <vt:lpstr>Trebuchet MS</vt:lpstr>
      <vt:lpstr>Wingdings</vt:lpstr>
      <vt:lpstr>Office Theme</vt:lpstr>
      <vt:lpstr>Research Proposal</vt:lpstr>
      <vt:lpstr>          Topic</vt:lpstr>
      <vt:lpstr>Problem Statement</vt:lpstr>
      <vt:lpstr>Objectives</vt:lpstr>
      <vt:lpstr>Research Method</vt:lpstr>
      <vt:lpstr>Potential Audience</vt:lpstr>
      <vt:lpstr>Expected Outcomes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2023-10-23T21:11:22Z</dcterms:created>
  <dcterms:modified xsi:type="dcterms:W3CDTF">2023-10-24T08:59:27Z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