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303C1E-3484-69BD-43D0-68F8534BB62C}" name="Mr.Razi-uddin" initials="Mu" userId="S::razi.uddin@nu.edu.pk::d7d1c73b-ca12-4be2-a8cb-990354b1337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40" d="100"/>
          <a:sy n="40" d="100"/>
        </p:scale>
        <p:origin x="4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8ED09-49A1-4526-B1BA-F9F5FE5CAEF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6FDC4-0BDF-4AE5-BDAC-2884AF70D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6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3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8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0EFA87C-0092-4F09-9D0A-04B17106C70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6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2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1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9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A87C-0092-4F09-9D0A-04B17106C707}" type="datetimeFigureOut">
              <a:rPr lang="en-US" smtClean="0"/>
              <a:t>2/28/2023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0EFA87C-0092-4F09-9D0A-04B17106C707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E6527ED-2F94-480A-A05E-823B7676D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0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A81A-7DC3-4592-934D-20AED0FC1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8CF11-4A32-491D-AF73-15B12BFFC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4735" y="4468031"/>
            <a:ext cx="7891272" cy="106984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Razi Uddin</a:t>
            </a:r>
          </a:p>
          <a:p>
            <a:pPr algn="ctr"/>
            <a:r>
              <a:rPr lang="en-US" sz="2800" b="1"/>
              <a:t>Lecture # 10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0504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A6C4-03A0-4FC0-B9B5-CDC6A5E0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FIFOs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9B426F-3DEA-4E55-9E6D-A76A03A84F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51726" y="3198167"/>
            <a:ext cx="88350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415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mknod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(const char *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64971E-A85F-41C0-96F7-9150BBE3A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78" y="3893906"/>
            <a:ext cx="7193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1415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mkfifo(const char *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006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pathname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mode_t 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006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502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08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9890-6EB5-493D-ABF5-D59F4CF9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Input, output and error redirection in UNIX/Linux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A23C-89F3-4129-9508-BE60B264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Linux redirection features can be used to detach the default files from stdin, </a:t>
            </a:r>
            <a:r>
              <a:rPr lang="en-US" sz="2800" dirty="0" err="1"/>
              <a:t>stdout</a:t>
            </a:r>
            <a:r>
              <a:rPr lang="en-US" sz="2800" dirty="0"/>
              <a:t>, and stderr and attach other files with them for a single execution of a command.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act of detaching defaults files from stdin, </a:t>
            </a:r>
            <a:r>
              <a:rPr lang="en-US" sz="2800" dirty="0" err="1"/>
              <a:t>stdout</a:t>
            </a:r>
            <a:r>
              <a:rPr lang="en-US" sz="2800" dirty="0"/>
              <a:t>, and stderr and attaching other files with them is known as input, output, and error redirection. </a:t>
            </a:r>
          </a:p>
        </p:txBody>
      </p:sp>
    </p:spTree>
    <p:extLst>
      <p:ext uri="{BB962C8B-B14F-4D97-AF65-F5344CB8AC3E}">
        <p14:creationId xmlns:p14="http://schemas.microsoft.com/office/powerpoint/2010/main" val="160406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9890-6EB5-493D-ABF5-D59F4CF9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A23C-89F3-4129-9508-BE60B264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named pipe (also called a named FIFO, or just FIFO) is a pipe whose access point is a file kept on the file system. </a:t>
            </a:r>
          </a:p>
          <a:p>
            <a:pPr algn="just"/>
            <a:r>
              <a:rPr lang="en-US" sz="2400" dirty="0"/>
              <a:t>By opening this file for reading, a process gets access to the FIFO for reading. </a:t>
            </a:r>
          </a:p>
          <a:p>
            <a:pPr algn="just"/>
            <a:r>
              <a:rPr lang="en-US" sz="2400" dirty="0"/>
              <a:t>By opening the file for writing, the process gets access to the FIFO for writing. </a:t>
            </a:r>
            <a:r>
              <a:rPr lang="en-US" sz="2400" dirty="0">
                <a:highlight>
                  <a:srgbClr val="FFFF00"/>
                </a:highlight>
              </a:rPr>
              <a:t>By default, a FIFO is opened for blocking I/O. </a:t>
            </a:r>
          </a:p>
          <a:p>
            <a:pPr algn="just"/>
            <a:r>
              <a:rPr lang="en-US" sz="2400" dirty="0"/>
              <a:t>This means that a process reading from a FIFO blocks until another process writes some data in the FIFO. The same goes the other way around.</a:t>
            </a:r>
          </a:p>
        </p:txBody>
      </p:sp>
    </p:spTree>
    <p:extLst>
      <p:ext uri="{BB962C8B-B14F-4D97-AF65-F5344CB8AC3E}">
        <p14:creationId xmlns:p14="http://schemas.microsoft.com/office/powerpoint/2010/main" val="270260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9890-6EB5-493D-ABF5-D59F4CF9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A23C-89F3-4129-9508-BE60B264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Unnamed pipes can only be used between processes that have an ancestral relationship.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And they are temporary; they need to be created every time and are destroyed when the corresponding processes exit.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Named pipes (FIFOs) overcome both of these limitations.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538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9890-6EB5-493D-ABF5-D59F4CF9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A23C-89F3-4129-9508-BE60B264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Named pipes are created via:</a:t>
            </a:r>
          </a:p>
          <a:p>
            <a:pPr algn="just"/>
            <a:r>
              <a:rPr lang="en-US" sz="2800" dirty="0" err="1"/>
              <a:t>mknod</a:t>
            </a:r>
            <a:r>
              <a:rPr lang="en-US" sz="2800" dirty="0"/>
              <a:t>() system call—(designed to create special device files) </a:t>
            </a:r>
          </a:p>
          <a:p>
            <a:pPr algn="just"/>
            <a:r>
              <a:rPr lang="en-US" sz="2800" dirty="0"/>
              <a:t>or </a:t>
            </a:r>
            <a:r>
              <a:rPr lang="en-US" sz="2800" dirty="0" err="1"/>
              <a:t>mkfifo</a:t>
            </a:r>
            <a:r>
              <a:rPr lang="en-US" sz="2800" dirty="0"/>
              <a:t>() C library call—(invokes </a:t>
            </a:r>
            <a:r>
              <a:rPr lang="en-US" sz="2800" dirty="0" err="1"/>
              <a:t>mknod</a:t>
            </a:r>
            <a:r>
              <a:rPr lang="en-US" sz="2800" dirty="0"/>
              <a:t> system call)</a:t>
            </a:r>
          </a:p>
          <a:p>
            <a:pPr algn="just"/>
            <a:r>
              <a:rPr lang="en-US" sz="2800" dirty="0"/>
              <a:t>or by the </a:t>
            </a:r>
            <a:r>
              <a:rPr lang="en-US" sz="2800" dirty="0" err="1"/>
              <a:t>mkfifo</a:t>
            </a:r>
            <a:r>
              <a:rPr lang="en-US" sz="28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45393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9890-6EB5-493D-ABF5-D59F4CF9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A23C-89F3-4129-9508-BE60B264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Unlike a pipe, a FIFO must be opened before using it for communication. </a:t>
            </a:r>
          </a:p>
          <a:p>
            <a:pPr algn="just"/>
            <a:r>
              <a:rPr lang="en-US" sz="2400" dirty="0"/>
              <a:t>A write to a FIFO that no process has opened for reading results in a SIGPIPE signal. </a:t>
            </a:r>
          </a:p>
          <a:p>
            <a:pPr algn="just"/>
            <a:r>
              <a:rPr lang="en-US" sz="2400" dirty="0"/>
              <a:t>When the last process to write to a FIFO closes it, an EOF is sent to the reader. </a:t>
            </a:r>
          </a:p>
          <a:p>
            <a:pPr algn="just"/>
            <a:r>
              <a:rPr lang="en-US" sz="2400" dirty="0"/>
              <a:t>Multiple processes can write to a FIFO are atomic writes to prevent interleaving of multiple writes.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8361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9890-6EB5-493D-ABF5-D59F4CF9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A23C-89F3-4129-9508-BE60B264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Two common uses of FIFOs are: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In client-server applications, FIFOs are used to pass data between a server process and client processes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Used by shell commands to pass data from one shell pipeline to another, without creating temporary files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502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A6C4-03A0-4FC0-B9B5-CDC6A5E0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DC36-AF9B-416B-848F-73E920C2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Ordinary pipes exist only while the processes are communicating with one another. </a:t>
            </a:r>
          </a:p>
          <a:p>
            <a:pPr algn="just"/>
            <a:r>
              <a:rPr lang="en-US" dirty="0"/>
              <a:t>On both UNIX and Windows systems, once the processes have finished communicating and have terminated, the ordinary pipe ceases to exist.</a:t>
            </a:r>
          </a:p>
          <a:p>
            <a:pPr algn="just"/>
            <a:r>
              <a:rPr lang="en-US" dirty="0"/>
              <a:t>Named pipes provide a much more powerful communication tool. 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Communication can be bidirectional, and no parent–child relationship </a:t>
            </a:r>
            <a:r>
              <a:rPr lang="en-US" dirty="0"/>
              <a:t>is required.</a:t>
            </a:r>
          </a:p>
          <a:p>
            <a:pPr algn="just"/>
            <a:r>
              <a:rPr lang="en-US" dirty="0"/>
              <a:t>Once a named pipe is established, several processes can use it for communication.</a:t>
            </a:r>
          </a:p>
          <a:p>
            <a:pPr algn="just"/>
            <a:r>
              <a:rPr lang="en-US" dirty="0"/>
              <a:t>Although FIFOs allow bidirectional communication, only half-duplex transmission is permitted. </a:t>
            </a:r>
          </a:p>
          <a:p>
            <a:pPr algn="just"/>
            <a:r>
              <a:rPr lang="en-US" dirty="0"/>
              <a:t>If data must travel in both directions, two FIFOs are typically used. Additionally, the communicating processes must reside on the same machine.</a:t>
            </a:r>
          </a:p>
        </p:txBody>
      </p:sp>
    </p:spTree>
    <p:extLst>
      <p:ext uri="{BB962C8B-B14F-4D97-AF65-F5344CB8AC3E}">
        <p14:creationId xmlns:p14="http://schemas.microsoft.com/office/powerpoint/2010/main" val="84202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A6C4-03A0-4FC0-B9B5-CDC6A5E0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UNIX/Linux FIFOs Fails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CDC36-AF9B-416B-848F-73E920C2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File with the given name already exist.</a:t>
            </a:r>
          </a:p>
          <a:p>
            <a:pPr algn="just"/>
            <a:r>
              <a:rPr lang="en-US" dirty="0"/>
              <a:t>Pathname too long.</a:t>
            </a:r>
          </a:p>
          <a:p>
            <a:pPr algn="just"/>
            <a:r>
              <a:rPr lang="en-US" dirty="0"/>
              <a:t>A component in the pathname not searchable, non-existent or non-directory.</a:t>
            </a:r>
          </a:p>
          <a:p>
            <a:pPr algn="just"/>
            <a:r>
              <a:rPr lang="en-US" dirty="0"/>
              <a:t>Destination directory is read-only.</a:t>
            </a:r>
          </a:p>
          <a:p>
            <a:pPr algn="just"/>
            <a:r>
              <a:rPr lang="en-US" dirty="0"/>
              <a:t>Not enough memory space.</a:t>
            </a:r>
          </a:p>
          <a:p>
            <a:pPr algn="just"/>
            <a:r>
              <a:rPr lang="en-US" dirty="0"/>
              <a:t>Signal caught during </a:t>
            </a:r>
            <a:r>
              <a:rPr lang="en-US" dirty="0" err="1"/>
              <a:t>mknod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1859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2134</TotalTime>
  <Words>593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Rockwell</vt:lpstr>
      <vt:lpstr>Rockwell Condensed</vt:lpstr>
      <vt:lpstr>Wingdings</vt:lpstr>
      <vt:lpstr>Wood Type</vt:lpstr>
      <vt:lpstr>Operating Systems</vt:lpstr>
      <vt:lpstr>Input, output and error redirection in UNIX/Linux</vt:lpstr>
      <vt:lpstr>UNIX/Linux FIFOs</vt:lpstr>
      <vt:lpstr>UNIX/Linux FIFOs</vt:lpstr>
      <vt:lpstr>UNIX/Linux FIFOs</vt:lpstr>
      <vt:lpstr>UNIX/Linux FIFOs</vt:lpstr>
      <vt:lpstr>UNIX/Linux FIFOs</vt:lpstr>
      <vt:lpstr>UNIX/Linux FIFOs</vt:lpstr>
      <vt:lpstr>UNIX/Linux FIFOs Fails</vt:lpstr>
      <vt:lpstr>UNIX/Linux FIFOs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Mr.Razi-uddin</dc:creator>
  <cp:lastModifiedBy>Muhammad Ali</cp:lastModifiedBy>
  <cp:revision>43</cp:revision>
  <dcterms:created xsi:type="dcterms:W3CDTF">2022-02-16T07:50:43Z</dcterms:created>
  <dcterms:modified xsi:type="dcterms:W3CDTF">2023-02-28T09:37:29Z</dcterms:modified>
</cp:coreProperties>
</file>