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68" r:id="rId5"/>
    <p:sldId id="269" r:id="rId6"/>
    <p:sldId id="270" r:id="rId7"/>
    <p:sldId id="271" r:id="rId8"/>
    <p:sldId id="272" r:id="rId9"/>
    <p:sldId id="273" r:id="rId10"/>
    <p:sldId id="274" r:id="rId11"/>
    <p:sldId id="259" r:id="rId12"/>
    <p:sldId id="260" r:id="rId13"/>
    <p:sldId id="275" r:id="rId14"/>
    <p:sldId id="276" r:id="rId15"/>
    <p:sldId id="277" r:id="rId16"/>
    <p:sldId id="278" r:id="rId17"/>
    <p:sldId id="27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7C37CB-C4E8-4E3C-9514-4C0E285C48E1}" v="86" dt="2023-02-04T16:49:54.6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8" d="100"/>
          <a:sy n="68" d="100"/>
        </p:scale>
        <p:origin x="84" y="1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21.svg"/><Relationship Id="rId2" Type="http://schemas.openxmlformats.org/officeDocument/2006/relationships/image" Target="../media/image11.svg"/><Relationship Id="rId16" Type="http://schemas.openxmlformats.org/officeDocument/2006/relationships/image" Target="../media/image25.svg"/><Relationship Id="rId1" Type="http://schemas.openxmlformats.org/officeDocument/2006/relationships/image" Target="../media/image6.png"/><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0.png"/><Relationship Id="rId14" Type="http://schemas.openxmlformats.org/officeDocument/2006/relationships/image" Target="../media/image23.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image" Target="../media/image21.svg"/><Relationship Id="rId2" Type="http://schemas.openxmlformats.org/officeDocument/2006/relationships/image" Target="../media/image11.svg"/><Relationship Id="rId16" Type="http://schemas.openxmlformats.org/officeDocument/2006/relationships/image" Target="../media/image25.svg"/><Relationship Id="rId1" Type="http://schemas.openxmlformats.org/officeDocument/2006/relationships/image" Target="../media/image6.png"/><Relationship Id="rId6" Type="http://schemas.openxmlformats.org/officeDocument/2006/relationships/image" Target="../media/image15.svg"/><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0.png"/><Relationship Id="rId1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A5623-9F58-4413-9E7E-BC295FE0AC7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BD8640B-3DA5-45F9-9958-76E98129DCA5}">
      <dgm:prSet/>
      <dgm:spPr/>
      <dgm:t>
        <a:bodyPr/>
        <a:lstStyle/>
        <a:p>
          <a:r>
            <a:rPr lang="en-US" dirty="0">
              <a:solidFill>
                <a:schemeClr val="tx1"/>
              </a:solidFill>
              <a:latin typeface="Times New Roman" panose="02020603050405020304" pitchFamily="18" charset="0"/>
              <a:cs typeface="Times New Roman" panose="02020603050405020304" pitchFamily="18" charset="0"/>
            </a:rPr>
            <a:t>Differentiates leaders from non leaders by focusing on personal qualities and characteristics</a:t>
          </a:r>
        </a:p>
      </dgm:t>
    </dgm:pt>
    <dgm:pt modelId="{609B44C9-506D-4E34-B09F-C842CE920E09}" type="parTrans" cxnId="{C485C274-92B1-44CD-BA79-DD9E3DF9AE48}">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82DD304F-E7AC-4158-9FF0-58A7D88C0478}" type="sibTrans" cxnId="{C485C274-92B1-44CD-BA79-DD9E3DF9AE48}">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6A679228-4A08-4AC2-B5D0-85C62ECBE37E}">
      <dgm:prSet/>
      <dgm:spPr/>
      <dgm:t>
        <a:bodyPr/>
        <a:lstStyle/>
        <a:p>
          <a:r>
            <a:rPr lang="en-US">
              <a:solidFill>
                <a:schemeClr val="tx1"/>
              </a:solidFill>
              <a:latin typeface="Times New Roman" panose="02020603050405020304" pitchFamily="18" charset="0"/>
              <a:cs typeface="Times New Roman" panose="02020603050405020304" pitchFamily="18" charset="0"/>
            </a:rPr>
            <a:t>Trait theory of leadership sought personality, social, physical and intellectual traits</a:t>
          </a:r>
        </a:p>
      </dgm:t>
    </dgm:pt>
    <dgm:pt modelId="{9DBEB978-DD35-4F92-BB1A-262C6C3C6604}" type="parTrans" cxnId="{F5891236-6E65-49FC-9A83-AECB78A9C932}">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06462854-4F55-4A3E-A950-0C3760E16C0D}" type="sibTrans" cxnId="{F5891236-6E65-49FC-9A83-AECB78A9C932}">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9226C4FA-217C-4F90-82B5-9754A87405F5}">
      <dgm:prSet/>
      <dgm:spPr/>
      <dgm:t>
        <a:bodyPr/>
        <a:lstStyle/>
        <a:p>
          <a:r>
            <a:rPr lang="en-US">
              <a:solidFill>
                <a:schemeClr val="tx1"/>
              </a:solidFill>
              <a:latin typeface="Times New Roman" panose="02020603050405020304" pitchFamily="18" charset="0"/>
              <a:cs typeface="Times New Roman" panose="02020603050405020304" pitchFamily="18" charset="0"/>
            </a:rPr>
            <a:t>Assumes that leaders are born </a:t>
          </a:r>
        </a:p>
      </dgm:t>
    </dgm:pt>
    <dgm:pt modelId="{D69150AF-E179-4E46-A355-A88072ED8359}" type="parTrans" cxnId="{3C04CB36-DBA0-4B7A-AABE-F597BFB9B581}">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104E2A5B-21E4-4793-BCF0-F57C23ECCD8E}" type="sibTrans" cxnId="{3C04CB36-DBA0-4B7A-AABE-F597BFB9B581}">
      <dgm:prSet/>
      <dgm:spPr/>
      <dgm:t>
        <a:bodyPr/>
        <a:lstStyle/>
        <a:p>
          <a:endParaRPr lang="en-US">
            <a:solidFill>
              <a:schemeClr val="tx1"/>
            </a:solidFill>
            <a:latin typeface="Times New Roman" panose="02020603050405020304" pitchFamily="18" charset="0"/>
            <a:cs typeface="Times New Roman" panose="02020603050405020304" pitchFamily="18" charset="0"/>
          </a:endParaRPr>
        </a:p>
      </dgm:t>
    </dgm:pt>
    <dgm:pt modelId="{C2D7C64E-8267-4B29-ADBF-3BC12B18B6D7}" type="pres">
      <dgm:prSet presAssocID="{C15A5623-9F58-4413-9E7E-BC295FE0AC75}" presName="vert0" presStyleCnt="0">
        <dgm:presLayoutVars>
          <dgm:dir/>
          <dgm:animOne val="branch"/>
          <dgm:animLvl val="lvl"/>
        </dgm:presLayoutVars>
      </dgm:prSet>
      <dgm:spPr/>
      <dgm:t>
        <a:bodyPr/>
        <a:lstStyle/>
        <a:p>
          <a:endParaRPr lang="en-US"/>
        </a:p>
      </dgm:t>
    </dgm:pt>
    <dgm:pt modelId="{DB6E1E5E-1D21-4647-A652-B14D67890196}" type="pres">
      <dgm:prSet presAssocID="{CBD8640B-3DA5-45F9-9958-76E98129DCA5}" presName="thickLine" presStyleLbl="alignNode1" presStyleIdx="0" presStyleCnt="3"/>
      <dgm:spPr/>
    </dgm:pt>
    <dgm:pt modelId="{F1D0C2DE-7354-4063-A058-735D5049A4B2}" type="pres">
      <dgm:prSet presAssocID="{CBD8640B-3DA5-45F9-9958-76E98129DCA5}" presName="horz1" presStyleCnt="0"/>
      <dgm:spPr/>
    </dgm:pt>
    <dgm:pt modelId="{FB300CE4-6C87-4CA7-AECA-298576C18130}" type="pres">
      <dgm:prSet presAssocID="{CBD8640B-3DA5-45F9-9958-76E98129DCA5}" presName="tx1" presStyleLbl="revTx" presStyleIdx="0" presStyleCnt="3"/>
      <dgm:spPr/>
      <dgm:t>
        <a:bodyPr/>
        <a:lstStyle/>
        <a:p>
          <a:endParaRPr lang="en-US"/>
        </a:p>
      </dgm:t>
    </dgm:pt>
    <dgm:pt modelId="{1E07F921-92BA-482E-A976-BE1EB25892D2}" type="pres">
      <dgm:prSet presAssocID="{CBD8640B-3DA5-45F9-9958-76E98129DCA5}" presName="vert1" presStyleCnt="0"/>
      <dgm:spPr/>
    </dgm:pt>
    <dgm:pt modelId="{262F93D7-1A6A-46A4-9E97-DC0BDB7685CA}" type="pres">
      <dgm:prSet presAssocID="{6A679228-4A08-4AC2-B5D0-85C62ECBE37E}" presName="thickLine" presStyleLbl="alignNode1" presStyleIdx="1" presStyleCnt="3"/>
      <dgm:spPr/>
    </dgm:pt>
    <dgm:pt modelId="{DCACF034-CBA6-43BE-B7F2-C400AE40405E}" type="pres">
      <dgm:prSet presAssocID="{6A679228-4A08-4AC2-B5D0-85C62ECBE37E}" presName="horz1" presStyleCnt="0"/>
      <dgm:spPr/>
    </dgm:pt>
    <dgm:pt modelId="{C1966024-FDED-493E-A9B8-9B4A5A2E21F8}" type="pres">
      <dgm:prSet presAssocID="{6A679228-4A08-4AC2-B5D0-85C62ECBE37E}" presName="tx1" presStyleLbl="revTx" presStyleIdx="1" presStyleCnt="3"/>
      <dgm:spPr/>
      <dgm:t>
        <a:bodyPr/>
        <a:lstStyle/>
        <a:p>
          <a:endParaRPr lang="en-US"/>
        </a:p>
      </dgm:t>
    </dgm:pt>
    <dgm:pt modelId="{8849E44E-FEF4-4BC4-8C9F-77B41DBE2187}" type="pres">
      <dgm:prSet presAssocID="{6A679228-4A08-4AC2-B5D0-85C62ECBE37E}" presName="vert1" presStyleCnt="0"/>
      <dgm:spPr/>
    </dgm:pt>
    <dgm:pt modelId="{805E0DEF-C35A-420B-BCC4-FA4FF7F6D24D}" type="pres">
      <dgm:prSet presAssocID="{9226C4FA-217C-4F90-82B5-9754A87405F5}" presName="thickLine" presStyleLbl="alignNode1" presStyleIdx="2" presStyleCnt="3"/>
      <dgm:spPr/>
    </dgm:pt>
    <dgm:pt modelId="{D3111858-D78E-44AE-9BAB-7DDC26F90912}" type="pres">
      <dgm:prSet presAssocID="{9226C4FA-217C-4F90-82B5-9754A87405F5}" presName="horz1" presStyleCnt="0"/>
      <dgm:spPr/>
    </dgm:pt>
    <dgm:pt modelId="{B638E7CC-3C48-4169-BDBD-ABDFBFDEF92A}" type="pres">
      <dgm:prSet presAssocID="{9226C4FA-217C-4F90-82B5-9754A87405F5}" presName="tx1" presStyleLbl="revTx" presStyleIdx="2" presStyleCnt="3"/>
      <dgm:spPr/>
      <dgm:t>
        <a:bodyPr/>
        <a:lstStyle/>
        <a:p>
          <a:endParaRPr lang="en-US"/>
        </a:p>
      </dgm:t>
    </dgm:pt>
    <dgm:pt modelId="{1E62284F-B581-430E-849F-2BE9DD1AE620}" type="pres">
      <dgm:prSet presAssocID="{9226C4FA-217C-4F90-82B5-9754A87405F5}" presName="vert1" presStyleCnt="0"/>
      <dgm:spPr/>
    </dgm:pt>
  </dgm:ptLst>
  <dgm:cxnLst>
    <dgm:cxn modelId="{FD2E4624-5052-4E1A-B5D0-1F9C445561CA}" type="presOf" srcId="{9226C4FA-217C-4F90-82B5-9754A87405F5}" destId="{B638E7CC-3C48-4169-BDBD-ABDFBFDEF92A}" srcOrd="0" destOrd="0" presId="urn:microsoft.com/office/officeart/2008/layout/LinedList"/>
    <dgm:cxn modelId="{D242A13F-5C9C-4200-827D-C94AC7ACA1FA}" type="presOf" srcId="{CBD8640B-3DA5-45F9-9958-76E98129DCA5}" destId="{FB300CE4-6C87-4CA7-AECA-298576C18130}" srcOrd="0" destOrd="0" presId="urn:microsoft.com/office/officeart/2008/layout/LinedList"/>
    <dgm:cxn modelId="{3C04CB36-DBA0-4B7A-AABE-F597BFB9B581}" srcId="{C15A5623-9F58-4413-9E7E-BC295FE0AC75}" destId="{9226C4FA-217C-4F90-82B5-9754A87405F5}" srcOrd="2" destOrd="0" parTransId="{D69150AF-E179-4E46-A355-A88072ED8359}" sibTransId="{104E2A5B-21E4-4793-BCF0-F57C23ECCD8E}"/>
    <dgm:cxn modelId="{F5891236-6E65-49FC-9A83-AECB78A9C932}" srcId="{C15A5623-9F58-4413-9E7E-BC295FE0AC75}" destId="{6A679228-4A08-4AC2-B5D0-85C62ECBE37E}" srcOrd="1" destOrd="0" parTransId="{9DBEB978-DD35-4F92-BB1A-262C6C3C6604}" sibTransId="{06462854-4F55-4A3E-A950-0C3760E16C0D}"/>
    <dgm:cxn modelId="{C485C274-92B1-44CD-BA79-DD9E3DF9AE48}" srcId="{C15A5623-9F58-4413-9E7E-BC295FE0AC75}" destId="{CBD8640B-3DA5-45F9-9958-76E98129DCA5}" srcOrd="0" destOrd="0" parTransId="{609B44C9-506D-4E34-B09F-C842CE920E09}" sibTransId="{82DD304F-E7AC-4158-9FF0-58A7D88C0478}"/>
    <dgm:cxn modelId="{F1F98094-A902-400F-99E3-120D7344179E}" type="presOf" srcId="{C15A5623-9F58-4413-9E7E-BC295FE0AC75}" destId="{C2D7C64E-8267-4B29-ADBF-3BC12B18B6D7}" srcOrd="0" destOrd="0" presId="urn:microsoft.com/office/officeart/2008/layout/LinedList"/>
    <dgm:cxn modelId="{F3631FDD-611F-41BD-B632-4D66A0302EDE}" type="presOf" srcId="{6A679228-4A08-4AC2-B5D0-85C62ECBE37E}" destId="{C1966024-FDED-493E-A9B8-9B4A5A2E21F8}" srcOrd="0" destOrd="0" presId="urn:microsoft.com/office/officeart/2008/layout/LinedList"/>
    <dgm:cxn modelId="{9620E7CC-F7E4-413D-A1A5-D72067B755EC}" type="presParOf" srcId="{C2D7C64E-8267-4B29-ADBF-3BC12B18B6D7}" destId="{DB6E1E5E-1D21-4647-A652-B14D67890196}" srcOrd="0" destOrd="0" presId="urn:microsoft.com/office/officeart/2008/layout/LinedList"/>
    <dgm:cxn modelId="{519E46D2-6818-412E-A648-AFC80FFBCB22}" type="presParOf" srcId="{C2D7C64E-8267-4B29-ADBF-3BC12B18B6D7}" destId="{F1D0C2DE-7354-4063-A058-735D5049A4B2}" srcOrd="1" destOrd="0" presId="urn:microsoft.com/office/officeart/2008/layout/LinedList"/>
    <dgm:cxn modelId="{089553EF-6FB7-4968-BFC0-225B6D63CE67}" type="presParOf" srcId="{F1D0C2DE-7354-4063-A058-735D5049A4B2}" destId="{FB300CE4-6C87-4CA7-AECA-298576C18130}" srcOrd="0" destOrd="0" presId="urn:microsoft.com/office/officeart/2008/layout/LinedList"/>
    <dgm:cxn modelId="{85569709-B594-442A-8D3B-656BB0CB7EA0}" type="presParOf" srcId="{F1D0C2DE-7354-4063-A058-735D5049A4B2}" destId="{1E07F921-92BA-482E-A976-BE1EB25892D2}" srcOrd="1" destOrd="0" presId="urn:microsoft.com/office/officeart/2008/layout/LinedList"/>
    <dgm:cxn modelId="{F3687B7B-C1AB-45B4-BE71-85DB34945D2B}" type="presParOf" srcId="{C2D7C64E-8267-4B29-ADBF-3BC12B18B6D7}" destId="{262F93D7-1A6A-46A4-9E97-DC0BDB7685CA}" srcOrd="2" destOrd="0" presId="urn:microsoft.com/office/officeart/2008/layout/LinedList"/>
    <dgm:cxn modelId="{9D1FDF78-C556-4E16-96CC-641077EB6D78}" type="presParOf" srcId="{C2D7C64E-8267-4B29-ADBF-3BC12B18B6D7}" destId="{DCACF034-CBA6-43BE-B7F2-C400AE40405E}" srcOrd="3" destOrd="0" presId="urn:microsoft.com/office/officeart/2008/layout/LinedList"/>
    <dgm:cxn modelId="{4F9475F4-1D24-4F31-A382-80EEAA1B1DDD}" type="presParOf" srcId="{DCACF034-CBA6-43BE-B7F2-C400AE40405E}" destId="{C1966024-FDED-493E-A9B8-9B4A5A2E21F8}" srcOrd="0" destOrd="0" presId="urn:microsoft.com/office/officeart/2008/layout/LinedList"/>
    <dgm:cxn modelId="{57D8BF3A-D83D-45D6-8398-B24070B5C5F8}" type="presParOf" srcId="{DCACF034-CBA6-43BE-B7F2-C400AE40405E}" destId="{8849E44E-FEF4-4BC4-8C9F-77B41DBE2187}" srcOrd="1" destOrd="0" presId="urn:microsoft.com/office/officeart/2008/layout/LinedList"/>
    <dgm:cxn modelId="{B1F5324D-E85E-4954-89F3-23374CEA4507}" type="presParOf" srcId="{C2D7C64E-8267-4B29-ADBF-3BC12B18B6D7}" destId="{805E0DEF-C35A-420B-BCC4-FA4FF7F6D24D}" srcOrd="4" destOrd="0" presId="urn:microsoft.com/office/officeart/2008/layout/LinedList"/>
    <dgm:cxn modelId="{EA051CA1-AB9B-4565-9E27-B09CD8562FCA}" type="presParOf" srcId="{C2D7C64E-8267-4B29-ADBF-3BC12B18B6D7}" destId="{D3111858-D78E-44AE-9BAB-7DDC26F90912}" srcOrd="5" destOrd="0" presId="urn:microsoft.com/office/officeart/2008/layout/LinedList"/>
    <dgm:cxn modelId="{510C997E-27BC-4D6F-B6BC-D803303268B3}" type="presParOf" srcId="{D3111858-D78E-44AE-9BAB-7DDC26F90912}" destId="{B638E7CC-3C48-4169-BDBD-ABDFBFDEF92A}" srcOrd="0" destOrd="0" presId="urn:microsoft.com/office/officeart/2008/layout/LinedList"/>
    <dgm:cxn modelId="{DC962278-D575-40AD-97AC-750CF799C385}" type="presParOf" srcId="{D3111858-D78E-44AE-9BAB-7DDC26F90912}" destId="{1E62284F-B581-430E-849F-2BE9DD1AE62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7522ED5-6AA7-4B64-B2B8-0E60C93592C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4DB3135-DF5E-46AF-A25D-582C811B64FB}">
      <dgm:prSet custT="1"/>
      <dgm:spPr/>
      <dgm:t>
        <a:bodyPr/>
        <a:lstStyle/>
        <a:p>
          <a:pPr>
            <a:lnSpc>
              <a:spcPct val="100000"/>
            </a:lnSpc>
          </a:pPr>
          <a:r>
            <a:rPr lang="en-US" sz="2400">
              <a:latin typeface="Times New Roman" panose="02020603050405020304" pitchFamily="18" charset="0"/>
              <a:cs typeface="Times New Roman" panose="02020603050405020304" pitchFamily="18" charset="0"/>
            </a:rPr>
            <a:t>Sociability </a:t>
          </a:r>
          <a:r>
            <a:rPr lang="en-US" sz="2400">
              <a:latin typeface="Times New Roman" panose="02020603050405020304" pitchFamily="18" charset="0"/>
              <a:cs typeface="Times New Roman" panose="02020603050405020304" pitchFamily="18" charset="0"/>
              <a:sym typeface="Wingdings" panose="05000000000000000000" pitchFamily="2" charset="2"/>
            </a:rPr>
            <a:t></a:t>
          </a:r>
          <a:r>
            <a:rPr lang="en-US" sz="2400">
              <a:latin typeface="Times New Roman" panose="02020603050405020304" pitchFamily="18" charset="0"/>
              <a:cs typeface="Times New Roman" panose="02020603050405020304" pitchFamily="18" charset="0"/>
            </a:rPr>
            <a:t> </a:t>
          </a:r>
        </a:p>
      </dgm:t>
    </dgm:pt>
    <dgm:pt modelId="{0638B297-C777-4408-AE9D-A6666BC70FFE}" type="parTrans" cxnId="{D2DB8E17-D1F3-441B-B72B-408A2EBE49FE}">
      <dgm:prSet/>
      <dgm:spPr/>
      <dgm:t>
        <a:bodyPr/>
        <a:lstStyle/>
        <a:p>
          <a:endParaRPr lang="en-US" sz="2800">
            <a:latin typeface="Times New Roman" panose="02020603050405020304" pitchFamily="18" charset="0"/>
            <a:cs typeface="Times New Roman" panose="02020603050405020304" pitchFamily="18" charset="0"/>
          </a:endParaRPr>
        </a:p>
      </dgm:t>
    </dgm:pt>
    <dgm:pt modelId="{8F24E554-2222-494E-907E-29BCEF11E095}" type="sibTrans" cxnId="{D2DB8E17-D1F3-441B-B72B-408A2EBE49FE}">
      <dgm:prSet/>
      <dgm:spPr/>
      <dgm:t>
        <a:bodyPr/>
        <a:lstStyle/>
        <a:p>
          <a:endParaRPr lang="en-US" sz="2800">
            <a:latin typeface="Times New Roman" panose="02020603050405020304" pitchFamily="18" charset="0"/>
            <a:cs typeface="Times New Roman" panose="02020603050405020304" pitchFamily="18" charset="0"/>
          </a:endParaRPr>
        </a:p>
      </dgm:t>
    </dgm:pt>
    <dgm:pt modelId="{EEE443FE-F79C-4E6A-920A-39EF6BBA77AB}">
      <dgm:prSet custT="1"/>
      <dgm:spPr/>
      <dgm:t>
        <a:bodyPr/>
        <a:lstStyle/>
        <a:p>
          <a:pPr>
            <a:lnSpc>
              <a:spcPct val="100000"/>
            </a:lnSpc>
          </a:pPr>
          <a:r>
            <a:rPr lang="en-US" sz="2400" dirty="0">
              <a:latin typeface="Times New Roman" panose="02020603050405020304" pitchFamily="18" charset="0"/>
              <a:cs typeface="Times New Roman" panose="02020603050405020304" pitchFamily="18" charset="0"/>
            </a:rPr>
            <a:t>Inclination to seek out pleasant social relationships</a:t>
          </a:r>
        </a:p>
      </dgm:t>
    </dgm:pt>
    <dgm:pt modelId="{FFBEB43F-B36B-461E-91EC-F75B60915A71}" type="parTrans" cxnId="{0A996872-6C0B-4BAC-8342-E4CEFA1BD8E6}">
      <dgm:prSet/>
      <dgm:spPr/>
      <dgm:t>
        <a:bodyPr/>
        <a:lstStyle/>
        <a:p>
          <a:endParaRPr lang="en-US" sz="2800">
            <a:latin typeface="Times New Roman" panose="02020603050405020304" pitchFamily="18" charset="0"/>
            <a:cs typeface="Times New Roman" panose="02020603050405020304" pitchFamily="18" charset="0"/>
          </a:endParaRPr>
        </a:p>
      </dgm:t>
    </dgm:pt>
    <dgm:pt modelId="{1F4B9FE5-270E-48AE-B5B8-0EF9F56927D1}" type="sibTrans" cxnId="{0A996872-6C0B-4BAC-8342-E4CEFA1BD8E6}">
      <dgm:prSet/>
      <dgm:spPr/>
      <dgm:t>
        <a:bodyPr/>
        <a:lstStyle/>
        <a:p>
          <a:endParaRPr lang="en-US" sz="2800">
            <a:latin typeface="Times New Roman" panose="02020603050405020304" pitchFamily="18" charset="0"/>
            <a:cs typeface="Times New Roman" panose="02020603050405020304" pitchFamily="18" charset="0"/>
          </a:endParaRPr>
        </a:p>
      </dgm:t>
    </dgm:pt>
    <dgm:pt modelId="{666A28C8-E75B-4274-A613-31125C813326}">
      <dgm:prSet custT="1"/>
      <dgm:spPr/>
      <dgm:t>
        <a:bodyPr/>
        <a:lstStyle/>
        <a:p>
          <a:pPr>
            <a:lnSpc>
              <a:spcPct val="100000"/>
            </a:lnSpc>
          </a:pPr>
          <a:r>
            <a:rPr lang="en-US" sz="2400">
              <a:latin typeface="Times New Roman" panose="02020603050405020304" pitchFamily="18" charset="0"/>
              <a:cs typeface="Times New Roman" panose="02020603050405020304" pitchFamily="18" charset="0"/>
            </a:rPr>
            <a:t>Friendly, outgoing, courteous, tactful, and diplomatic</a:t>
          </a:r>
        </a:p>
      </dgm:t>
    </dgm:pt>
    <dgm:pt modelId="{02AF3CB7-10AE-46C2-84C8-2680E2297C9E}" type="parTrans" cxnId="{E3E1A9D6-1B96-43DF-A379-713907B4F313}">
      <dgm:prSet/>
      <dgm:spPr/>
      <dgm:t>
        <a:bodyPr/>
        <a:lstStyle/>
        <a:p>
          <a:endParaRPr lang="en-US" sz="2800">
            <a:latin typeface="Times New Roman" panose="02020603050405020304" pitchFamily="18" charset="0"/>
            <a:cs typeface="Times New Roman" panose="02020603050405020304" pitchFamily="18" charset="0"/>
          </a:endParaRPr>
        </a:p>
      </dgm:t>
    </dgm:pt>
    <dgm:pt modelId="{D41E0513-A2C5-4EDA-BA91-BF90863A7F5D}" type="sibTrans" cxnId="{E3E1A9D6-1B96-43DF-A379-713907B4F313}">
      <dgm:prSet/>
      <dgm:spPr/>
      <dgm:t>
        <a:bodyPr/>
        <a:lstStyle/>
        <a:p>
          <a:endParaRPr lang="en-US" sz="2800">
            <a:latin typeface="Times New Roman" panose="02020603050405020304" pitchFamily="18" charset="0"/>
            <a:cs typeface="Times New Roman" panose="02020603050405020304" pitchFamily="18" charset="0"/>
          </a:endParaRPr>
        </a:p>
      </dgm:t>
    </dgm:pt>
    <dgm:pt modelId="{380ECD58-B007-4C84-8876-A0C3F50143D2}">
      <dgm:prSet custT="1"/>
      <dgm:spPr/>
      <dgm:t>
        <a:bodyPr/>
        <a:lstStyle/>
        <a:p>
          <a:pPr>
            <a:lnSpc>
              <a:spcPct val="100000"/>
            </a:lnSpc>
          </a:pPr>
          <a:r>
            <a:rPr lang="ar-AE" sz="2400" dirty="0">
              <a:solidFill>
                <a:schemeClr val="accent2"/>
              </a:solidFill>
              <a:latin typeface="Times New Roman" panose="02020603050405020304" pitchFamily="18" charset="0"/>
              <a:cs typeface="Times New Roman" panose="02020603050405020304" pitchFamily="18" charset="0"/>
            </a:rPr>
            <a:t>زبان کا تھوڑا تلخ ہے لیکن دل کا بہت اچھا ہے</a:t>
          </a:r>
          <a:r>
            <a:rPr lang="en-US" sz="2400" dirty="0">
              <a:solidFill>
                <a:schemeClr val="accent2"/>
              </a:solidFill>
              <a:latin typeface="Times New Roman" panose="02020603050405020304" pitchFamily="18" charset="0"/>
              <a:cs typeface="Times New Roman" panose="02020603050405020304" pitchFamily="18" charset="0"/>
            </a:rPr>
            <a:t>, what do you think ?</a:t>
          </a:r>
        </a:p>
      </dgm:t>
    </dgm:pt>
    <dgm:pt modelId="{C6F0C468-836B-47B1-AD80-FA5E90108144}" type="parTrans" cxnId="{B9398819-777F-4637-B5F9-9A3EC2FE2D4A}">
      <dgm:prSet/>
      <dgm:spPr/>
      <dgm:t>
        <a:bodyPr/>
        <a:lstStyle/>
        <a:p>
          <a:endParaRPr lang="en-US" sz="2800">
            <a:latin typeface="Times New Roman" panose="02020603050405020304" pitchFamily="18" charset="0"/>
            <a:cs typeface="Times New Roman" panose="02020603050405020304" pitchFamily="18" charset="0"/>
          </a:endParaRPr>
        </a:p>
      </dgm:t>
    </dgm:pt>
    <dgm:pt modelId="{FBA136A3-0808-4C6D-8988-CBDA3A5AC1BC}" type="sibTrans" cxnId="{B9398819-777F-4637-B5F9-9A3EC2FE2D4A}">
      <dgm:prSet/>
      <dgm:spPr/>
      <dgm:t>
        <a:bodyPr/>
        <a:lstStyle/>
        <a:p>
          <a:endParaRPr lang="en-US" sz="2800">
            <a:latin typeface="Times New Roman" panose="02020603050405020304" pitchFamily="18" charset="0"/>
            <a:cs typeface="Times New Roman" panose="02020603050405020304" pitchFamily="18" charset="0"/>
          </a:endParaRPr>
        </a:p>
      </dgm:t>
    </dgm:pt>
    <dgm:pt modelId="{225BB1B6-DA61-47B3-B36E-CB74783DBCB9}">
      <dgm:prSet custT="1"/>
      <dgm:spPr/>
      <dgm:t>
        <a:bodyPr/>
        <a:lstStyle/>
        <a:p>
          <a:pPr>
            <a:lnSpc>
              <a:spcPct val="100000"/>
            </a:lnSpc>
          </a:pPr>
          <a:r>
            <a:rPr lang="en-US" sz="2400">
              <a:latin typeface="Times New Roman" panose="02020603050405020304" pitchFamily="18" charset="0"/>
              <a:cs typeface="Times New Roman" panose="02020603050405020304" pitchFamily="18" charset="0"/>
            </a:rPr>
            <a:t>Sensitive to others’ needs</a:t>
          </a:r>
        </a:p>
      </dgm:t>
    </dgm:pt>
    <dgm:pt modelId="{52974F54-ED43-47AF-91B6-12BC44126A00}" type="parTrans" cxnId="{6DB51240-AAEC-4D09-80FD-DE4E7ED6BC4F}">
      <dgm:prSet/>
      <dgm:spPr/>
      <dgm:t>
        <a:bodyPr/>
        <a:lstStyle/>
        <a:p>
          <a:endParaRPr lang="en-US" sz="2800">
            <a:latin typeface="Times New Roman" panose="02020603050405020304" pitchFamily="18" charset="0"/>
            <a:cs typeface="Times New Roman" panose="02020603050405020304" pitchFamily="18" charset="0"/>
          </a:endParaRPr>
        </a:p>
      </dgm:t>
    </dgm:pt>
    <dgm:pt modelId="{0083464C-0FA2-4293-AEAC-31060EED8863}" type="sibTrans" cxnId="{6DB51240-AAEC-4D09-80FD-DE4E7ED6BC4F}">
      <dgm:prSet/>
      <dgm:spPr/>
      <dgm:t>
        <a:bodyPr/>
        <a:lstStyle/>
        <a:p>
          <a:endParaRPr lang="en-US" sz="2800">
            <a:latin typeface="Times New Roman" panose="02020603050405020304" pitchFamily="18" charset="0"/>
            <a:cs typeface="Times New Roman" panose="02020603050405020304" pitchFamily="18" charset="0"/>
          </a:endParaRPr>
        </a:p>
      </dgm:t>
    </dgm:pt>
    <dgm:pt modelId="{F5C71EE2-3CBD-4B6E-A74A-25A74A0BFC89}">
      <dgm:prSet custT="1"/>
      <dgm:spPr/>
      <dgm:t>
        <a:bodyPr/>
        <a:lstStyle/>
        <a:p>
          <a:pPr>
            <a:lnSpc>
              <a:spcPct val="100000"/>
            </a:lnSpc>
          </a:pPr>
          <a:r>
            <a:rPr lang="en-US" sz="2400">
              <a:latin typeface="Times New Roman" panose="02020603050405020304" pitchFamily="18" charset="0"/>
              <a:cs typeface="Times New Roman" panose="02020603050405020304" pitchFamily="18" charset="0"/>
            </a:rPr>
            <a:t>Show concern for their well being</a:t>
          </a:r>
        </a:p>
      </dgm:t>
    </dgm:pt>
    <dgm:pt modelId="{083890D3-E874-4B29-ADDD-269519358411}" type="parTrans" cxnId="{FBE7ACFE-5DA6-4D40-936D-3287AD73B9CA}">
      <dgm:prSet/>
      <dgm:spPr/>
      <dgm:t>
        <a:bodyPr/>
        <a:lstStyle/>
        <a:p>
          <a:endParaRPr lang="en-US" sz="2800">
            <a:latin typeface="Times New Roman" panose="02020603050405020304" pitchFamily="18" charset="0"/>
            <a:cs typeface="Times New Roman" panose="02020603050405020304" pitchFamily="18" charset="0"/>
          </a:endParaRPr>
        </a:p>
      </dgm:t>
    </dgm:pt>
    <dgm:pt modelId="{E8DF60EC-0B19-44E8-AC27-0B6BA3EC897A}" type="sibTrans" cxnId="{FBE7ACFE-5DA6-4D40-936D-3287AD73B9CA}">
      <dgm:prSet/>
      <dgm:spPr/>
      <dgm:t>
        <a:bodyPr/>
        <a:lstStyle/>
        <a:p>
          <a:endParaRPr lang="en-US" sz="2800">
            <a:latin typeface="Times New Roman" panose="02020603050405020304" pitchFamily="18" charset="0"/>
            <a:cs typeface="Times New Roman" panose="02020603050405020304" pitchFamily="18" charset="0"/>
          </a:endParaRPr>
        </a:p>
      </dgm:t>
    </dgm:pt>
    <dgm:pt modelId="{87A0572D-4CFD-433A-AB44-939024F90E38}">
      <dgm:prSet custT="1"/>
      <dgm:spPr/>
      <dgm:t>
        <a:bodyPr/>
        <a:lstStyle/>
        <a:p>
          <a:pPr>
            <a:lnSpc>
              <a:spcPct val="100000"/>
            </a:lnSpc>
          </a:pPr>
          <a:r>
            <a:rPr lang="en-US" sz="2400">
              <a:latin typeface="Times New Roman" panose="02020603050405020304" pitchFamily="18" charset="0"/>
              <a:cs typeface="Times New Roman" panose="02020603050405020304" pitchFamily="18" charset="0"/>
            </a:rPr>
            <a:t>Good interpersonal skills</a:t>
          </a:r>
        </a:p>
      </dgm:t>
    </dgm:pt>
    <dgm:pt modelId="{92FA6617-B0E7-4C2C-9F39-8CAADE7E6F01}" type="parTrans" cxnId="{B0F1A871-5A55-401B-88A2-48ADD85322CA}">
      <dgm:prSet/>
      <dgm:spPr/>
      <dgm:t>
        <a:bodyPr/>
        <a:lstStyle/>
        <a:p>
          <a:endParaRPr lang="en-US" sz="2800">
            <a:latin typeface="Times New Roman" panose="02020603050405020304" pitchFamily="18" charset="0"/>
            <a:cs typeface="Times New Roman" panose="02020603050405020304" pitchFamily="18" charset="0"/>
          </a:endParaRPr>
        </a:p>
      </dgm:t>
    </dgm:pt>
    <dgm:pt modelId="{363E4BF3-28B4-4CED-89E3-F0BFA00677F6}" type="sibTrans" cxnId="{B0F1A871-5A55-401B-88A2-48ADD85322CA}">
      <dgm:prSet/>
      <dgm:spPr/>
      <dgm:t>
        <a:bodyPr/>
        <a:lstStyle/>
        <a:p>
          <a:endParaRPr lang="en-US" sz="2800">
            <a:latin typeface="Times New Roman" panose="02020603050405020304" pitchFamily="18" charset="0"/>
            <a:cs typeface="Times New Roman" panose="02020603050405020304" pitchFamily="18" charset="0"/>
          </a:endParaRPr>
        </a:p>
      </dgm:t>
    </dgm:pt>
    <dgm:pt modelId="{54B718EB-84E1-4191-921B-FC064C8659E2}">
      <dgm:prSet custT="1"/>
      <dgm:spPr/>
      <dgm:t>
        <a:bodyPr/>
        <a:lstStyle/>
        <a:p>
          <a:pPr>
            <a:lnSpc>
              <a:spcPct val="100000"/>
            </a:lnSpc>
          </a:pPr>
          <a:r>
            <a:rPr lang="en-US" sz="2400">
              <a:latin typeface="Times New Roman" panose="02020603050405020304" pitchFamily="18" charset="0"/>
              <a:cs typeface="Times New Roman" panose="02020603050405020304" pitchFamily="18" charset="0"/>
            </a:rPr>
            <a:t>Create cooperative relationships with their followers </a:t>
          </a:r>
        </a:p>
      </dgm:t>
    </dgm:pt>
    <dgm:pt modelId="{038AC808-BC3D-4E0B-AE56-CA9925C85F76}" type="parTrans" cxnId="{782F0A42-1BA1-4EA1-AC43-2B293E059F57}">
      <dgm:prSet/>
      <dgm:spPr/>
      <dgm:t>
        <a:bodyPr/>
        <a:lstStyle/>
        <a:p>
          <a:endParaRPr lang="en-US" sz="2800">
            <a:latin typeface="Times New Roman" panose="02020603050405020304" pitchFamily="18" charset="0"/>
            <a:cs typeface="Times New Roman" panose="02020603050405020304" pitchFamily="18" charset="0"/>
          </a:endParaRPr>
        </a:p>
      </dgm:t>
    </dgm:pt>
    <dgm:pt modelId="{CBC9E9E1-1E91-4909-90F3-55B93616A092}" type="sibTrans" cxnId="{782F0A42-1BA1-4EA1-AC43-2B293E059F57}">
      <dgm:prSet/>
      <dgm:spPr/>
      <dgm:t>
        <a:bodyPr/>
        <a:lstStyle/>
        <a:p>
          <a:endParaRPr lang="en-US" sz="2800">
            <a:latin typeface="Times New Roman" panose="02020603050405020304" pitchFamily="18" charset="0"/>
            <a:cs typeface="Times New Roman" panose="02020603050405020304" pitchFamily="18" charset="0"/>
          </a:endParaRPr>
        </a:p>
      </dgm:t>
    </dgm:pt>
    <dgm:pt modelId="{56B6E239-2C4E-41C8-B05A-7B9B4009C44B}" type="pres">
      <dgm:prSet presAssocID="{57522ED5-6AA7-4B64-B2B8-0E60C93592C7}" presName="root" presStyleCnt="0">
        <dgm:presLayoutVars>
          <dgm:dir/>
          <dgm:resizeHandles val="exact"/>
        </dgm:presLayoutVars>
      </dgm:prSet>
      <dgm:spPr/>
      <dgm:t>
        <a:bodyPr/>
        <a:lstStyle/>
        <a:p>
          <a:endParaRPr lang="en-US"/>
        </a:p>
      </dgm:t>
    </dgm:pt>
    <dgm:pt modelId="{B61C1585-E363-49DC-99D8-F64A6B3777A2}" type="pres">
      <dgm:prSet presAssocID="{94DB3135-DF5E-46AF-A25D-582C811B64FB}" presName="compNode" presStyleCnt="0"/>
      <dgm:spPr/>
    </dgm:pt>
    <dgm:pt modelId="{2B5041A1-4142-44CD-92E9-0CE2C3A8A424}" type="pres">
      <dgm:prSet presAssocID="{94DB3135-DF5E-46AF-A25D-582C811B64FB}" presName="bgRect" presStyleLbl="bgShp" presStyleIdx="0" presStyleCnt="8"/>
      <dgm:spPr/>
    </dgm:pt>
    <dgm:pt modelId="{A3ADEDCF-CF52-4B30-8DB8-67FF13831710}" type="pres">
      <dgm:prSet presAssocID="{94DB3135-DF5E-46AF-A25D-582C811B64FB}" presName="iconRect" presStyleLbl="node1" presStyleIdx="0" presStyleCnt="8"/>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dgm:spPr>
      <dgm:t>
        <a:bodyPr/>
        <a:lstStyle/>
        <a:p>
          <a:endParaRPr lang="en-US"/>
        </a:p>
      </dgm:t>
      <dgm:extLst>
        <a:ext uri="{E40237B7-FDA0-4F09-8148-C483321AD2D9}">
          <dgm14:cNvPr xmlns:dgm14="http://schemas.microsoft.com/office/drawing/2010/diagram" id="0" name="" descr="Checkmark"/>
        </a:ext>
      </dgm:extLst>
    </dgm:pt>
    <dgm:pt modelId="{DC1C09AC-DC54-4324-BEC2-F06F0AFE47B2}" type="pres">
      <dgm:prSet presAssocID="{94DB3135-DF5E-46AF-A25D-582C811B64FB}" presName="spaceRect" presStyleCnt="0"/>
      <dgm:spPr/>
    </dgm:pt>
    <dgm:pt modelId="{DC5B6D18-C00D-42A3-9648-7DDF835C4E90}" type="pres">
      <dgm:prSet presAssocID="{94DB3135-DF5E-46AF-A25D-582C811B64FB}" presName="parTx" presStyleLbl="revTx" presStyleIdx="0" presStyleCnt="8">
        <dgm:presLayoutVars>
          <dgm:chMax val="0"/>
          <dgm:chPref val="0"/>
        </dgm:presLayoutVars>
      </dgm:prSet>
      <dgm:spPr/>
      <dgm:t>
        <a:bodyPr/>
        <a:lstStyle/>
        <a:p>
          <a:endParaRPr lang="en-US"/>
        </a:p>
      </dgm:t>
    </dgm:pt>
    <dgm:pt modelId="{B16FD1D3-0CDD-4115-AE37-BBDF8D6F5E50}" type="pres">
      <dgm:prSet presAssocID="{8F24E554-2222-494E-907E-29BCEF11E095}" presName="sibTrans" presStyleCnt="0"/>
      <dgm:spPr/>
    </dgm:pt>
    <dgm:pt modelId="{168C2B30-163B-4E2B-AA11-01AD85689C2C}" type="pres">
      <dgm:prSet presAssocID="{EEE443FE-F79C-4E6A-920A-39EF6BBA77AB}" presName="compNode" presStyleCnt="0"/>
      <dgm:spPr/>
    </dgm:pt>
    <dgm:pt modelId="{C5238075-C042-4D95-93C6-89A3E97252B9}" type="pres">
      <dgm:prSet presAssocID="{EEE443FE-F79C-4E6A-920A-39EF6BBA77AB}" presName="bgRect" presStyleLbl="bgShp" presStyleIdx="1" presStyleCnt="8"/>
      <dgm:spPr/>
    </dgm:pt>
    <dgm:pt modelId="{A5A3E3BD-1F92-4711-89F7-3BE4E5E4E0CE}" type="pres">
      <dgm:prSet presAssocID="{EEE443FE-F79C-4E6A-920A-39EF6BBA77AB}" presName="iconRect" presStyleLbl="node1" presStyleIdx="1" presStyleCnt="8"/>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dgm:spPr>
      <dgm:t>
        <a:bodyPr/>
        <a:lstStyle/>
        <a:p>
          <a:endParaRPr lang="en-US"/>
        </a:p>
      </dgm:t>
      <dgm:extLst>
        <a:ext uri="{E40237B7-FDA0-4F09-8148-C483321AD2D9}">
          <dgm14:cNvPr xmlns:dgm14="http://schemas.microsoft.com/office/drawing/2010/diagram" id="0" name="" descr="Smiling Face with No Fill"/>
        </a:ext>
      </dgm:extLst>
    </dgm:pt>
    <dgm:pt modelId="{BC4D544C-16D3-4BD4-A2E7-B9218FF96FB0}" type="pres">
      <dgm:prSet presAssocID="{EEE443FE-F79C-4E6A-920A-39EF6BBA77AB}" presName="spaceRect" presStyleCnt="0"/>
      <dgm:spPr/>
    </dgm:pt>
    <dgm:pt modelId="{0D6F6350-0961-44C6-AA39-06FA38BC2AD7}" type="pres">
      <dgm:prSet presAssocID="{EEE443FE-F79C-4E6A-920A-39EF6BBA77AB}" presName="parTx" presStyleLbl="revTx" presStyleIdx="1" presStyleCnt="8">
        <dgm:presLayoutVars>
          <dgm:chMax val="0"/>
          <dgm:chPref val="0"/>
        </dgm:presLayoutVars>
      </dgm:prSet>
      <dgm:spPr/>
      <dgm:t>
        <a:bodyPr/>
        <a:lstStyle/>
        <a:p>
          <a:endParaRPr lang="en-US"/>
        </a:p>
      </dgm:t>
    </dgm:pt>
    <dgm:pt modelId="{C05ECD6C-CCC5-47FC-8A95-03C21FDAC406}" type="pres">
      <dgm:prSet presAssocID="{1F4B9FE5-270E-48AE-B5B8-0EF9F56927D1}" presName="sibTrans" presStyleCnt="0"/>
      <dgm:spPr/>
    </dgm:pt>
    <dgm:pt modelId="{F74ED7DA-72D3-436B-BF80-A23D56D7833B}" type="pres">
      <dgm:prSet presAssocID="{666A28C8-E75B-4274-A613-31125C813326}" presName="compNode" presStyleCnt="0"/>
      <dgm:spPr/>
    </dgm:pt>
    <dgm:pt modelId="{C217EDE2-512D-41EE-8B8C-3B7572F76021}" type="pres">
      <dgm:prSet presAssocID="{666A28C8-E75B-4274-A613-31125C813326}" presName="bgRect" presStyleLbl="bgShp" presStyleIdx="2" presStyleCnt="8"/>
      <dgm:spPr/>
    </dgm:pt>
    <dgm:pt modelId="{7201B6A0-0342-4F9C-BFDC-DCE326EEE77F}" type="pres">
      <dgm:prSet presAssocID="{666A28C8-E75B-4274-A613-31125C813326}" presName="iconRect" presStyleLbl="node1" presStyleIdx="2" presStyleCnt="8"/>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dgm:spPr>
      <dgm:t>
        <a:bodyPr/>
        <a:lstStyle/>
        <a:p>
          <a:endParaRPr lang="en-US"/>
        </a:p>
      </dgm:t>
      <dgm:extLst>
        <a:ext uri="{E40237B7-FDA0-4F09-8148-C483321AD2D9}">
          <dgm14:cNvPr xmlns:dgm14="http://schemas.microsoft.com/office/drawing/2010/diagram" id="0" name="" descr="HummingBird"/>
        </a:ext>
      </dgm:extLst>
    </dgm:pt>
    <dgm:pt modelId="{F7B72610-44DE-4C4E-9D6A-716CA0886044}" type="pres">
      <dgm:prSet presAssocID="{666A28C8-E75B-4274-A613-31125C813326}" presName="spaceRect" presStyleCnt="0"/>
      <dgm:spPr/>
    </dgm:pt>
    <dgm:pt modelId="{B944EDDF-4212-4186-AD71-15B702A92FA3}" type="pres">
      <dgm:prSet presAssocID="{666A28C8-E75B-4274-A613-31125C813326}" presName="parTx" presStyleLbl="revTx" presStyleIdx="2" presStyleCnt="8">
        <dgm:presLayoutVars>
          <dgm:chMax val="0"/>
          <dgm:chPref val="0"/>
        </dgm:presLayoutVars>
      </dgm:prSet>
      <dgm:spPr/>
      <dgm:t>
        <a:bodyPr/>
        <a:lstStyle/>
        <a:p>
          <a:endParaRPr lang="en-US"/>
        </a:p>
      </dgm:t>
    </dgm:pt>
    <dgm:pt modelId="{7871D924-CD61-4C47-847A-6845FE2C236C}" type="pres">
      <dgm:prSet presAssocID="{D41E0513-A2C5-4EDA-BA91-BF90863A7F5D}" presName="sibTrans" presStyleCnt="0"/>
      <dgm:spPr/>
    </dgm:pt>
    <dgm:pt modelId="{4477EBF9-A019-424B-BBC7-C48A4B2198D0}" type="pres">
      <dgm:prSet presAssocID="{380ECD58-B007-4C84-8876-A0C3F50143D2}" presName="compNode" presStyleCnt="0"/>
      <dgm:spPr/>
    </dgm:pt>
    <dgm:pt modelId="{654B3A05-0264-4720-B04E-E45ED1734412}" type="pres">
      <dgm:prSet presAssocID="{380ECD58-B007-4C84-8876-A0C3F50143D2}" presName="bgRect" presStyleLbl="bgShp" presStyleIdx="3" presStyleCnt="8"/>
      <dgm:spPr/>
    </dgm:pt>
    <dgm:pt modelId="{04205718-4A6A-4DBB-86B7-F6635D83F9CB}" type="pres">
      <dgm:prSet presAssocID="{380ECD58-B007-4C84-8876-A0C3F50143D2}" presName="iconRect" presStyleLbl="node1" presStyleIdx="3" presStyleCnt="8"/>
      <dgm:spPr>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dgm:spPr>
      <dgm:t>
        <a:bodyPr/>
        <a:lstStyle/>
        <a:p>
          <a:endParaRPr lang="en-US"/>
        </a:p>
      </dgm:t>
      <dgm:extLst>
        <a:ext uri="{E40237B7-FDA0-4F09-8148-C483321AD2D9}">
          <dgm14:cNvPr xmlns:dgm14="http://schemas.microsoft.com/office/drawing/2010/diagram" id="0" name="" descr="Customer Review"/>
        </a:ext>
      </dgm:extLst>
    </dgm:pt>
    <dgm:pt modelId="{C34CD2C4-B0CE-4DD2-AA97-FB204F02C3D1}" type="pres">
      <dgm:prSet presAssocID="{380ECD58-B007-4C84-8876-A0C3F50143D2}" presName="spaceRect" presStyleCnt="0"/>
      <dgm:spPr/>
    </dgm:pt>
    <dgm:pt modelId="{01B785B4-353F-4004-ADE0-1F7C1FE4845A}" type="pres">
      <dgm:prSet presAssocID="{380ECD58-B007-4C84-8876-A0C3F50143D2}" presName="parTx" presStyleLbl="revTx" presStyleIdx="3" presStyleCnt="8">
        <dgm:presLayoutVars>
          <dgm:chMax val="0"/>
          <dgm:chPref val="0"/>
        </dgm:presLayoutVars>
      </dgm:prSet>
      <dgm:spPr/>
      <dgm:t>
        <a:bodyPr/>
        <a:lstStyle/>
        <a:p>
          <a:endParaRPr lang="en-US"/>
        </a:p>
      </dgm:t>
    </dgm:pt>
    <dgm:pt modelId="{02B9886D-9667-4822-B62B-9C4B5B933233}" type="pres">
      <dgm:prSet presAssocID="{FBA136A3-0808-4C6D-8988-CBDA3A5AC1BC}" presName="sibTrans" presStyleCnt="0"/>
      <dgm:spPr/>
    </dgm:pt>
    <dgm:pt modelId="{F166833A-B3B4-407B-9B71-ECE929702FF8}" type="pres">
      <dgm:prSet presAssocID="{225BB1B6-DA61-47B3-B36E-CB74783DBCB9}" presName="compNode" presStyleCnt="0"/>
      <dgm:spPr/>
    </dgm:pt>
    <dgm:pt modelId="{6B28EEF3-DEDC-438E-84CB-BF690EF76EBE}" type="pres">
      <dgm:prSet presAssocID="{225BB1B6-DA61-47B3-B36E-CB74783DBCB9}" presName="bgRect" presStyleLbl="bgShp" presStyleIdx="4" presStyleCnt="8"/>
      <dgm:spPr/>
    </dgm:pt>
    <dgm:pt modelId="{3CADE006-B9AF-4130-A946-E4209835CFE2}" type="pres">
      <dgm:prSet presAssocID="{225BB1B6-DA61-47B3-B36E-CB74783DBCB9}" presName="iconRect" presStyleLbl="node1" presStyleIdx="4" presStyleCnt="8"/>
      <dgm:spPr>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dgm:spPr>
      <dgm:t>
        <a:bodyPr/>
        <a:lstStyle/>
        <a:p>
          <a:endParaRPr lang="en-US"/>
        </a:p>
      </dgm:t>
      <dgm:extLst>
        <a:ext uri="{E40237B7-FDA0-4F09-8148-C483321AD2D9}">
          <dgm14:cNvPr xmlns:dgm14="http://schemas.microsoft.com/office/drawing/2010/diagram" id="0" name="" descr="Security Camera Sign"/>
        </a:ext>
      </dgm:extLst>
    </dgm:pt>
    <dgm:pt modelId="{158DF8BA-AD68-437D-8369-3A29A6617960}" type="pres">
      <dgm:prSet presAssocID="{225BB1B6-DA61-47B3-B36E-CB74783DBCB9}" presName="spaceRect" presStyleCnt="0"/>
      <dgm:spPr/>
    </dgm:pt>
    <dgm:pt modelId="{2D728D91-638E-4667-9E1B-6C33E962B845}" type="pres">
      <dgm:prSet presAssocID="{225BB1B6-DA61-47B3-B36E-CB74783DBCB9}" presName="parTx" presStyleLbl="revTx" presStyleIdx="4" presStyleCnt="8">
        <dgm:presLayoutVars>
          <dgm:chMax val="0"/>
          <dgm:chPref val="0"/>
        </dgm:presLayoutVars>
      </dgm:prSet>
      <dgm:spPr/>
      <dgm:t>
        <a:bodyPr/>
        <a:lstStyle/>
        <a:p>
          <a:endParaRPr lang="en-US"/>
        </a:p>
      </dgm:t>
    </dgm:pt>
    <dgm:pt modelId="{47A67B48-309B-4A2C-8996-E78628038C98}" type="pres">
      <dgm:prSet presAssocID="{0083464C-0FA2-4293-AEAC-31060EED8863}" presName="sibTrans" presStyleCnt="0"/>
      <dgm:spPr/>
    </dgm:pt>
    <dgm:pt modelId="{8F33D72B-58BE-4215-A1D6-724EC2E591D4}" type="pres">
      <dgm:prSet presAssocID="{F5C71EE2-3CBD-4B6E-A74A-25A74A0BFC89}" presName="compNode" presStyleCnt="0"/>
      <dgm:spPr/>
    </dgm:pt>
    <dgm:pt modelId="{1AD60EB8-AAEE-4951-A1B0-49E8EE12E80D}" type="pres">
      <dgm:prSet presAssocID="{F5C71EE2-3CBD-4B6E-A74A-25A74A0BFC89}" presName="bgRect" presStyleLbl="bgShp" presStyleIdx="5" presStyleCnt="8"/>
      <dgm:spPr/>
    </dgm:pt>
    <dgm:pt modelId="{3599AB01-BAEA-48CC-974A-F25C25181A58}" type="pres">
      <dgm:prSet presAssocID="{F5C71EE2-3CBD-4B6E-A74A-25A74A0BFC89}" presName="iconRect" presStyleLbl="node1" presStyleIdx="5" presStyleCnt="8"/>
      <dgm:spPr>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dgm:spPr>
      <dgm:t>
        <a:bodyPr/>
        <a:lstStyle/>
        <a:p>
          <a:endParaRPr lang="en-US"/>
        </a:p>
      </dgm:t>
      <dgm:extLst>
        <a:ext uri="{E40237B7-FDA0-4F09-8148-C483321AD2D9}">
          <dgm14:cNvPr xmlns:dgm14="http://schemas.microsoft.com/office/drawing/2010/diagram" id="0" name="" descr="Thumbs Up Sign"/>
        </a:ext>
      </dgm:extLst>
    </dgm:pt>
    <dgm:pt modelId="{D049EAF1-BDDA-4B65-A1D5-15CD57C931C3}" type="pres">
      <dgm:prSet presAssocID="{F5C71EE2-3CBD-4B6E-A74A-25A74A0BFC89}" presName="spaceRect" presStyleCnt="0"/>
      <dgm:spPr/>
    </dgm:pt>
    <dgm:pt modelId="{D3D9DC21-5F89-438C-B910-5389EBACF44F}" type="pres">
      <dgm:prSet presAssocID="{F5C71EE2-3CBD-4B6E-A74A-25A74A0BFC89}" presName="parTx" presStyleLbl="revTx" presStyleIdx="5" presStyleCnt="8">
        <dgm:presLayoutVars>
          <dgm:chMax val="0"/>
          <dgm:chPref val="0"/>
        </dgm:presLayoutVars>
      </dgm:prSet>
      <dgm:spPr/>
      <dgm:t>
        <a:bodyPr/>
        <a:lstStyle/>
        <a:p>
          <a:endParaRPr lang="en-US"/>
        </a:p>
      </dgm:t>
    </dgm:pt>
    <dgm:pt modelId="{36112D32-A3B6-4909-9360-438F6E620749}" type="pres">
      <dgm:prSet presAssocID="{E8DF60EC-0B19-44E8-AC27-0B6BA3EC897A}" presName="sibTrans" presStyleCnt="0"/>
      <dgm:spPr/>
    </dgm:pt>
    <dgm:pt modelId="{71457A80-C8F5-4519-83C6-685E6A7F30E0}" type="pres">
      <dgm:prSet presAssocID="{87A0572D-4CFD-433A-AB44-939024F90E38}" presName="compNode" presStyleCnt="0"/>
      <dgm:spPr/>
    </dgm:pt>
    <dgm:pt modelId="{452C3464-BC83-4EC7-BCF8-72240749AD8F}" type="pres">
      <dgm:prSet presAssocID="{87A0572D-4CFD-433A-AB44-939024F90E38}" presName="bgRect" presStyleLbl="bgShp" presStyleIdx="6" presStyleCnt="8"/>
      <dgm:spPr/>
    </dgm:pt>
    <dgm:pt modelId="{38CFF2F4-B346-4071-917F-0657E7308F3C}" type="pres">
      <dgm:prSet presAssocID="{87A0572D-4CFD-433A-AB44-939024F90E38}" presName="iconRect" presStyleLbl="node1" presStyleIdx="6" presStyleCnt="8"/>
      <dgm:spPr>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dgm:spPr>
      <dgm:t>
        <a:bodyPr/>
        <a:lstStyle/>
        <a:p>
          <a:endParaRPr lang="en-US"/>
        </a:p>
      </dgm:t>
      <dgm:extLst>
        <a:ext uri="{E40237B7-FDA0-4F09-8148-C483321AD2D9}">
          <dgm14:cNvPr xmlns:dgm14="http://schemas.microsoft.com/office/drawing/2010/diagram" id="0" name="" descr="Handshake"/>
        </a:ext>
      </dgm:extLst>
    </dgm:pt>
    <dgm:pt modelId="{4B17EC9C-3D7A-4D7C-9C6D-D30AC09EF9B9}" type="pres">
      <dgm:prSet presAssocID="{87A0572D-4CFD-433A-AB44-939024F90E38}" presName="spaceRect" presStyleCnt="0"/>
      <dgm:spPr/>
    </dgm:pt>
    <dgm:pt modelId="{008A1CE2-DD05-4752-9EB1-75BA85104F8C}" type="pres">
      <dgm:prSet presAssocID="{87A0572D-4CFD-433A-AB44-939024F90E38}" presName="parTx" presStyleLbl="revTx" presStyleIdx="6" presStyleCnt="8">
        <dgm:presLayoutVars>
          <dgm:chMax val="0"/>
          <dgm:chPref val="0"/>
        </dgm:presLayoutVars>
      </dgm:prSet>
      <dgm:spPr/>
      <dgm:t>
        <a:bodyPr/>
        <a:lstStyle/>
        <a:p>
          <a:endParaRPr lang="en-US"/>
        </a:p>
      </dgm:t>
    </dgm:pt>
    <dgm:pt modelId="{C9CBEDF9-051E-4124-A2CA-5980B4ACEF06}" type="pres">
      <dgm:prSet presAssocID="{363E4BF3-28B4-4CED-89E3-F0BFA00677F6}" presName="sibTrans" presStyleCnt="0"/>
      <dgm:spPr/>
    </dgm:pt>
    <dgm:pt modelId="{32F2A59E-0574-46C8-87E9-31827A3FCD40}" type="pres">
      <dgm:prSet presAssocID="{54B718EB-84E1-4191-921B-FC064C8659E2}" presName="compNode" presStyleCnt="0"/>
      <dgm:spPr/>
    </dgm:pt>
    <dgm:pt modelId="{5EF9ADD2-E50B-4757-B2CB-85B90424C01D}" type="pres">
      <dgm:prSet presAssocID="{54B718EB-84E1-4191-921B-FC064C8659E2}" presName="bgRect" presStyleLbl="bgShp" presStyleIdx="7" presStyleCnt="8"/>
      <dgm:spPr/>
    </dgm:pt>
    <dgm:pt modelId="{FE548508-CBD9-4112-A823-76B56625644E}" type="pres">
      <dgm:prSet presAssocID="{54B718EB-84E1-4191-921B-FC064C8659E2}" presName="iconRect" presStyleLbl="node1" presStyleIdx="7" presStyleCnt="8"/>
      <dgm:spPr>
        <a:blipFill>
          <a:blip xmlns:r="http://schemas.openxmlformats.org/officeDocument/2006/relationships"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dgm:spPr>
      <dgm:t>
        <a:bodyPr/>
        <a:lstStyle/>
        <a:p>
          <a:endParaRPr lang="en-US"/>
        </a:p>
      </dgm:t>
      <dgm:extLst>
        <a:ext uri="{E40237B7-FDA0-4F09-8148-C483321AD2D9}">
          <dgm14:cNvPr xmlns:dgm14="http://schemas.microsoft.com/office/drawing/2010/diagram" id="0" name="" descr="Group"/>
        </a:ext>
      </dgm:extLst>
    </dgm:pt>
    <dgm:pt modelId="{3E776823-9011-4D86-9D40-7FDD4600C7D6}" type="pres">
      <dgm:prSet presAssocID="{54B718EB-84E1-4191-921B-FC064C8659E2}" presName="spaceRect" presStyleCnt="0"/>
      <dgm:spPr/>
    </dgm:pt>
    <dgm:pt modelId="{9E0BED92-4452-45FB-8769-C1CA19556D85}" type="pres">
      <dgm:prSet presAssocID="{54B718EB-84E1-4191-921B-FC064C8659E2}" presName="parTx" presStyleLbl="revTx" presStyleIdx="7" presStyleCnt="8">
        <dgm:presLayoutVars>
          <dgm:chMax val="0"/>
          <dgm:chPref val="0"/>
        </dgm:presLayoutVars>
      </dgm:prSet>
      <dgm:spPr/>
      <dgm:t>
        <a:bodyPr/>
        <a:lstStyle/>
        <a:p>
          <a:endParaRPr lang="en-US"/>
        </a:p>
      </dgm:t>
    </dgm:pt>
  </dgm:ptLst>
  <dgm:cxnLst>
    <dgm:cxn modelId="{E3E1A9D6-1B96-43DF-A379-713907B4F313}" srcId="{57522ED5-6AA7-4B64-B2B8-0E60C93592C7}" destId="{666A28C8-E75B-4274-A613-31125C813326}" srcOrd="2" destOrd="0" parTransId="{02AF3CB7-10AE-46C2-84C8-2680E2297C9E}" sibTransId="{D41E0513-A2C5-4EDA-BA91-BF90863A7F5D}"/>
    <dgm:cxn modelId="{8703C4E3-B736-4AC8-936D-B535A4731FAB}" type="presOf" srcId="{225BB1B6-DA61-47B3-B36E-CB74783DBCB9}" destId="{2D728D91-638E-4667-9E1B-6C33E962B845}" srcOrd="0" destOrd="0" presId="urn:microsoft.com/office/officeart/2018/2/layout/IconVerticalSolidList"/>
    <dgm:cxn modelId="{065085A3-E5C0-4784-80B1-E2B8431DDBD2}" type="presOf" srcId="{666A28C8-E75B-4274-A613-31125C813326}" destId="{B944EDDF-4212-4186-AD71-15B702A92FA3}" srcOrd="0" destOrd="0" presId="urn:microsoft.com/office/officeart/2018/2/layout/IconVerticalSolidList"/>
    <dgm:cxn modelId="{E6EDD76F-7B23-4D07-8F20-DFAB0FB15751}" type="presOf" srcId="{54B718EB-84E1-4191-921B-FC064C8659E2}" destId="{9E0BED92-4452-45FB-8769-C1CA19556D85}" srcOrd="0" destOrd="0" presId="urn:microsoft.com/office/officeart/2018/2/layout/IconVerticalSolidList"/>
    <dgm:cxn modelId="{B384FF2F-5EB5-48F7-8B3F-A9141310ECA8}" type="presOf" srcId="{87A0572D-4CFD-433A-AB44-939024F90E38}" destId="{008A1CE2-DD05-4752-9EB1-75BA85104F8C}" srcOrd="0" destOrd="0" presId="urn:microsoft.com/office/officeart/2018/2/layout/IconVerticalSolidList"/>
    <dgm:cxn modelId="{0A996872-6C0B-4BAC-8342-E4CEFA1BD8E6}" srcId="{57522ED5-6AA7-4B64-B2B8-0E60C93592C7}" destId="{EEE443FE-F79C-4E6A-920A-39EF6BBA77AB}" srcOrd="1" destOrd="0" parTransId="{FFBEB43F-B36B-461E-91EC-F75B60915A71}" sibTransId="{1F4B9FE5-270E-48AE-B5B8-0EF9F56927D1}"/>
    <dgm:cxn modelId="{FBE7ACFE-5DA6-4D40-936D-3287AD73B9CA}" srcId="{57522ED5-6AA7-4B64-B2B8-0E60C93592C7}" destId="{F5C71EE2-3CBD-4B6E-A74A-25A74A0BFC89}" srcOrd="5" destOrd="0" parTransId="{083890D3-E874-4B29-ADDD-269519358411}" sibTransId="{E8DF60EC-0B19-44E8-AC27-0B6BA3EC897A}"/>
    <dgm:cxn modelId="{5CC4ACBF-9150-45EE-BBB5-0DD005BBF719}" type="presOf" srcId="{EEE443FE-F79C-4E6A-920A-39EF6BBA77AB}" destId="{0D6F6350-0961-44C6-AA39-06FA38BC2AD7}" srcOrd="0" destOrd="0" presId="urn:microsoft.com/office/officeart/2018/2/layout/IconVerticalSolidList"/>
    <dgm:cxn modelId="{B9398819-777F-4637-B5F9-9A3EC2FE2D4A}" srcId="{57522ED5-6AA7-4B64-B2B8-0E60C93592C7}" destId="{380ECD58-B007-4C84-8876-A0C3F50143D2}" srcOrd="3" destOrd="0" parTransId="{C6F0C468-836B-47B1-AD80-FA5E90108144}" sibTransId="{FBA136A3-0808-4C6D-8988-CBDA3A5AC1BC}"/>
    <dgm:cxn modelId="{6DB51240-AAEC-4D09-80FD-DE4E7ED6BC4F}" srcId="{57522ED5-6AA7-4B64-B2B8-0E60C93592C7}" destId="{225BB1B6-DA61-47B3-B36E-CB74783DBCB9}" srcOrd="4" destOrd="0" parTransId="{52974F54-ED43-47AF-91B6-12BC44126A00}" sibTransId="{0083464C-0FA2-4293-AEAC-31060EED8863}"/>
    <dgm:cxn modelId="{B0F1A871-5A55-401B-88A2-48ADD85322CA}" srcId="{57522ED5-6AA7-4B64-B2B8-0E60C93592C7}" destId="{87A0572D-4CFD-433A-AB44-939024F90E38}" srcOrd="6" destOrd="0" parTransId="{92FA6617-B0E7-4C2C-9F39-8CAADE7E6F01}" sibTransId="{363E4BF3-28B4-4CED-89E3-F0BFA00677F6}"/>
    <dgm:cxn modelId="{B97F23E4-1826-4C29-B1A4-56C0ABE8BD78}" type="presOf" srcId="{F5C71EE2-3CBD-4B6E-A74A-25A74A0BFC89}" destId="{D3D9DC21-5F89-438C-B910-5389EBACF44F}" srcOrd="0" destOrd="0" presId="urn:microsoft.com/office/officeart/2018/2/layout/IconVerticalSolidList"/>
    <dgm:cxn modelId="{782F0A42-1BA1-4EA1-AC43-2B293E059F57}" srcId="{57522ED5-6AA7-4B64-B2B8-0E60C93592C7}" destId="{54B718EB-84E1-4191-921B-FC064C8659E2}" srcOrd="7" destOrd="0" parTransId="{038AC808-BC3D-4E0B-AE56-CA9925C85F76}" sibTransId="{CBC9E9E1-1E91-4909-90F3-55B93616A092}"/>
    <dgm:cxn modelId="{D2DB8E17-D1F3-441B-B72B-408A2EBE49FE}" srcId="{57522ED5-6AA7-4B64-B2B8-0E60C93592C7}" destId="{94DB3135-DF5E-46AF-A25D-582C811B64FB}" srcOrd="0" destOrd="0" parTransId="{0638B297-C777-4408-AE9D-A6666BC70FFE}" sibTransId="{8F24E554-2222-494E-907E-29BCEF11E095}"/>
    <dgm:cxn modelId="{1EB40E9A-28F9-45FC-B829-E8C041C1AFA3}" type="presOf" srcId="{57522ED5-6AA7-4B64-B2B8-0E60C93592C7}" destId="{56B6E239-2C4E-41C8-B05A-7B9B4009C44B}" srcOrd="0" destOrd="0" presId="urn:microsoft.com/office/officeart/2018/2/layout/IconVerticalSolidList"/>
    <dgm:cxn modelId="{EC450BC7-B17B-494E-B6BC-CDF0AF9D2E3D}" type="presOf" srcId="{380ECD58-B007-4C84-8876-A0C3F50143D2}" destId="{01B785B4-353F-4004-ADE0-1F7C1FE4845A}" srcOrd="0" destOrd="0" presId="urn:microsoft.com/office/officeart/2018/2/layout/IconVerticalSolidList"/>
    <dgm:cxn modelId="{BEC76F91-2C21-4F11-80E2-B9CBC7DB82E1}" type="presOf" srcId="{94DB3135-DF5E-46AF-A25D-582C811B64FB}" destId="{DC5B6D18-C00D-42A3-9648-7DDF835C4E90}" srcOrd="0" destOrd="0" presId="urn:microsoft.com/office/officeart/2018/2/layout/IconVerticalSolidList"/>
    <dgm:cxn modelId="{80D0E9FC-7BE8-4A35-A559-3A74062F34BD}" type="presParOf" srcId="{56B6E239-2C4E-41C8-B05A-7B9B4009C44B}" destId="{B61C1585-E363-49DC-99D8-F64A6B3777A2}" srcOrd="0" destOrd="0" presId="urn:microsoft.com/office/officeart/2018/2/layout/IconVerticalSolidList"/>
    <dgm:cxn modelId="{B7C57320-D5AF-4126-90AC-2DC85EA1E1B8}" type="presParOf" srcId="{B61C1585-E363-49DC-99D8-F64A6B3777A2}" destId="{2B5041A1-4142-44CD-92E9-0CE2C3A8A424}" srcOrd="0" destOrd="0" presId="urn:microsoft.com/office/officeart/2018/2/layout/IconVerticalSolidList"/>
    <dgm:cxn modelId="{C16F384D-D54B-499C-A66F-C1F5CC8C3A0D}" type="presParOf" srcId="{B61C1585-E363-49DC-99D8-F64A6B3777A2}" destId="{A3ADEDCF-CF52-4B30-8DB8-67FF13831710}" srcOrd="1" destOrd="0" presId="urn:microsoft.com/office/officeart/2018/2/layout/IconVerticalSolidList"/>
    <dgm:cxn modelId="{2E29409C-7BA5-4425-9E50-845B86BF82C6}" type="presParOf" srcId="{B61C1585-E363-49DC-99D8-F64A6B3777A2}" destId="{DC1C09AC-DC54-4324-BEC2-F06F0AFE47B2}" srcOrd="2" destOrd="0" presId="urn:microsoft.com/office/officeart/2018/2/layout/IconVerticalSolidList"/>
    <dgm:cxn modelId="{FEF43680-79C4-4E2F-A41C-8526DF0CA608}" type="presParOf" srcId="{B61C1585-E363-49DC-99D8-F64A6B3777A2}" destId="{DC5B6D18-C00D-42A3-9648-7DDF835C4E90}" srcOrd="3" destOrd="0" presId="urn:microsoft.com/office/officeart/2018/2/layout/IconVerticalSolidList"/>
    <dgm:cxn modelId="{94978247-6D43-42E0-BEFC-6BADD8319F63}" type="presParOf" srcId="{56B6E239-2C4E-41C8-B05A-7B9B4009C44B}" destId="{B16FD1D3-0CDD-4115-AE37-BBDF8D6F5E50}" srcOrd="1" destOrd="0" presId="urn:microsoft.com/office/officeart/2018/2/layout/IconVerticalSolidList"/>
    <dgm:cxn modelId="{8A8FB969-9F7E-4D22-B0A0-D79C64871701}" type="presParOf" srcId="{56B6E239-2C4E-41C8-B05A-7B9B4009C44B}" destId="{168C2B30-163B-4E2B-AA11-01AD85689C2C}" srcOrd="2" destOrd="0" presId="urn:microsoft.com/office/officeart/2018/2/layout/IconVerticalSolidList"/>
    <dgm:cxn modelId="{9DF69F22-CEE6-4816-A35D-87E298A3F3D8}" type="presParOf" srcId="{168C2B30-163B-4E2B-AA11-01AD85689C2C}" destId="{C5238075-C042-4D95-93C6-89A3E97252B9}" srcOrd="0" destOrd="0" presId="urn:microsoft.com/office/officeart/2018/2/layout/IconVerticalSolidList"/>
    <dgm:cxn modelId="{359B056F-E8BD-43F6-9562-ED4424690D48}" type="presParOf" srcId="{168C2B30-163B-4E2B-AA11-01AD85689C2C}" destId="{A5A3E3BD-1F92-4711-89F7-3BE4E5E4E0CE}" srcOrd="1" destOrd="0" presId="urn:microsoft.com/office/officeart/2018/2/layout/IconVerticalSolidList"/>
    <dgm:cxn modelId="{FBB4E0C6-006E-4798-939B-FA148990E201}" type="presParOf" srcId="{168C2B30-163B-4E2B-AA11-01AD85689C2C}" destId="{BC4D544C-16D3-4BD4-A2E7-B9218FF96FB0}" srcOrd="2" destOrd="0" presId="urn:microsoft.com/office/officeart/2018/2/layout/IconVerticalSolidList"/>
    <dgm:cxn modelId="{F0304C71-1671-4735-B0F0-A4FEF34E3AA4}" type="presParOf" srcId="{168C2B30-163B-4E2B-AA11-01AD85689C2C}" destId="{0D6F6350-0961-44C6-AA39-06FA38BC2AD7}" srcOrd="3" destOrd="0" presId="urn:microsoft.com/office/officeart/2018/2/layout/IconVerticalSolidList"/>
    <dgm:cxn modelId="{272EEE3A-8F4E-4418-B25F-672476E0B192}" type="presParOf" srcId="{56B6E239-2C4E-41C8-B05A-7B9B4009C44B}" destId="{C05ECD6C-CCC5-47FC-8A95-03C21FDAC406}" srcOrd="3" destOrd="0" presId="urn:microsoft.com/office/officeart/2018/2/layout/IconVerticalSolidList"/>
    <dgm:cxn modelId="{0D6FBD98-AE5C-47C0-8F24-6F8522A5E884}" type="presParOf" srcId="{56B6E239-2C4E-41C8-B05A-7B9B4009C44B}" destId="{F74ED7DA-72D3-436B-BF80-A23D56D7833B}" srcOrd="4" destOrd="0" presId="urn:microsoft.com/office/officeart/2018/2/layout/IconVerticalSolidList"/>
    <dgm:cxn modelId="{B9ED4F3F-7DBE-475F-B241-0A7CDCA4F0AA}" type="presParOf" srcId="{F74ED7DA-72D3-436B-BF80-A23D56D7833B}" destId="{C217EDE2-512D-41EE-8B8C-3B7572F76021}" srcOrd="0" destOrd="0" presId="urn:microsoft.com/office/officeart/2018/2/layout/IconVerticalSolidList"/>
    <dgm:cxn modelId="{6D950531-E6DA-4E80-A8F5-CBDF33D43CB3}" type="presParOf" srcId="{F74ED7DA-72D3-436B-BF80-A23D56D7833B}" destId="{7201B6A0-0342-4F9C-BFDC-DCE326EEE77F}" srcOrd="1" destOrd="0" presId="urn:microsoft.com/office/officeart/2018/2/layout/IconVerticalSolidList"/>
    <dgm:cxn modelId="{9551DB13-0408-4C56-8704-374AB63B0631}" type="presParOf" srcId="{F74ED7DA-72D3-436B-BF80-A23D56D7833B}" destId="{F7B72610-44DE-4C4E-9D6A-716CA0886044}" srcOrd="2" destOrd="0" presId="urn:microsoft.com/office/officeart/2018/2/layout/IconVerticalSolidList"/>
    <dgm:cxn modelId="{413EA77D-1879-41DC-9181-DDEDD6CA102D}" type="presParOf" srcId="{F74ED7DA-72D3-436B-BF80-A23D56D7833B}" destId="{B944EDDF-4212-4186-AD71-15B702A92FA3}" srcOrd="3" destOrd="0" presId="urn:microsoft.com/office/officeart/2018/2/layout/IconVerticalSolidList"/>
    <dgm:cxn modelId="{6B2AD8B6-FF74-40D3-851F-8E1EA669F923}" type="presParOf" srcId="{56B6E239-2C4E-41C8-B05A-7B9B4009C44B}" destId="{7871D924-CD61-4C47-847A-6845FE2C236C}" srcOrd="5" destOrd="0" presId="urn:microsoft.com/office/officeart/2018/2/layout/IconVerticalSolidList"/>
    <dgm:cxn modelId="{A4992A36-8A3D-435D-8BD1-6C266EB6BE26}" type="presParOf" srcId="{56B6E239-2C4E-41C8-B05A-7B9B4009C44B}" destId="{4477EBF9-A019-424B-BBC7-C48A4B2198D0}" srcOrd="6" destOrd="0" presId="urn:microsoft.com/office/officeart/2018/2/layout/IconVerticalSolidList"/>
    <dgm:cxn modelId="{AEDFBBEF-580C-49C6-84F7-1B374977E7F6}" type="presParOf" srcId="{4477EBF9-A019-424B-BBC7-C48A4B2198D0}" destId="{654B3A05-0264-4720-B04E-E45ED1734412}" srcOrd="0" destOrd="0" presId="urn:microsoft.com/office/officeart/2018/2/layout/IconVerticalSolidList"/>
    <dgm:cxn modelId="{90B90272-8C0D-4806-8B8F-8A850C7A4415}" type="presParOf" srcId="{4477EBF9-A019-424B-BBC7-C48A4B2198D0}" destId="{04205718-4A6A-4DBB-86B7-F6635D83F9CB}" srcOrd="1" destOrd="0" presId="urn:microsoft.com/office/officeart/2018/2/layout/IconVerticalSolidList"/>
    <dgm:cxn modelId="{B0DC322B-3627-44A6-B8B0-888A899286B3}" type="presParOf" srcId="{4477EBF9-A019-424B-BBC7-C48A4B2198D0}" destId="{C34CD2C4-B0CE-4DD2-AA97-FB204F02C3D1}" srcOrd="2" destOrd="0" presId="urn:microsoft.com/office/officeart/2018/2/layout/IconVerticalSolidList"/>
    <dgm:cxn modelId="{EE89592B-BC6C-4A23-BCDB-1482218BD05C}" type="presParOf" srcId="{4477EBF9-A019-424B-BBC7-C48A4B2198D0}" destId="{01B785B4-353F-4004-ADE0-1F7C1FE4845A}" srcOrd="3" destOrd="0" presId="urn:microsoft.com/office/officeart/2018/2/layout/IconVerticalSolidList"/>
    <dgm:cxn modelId="{D10EC76F-A684-491F-8E79-F6D902E9B9BD}" type="presParOf" srcId="{56B6E239-2C4E-41C8-B05A-7B9B4009C44B}" destId="{02B9886D-9667-4822-B62B-9C4B5B933233}" srcOrd="7" destOrd="0" presId="urn:microsoft.com/office/officeart/2018/2/layout/IconVerticalSolidList"/>
    <dgm:cxn modelId="{BE8C7CB2-37EC-4AAF-AC62-6BC4395DC539}" type="presParOf" srcId="{56B6E239-2C4E-41C8-B05A-7B9B4009C44B}" destId="{F166833A-B3B4-407B-9B71-ECE929702FF8}" srcOrd="8" destOrd="0" presId="urn:microsoft.com/office/officeart/2018/2/layout/IconVerticalSolidList"/>
    <dgm:cxn modelId="{C2276377-992A-4DD6-A95B-5A23EEE67002}" type="presParOf" srcId="{F166833A-B3B4-407B-9B71-ECE929702FF8}" destId="{6B28EEF3-DEDC-438E-84CB-BF690EF76EBE}" srcOrd="0" destOrd="0" presId="urn:microsoft.com/office/officeart/2018/2/layout/IconVerticalSolidList"/>
    <dgm:cxn modelId="{368E410A-AD81-4961-9D42-7E89C9802AC4}" type="presParOf" srcId="{F166833A-B3B4-407B-9B71-ECE929702FF8}" destId="{3CADE006-B9AF-4130-A946-E4209835CFE2}" srcOrd="1" destOrd="0" presId="urn:microsoft.com/office/officeart/2018/2/layout/IconVerticalSolidList"/>
    <dgm:cxn modelId="{0AEAEF26-7FF8-4CF4-A640-8FCF8438CFB0}" type="presParOf" srcId="{F166833A-B3B4-407B-9B71-ECE929702FF8}" destId="{158DF8BA-AD68-437D-8369-3A29A6617960}" srcOrd="2" destOrd="0" presId="urn:microsoft.com/office/officeart/2018/2/layout/IconVerticalSolidList"/>
    <dgm:cxn modelId="{046D7B58-308F-4D21-BFE4-532CC9B8A939}" type="presParOf" srcId="{F166833A-B3B4-407B-9B71-ECE929702FF8}" destId="{2D728D91-638E-4667-9E1B-6C33E962B845}" srcOrd="3" destOrd="0" presId="urn:microsoft.com/office/officeart/2018/2/layout/IconVerticalSolidList"/>
    <dgm:cxn modelId="{CD4B87A5-F2D1-4613-8310-D39D4824D900}" type="presParOf" srcId="{56B6E239-2C4E-41C8-B05A-7B9B4009C44B}" destId="{47A67B48-309B-4A2C-8996-E78628038C98}" srcOrd="9" destOrd="0" presId="urn:microsoft.com/office/officeart/2018/2/layout/IconVerticalSolidList"/>
    <dgm:cxn modelId="{EDA4450C-3FDE-46D6-99E1-2F00E36BE6D8}" type="presParOf" srcId="{56B6E239-2C4E-41C8-B05A-7B9B4009C44B}" destId="{8F33D72B-58BE-4215-A1D6-724EC2E591D4}" srcOrd="10" destOrd="0" presId="urn:microsoft.com/office/officeart/2018/2/layout/IconVerticalSolidList"/>
    <dgm:cxn modelId="{85E86A08-2187-4FA4-8905-A7179D941C76}" type="presParOf" srcId="{8F33D72B-58BE-4215-A1D6-724EC2E591D4}" destId="{1AD60EB8-AAEE-4951-A1B0-49E8EE12E80D}" srcOrd="0" destOrd="0" presId="urn:microsoft.com/office/officeart/2018/2/layout/IconVerticalSolidList"/>
    <dgm:cxn modelId="{AC46DED8-3812-4F03-9773-6AE7129485D2}" type="presParOf" srcId="{8F33D72B-58BE-4215-A1D6-724EC2E591D4}" destId="{3599AB01-BAEA-48CC-974A-F25C25181A58}" srcOrd="1" destOrd="0" presId="urn:microsoft.com/office/officeart/2018/2/layout/IconVerticalSolidList"/>
    <dgm:cxn modelId="{8EA3FD9E-29EC-4230-8474-EB452AD8CFB5}" type="presParOf" srcId="{8F33D72B-58BE-4215-A1D6-724EC2E591D4}" destId="{D049EAF1-BDDA-4B65-A1D5-15CD57C931C3}" srcOrd="2" destOrd="0" presId="urn:microsoft.com/office/officeart/2018/2/layout/IconVerticalSolidList"/>
    <dgm:cxn modelId="{49F03033-6376-48EF-A0B2-CAF9AFC94651}" type="presParOf" srcId="{8F33D72B-58BE-4215-A1D6-724EC2E591D4}" destId="{D3D9DC21-5F89-438C-B910-5389EBACF44F}" srcOrd="3" destOrd="0" presId="urn:microsoft.com/office/officeart/2018/2/layout/IconVerticalSolidList"/>
    <dgm:cxn modelId="{9B1E03FF-4990-47B4-A771-C641A4C8256D}" type="presParOf" srcId="{56B6E239-2C4E-41C8-B05A-7B9B4009C44B}" destId="{36112D32-A3B6-4909-9360-438F6E620749}" srcOrd="11" destOrd="0" presId="urn:microsoft.com/office/officeart/2018/2/layout/IconVerticalSolidList"/>
    <dgm:cxn modelId="{5A383438-BA83-4A60-A9B0-3CFBD9BF5868}" type="presParOf" srcId="{56B6E239-2C4E-41C8-B05A-7B9B4009C44B}" destId="{71457A80-C8F5-4519-83C6-685E6A7F30E0}" srcOrd="12" destOrd="0" presId="urn:microsoft.com/office/officeart/2018/2/layout/IconVerticalSolidList"/>
    <dgm:cxn modelId="{BDBC5DD1-6667-483C-8AC5-06138D2CE3FC}" type="presParOf" srcId="{71457A80-C8F5-4519-83C6-685E6A7F30E0}" destId="{452C3464-BC83-4EC7-BCF8-72240749AD8F}" srcOrd="0" destOrd="0" presId="urn:microsoft.com/office/officeart/2018/2/layout/IconVerticalSolidList"/>
    <dgm:cxn modelId="{24C18319-5ACA-4707-B8B5-975BF7020185}" type="presParOf" srcId="{71457A80-C8F5-4519-83C6-685E6A7F30E0}" destId="{38CFF2F4-B346-4071-917F-0657E7308F3C}" srcOrd="1" destOrd="0" presId="urn:microsoft.com/office/officeart/2018/2/layout/IconVerticalSolidList"/>
    <dgm:cxn modelId="{36EF8B1F-0097-40CA-95D2-C39B7E1CFA94}" type="presParOf" srcId="{71457A80-C8F5-4519-83C6-685E6A7F30E0}" destId="{4B17EC9C-3D7A-4D7C-9C6D-D30AC09EF9B9}" srcOrd="2" destOrd="0" presId="urn:microsoft.com/office/officeart/2018/2/layout/IconVerticalSolidList"/>
    <dgm:cxn modelId="{6FBDFE31-9DF2-4A9D-99BC-6171E03530F9}" type="presParOf" srcId="{71457A80-C8F5-4519-83C6-685E6A7F30E0}" destId="{008A1CE2-DD05-4752-9EB1-75BA85104F8C}" srcOrd="3" destOrd="0" presId="urn:microsoft.com/office/officeart/2018/2/layout/IconVerticalSolidList"/>
    <dgm:cxn modelId="{AB2C795E-23A9-4E6B-BC65-5B7C08269082}" type="presParOf" srcId="{56B6E239-2C4E-41C8-B05A-7B9B4009C44B}" destId="{C9CBEDF9-051E-4124-A2CA-5980B4ACEF06}" srcOrd="13" destOrd="0" presId="urn:microsoft.com/office/officeart/2018/2/layout/IconVerticalSolidList"/>
    <dgm:cxn modelId="{A26C4052-4D1B-470A-BA90-C491EF0FED21}" type="presParOf" srcId="{56B6E239-2C4E-41C8-B05A-7B9B4009C44B}" destId="{32F2A59E-0574-46C8-87E9-31827A3FCD40}" srcOrd="14" destOrd="0" presId="urn:microsoft.com/office/officeart/2018/2/layout/IconVerticalSolidList"/>
    <dgm:cxn modelId="{3560BA5C-03FB-4E08-B883-7D8CA31E02B0}" type="presParOf" srcId="{32F2A59E-0574-46C8-87E9-31827A3FCD40}" destId="{5EF9ADD2-E50B-4757-B2CB-85B90424C01D}" srcOrd="0" destOrd="0" presId="urn:microsoft.com/office/officeart/2018/2/layout/IconVerticalSolidList"/>
    <dgm:cxn modelId="{D961EC1F-4F9F-432F-828D-CBB5759DF32C}" type="presParOf" srcId="{32F2A59E-0574-46C8-87E9-31827A3FCD40}" destId="{FE548508-CBD9-4112-A823-76B56625644E}" srcOrd="1" destOrd="0" presId="urn:microsoft.com/office/officeart/2018/2/layout/IconVerticalSolidList"/>
    <dgm:cxn modelId="{547BBA5E-C993-4AD0-9DC2-3879C27A2312}" type="presParOf" srcId="{32F2A59E-0574-46C8-87E9-31827A3FCD40}" destId="{3E776823-9011-4D86-9D40-7FDD4600C7D6}" srcOrd="2" destOrd="0" presId="urn:microsoft.com/office/officeart/2018/2/layout/IconVerticalSolidList"/>
    <dgm:cxn modelId="{1B7A4E78-C903-48C4-A95C-8A0D20CEF9DB}" type="presParOf" srcId="{32F2A59E-0574-46C8-87E9-31827A3FCD40}" destId="{9E0BED92-4452-45FB-8769-C1CA19556D8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EE52024-726F-45C5-8CFC-610C1687947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C80CAE4-B705-45A7-9459-5031ED1DEAC2}">
      <dgm:prSet custT="1"/>
      <dgm:spPr/>
      <dgm:t>
        <a:bodyPr/>
        <a:lstStyle/>
        <a:p>
          <a:r>
            <a:rPr lang="en-US" sz="2000">
              <a:latin typeface="Times New Roman" panose="02020603050405020304" pitchFamily="18" charset="0"/>
              <a:cs typeface="Times New Roman" panose="02020603050405020304" pitchFamily="18" charset="0"/>
            </a:rPr>
            <a:t>Traits approach – personality characteristics of the leader</a:t>
          </a:r>
        </a:p>
      </dgm:t>
    </dgm:pt>
    <dgm:pt modelId="{FACE5EDA-032A-4594-8F87-1ACD465D63AD}" type="parTrans" cxnId="{A043D514-5FC7-48A6-AE93-938BBA420364}">
      <dgm:prSet/>
      <dgm:spPr/>
      <dgm:t>
        <a:bodyPr/>
        <a:lstStyle/>
        <a:p>
          <a:endParaRPr lang="en-US" sz="2000">
            <a:latin typeface="Times New Roman" panose="02020603050405020304" pitchFamily="18" charset="0"/>
            <a:cs typeface="Times New Roman" panose="02020603050405020304" pitchFamily="18" charset="0"/>
          </a:endParaRPr>
        </a:p>
      </dgm:t>
    </dgm:pt>
    <dgm:pt modelId="{A160C456-D00D-48A0-BFF9-3E745E170A20}" type="sibTrans" cxnId="{A043D514-5FC7-48A6-AE93-938BBA420364}">
      <dgm:prSet/>
      <dgm:spPr/>
      <dgm:t>
        <a:bodyPr/>
        <a:lstStyle/>
        <a:p>
          <a:endParaRPr lang="en-US" sz="2000">
            <a:latin typeface="Times New Roman" panose="02020603050405020304" pitchFamily="18" charset="0"/>
            <a:cs typeface="Times New Roman" panose="02020603050405020304" pitchFamily="18" charset="0"/>
          </a:endParaRPr>
        </a:p>
      </dgm:t>
    </dgm:pt>
    <dgm:pt modelId="{1B46D86B-D445-4982-9DC5-540846832475}">
      <dgm:prSet custT="1"/>
      <dgm:spPr/>
      <dgm:t>
        <a:bodyPr/>
        <a:lstStyle/>
        <a:p>
          <a:r>
            <a:rPr lang="en-US" sz="2000" dirty="0">
              <a:latin typeface="Times New Roman" panose="02020603050405020304" pitchFamily="18" charset="0"/>
              <a:cs typeface="Times New Roman" panose="02020603050405020304" pitchFamily="18" charset="0"/>
            </a:rPr>
            <a:t>Skills approach – the leader’s capabilities</a:t>
          </a:r>
        </a:p>
      </dgm:t>
    </dgm:pt>
    <dgm:pt modelId="{56071071-8FEE-4268-A29B-85433E5827F5}" type="parTrans" cxnId="{0DAF58ED-B85B-42EF-966A-8BBEDEED27AA}">
      <dgm:prSet/>
      <dgm:spPr/>
      <dgm:t>
        <a:bodyPr/>
        <a:lstStyle/>
        <a:p>
          <a:endParaRPr lang="en-US" sz="2000">
            <a:latin typeface="Times New Roman" panose="02020603050405020304" pitchFamily="18" charset="0"/>
            <a:cs typeface="Times New Roman" panose="02020603050405020304" pitchFamily="18" charset="0"/>
          </a:endParaRPr>
        </a:p>
      </dgm:t>
    </dgm:pt>
    <dgm:pt modelId="{37DE568D-A929-430C-84C2-A1C9CE5FF82E}" type="sibTrans" cxnId="{0DAF58ED-B85B-42EF-966A-8BBEDEED27AA}">
      <dgm:prSet/>
      <dgm:spPr/>
      <dgm:t>
        <a:bodyPr/>
        <a:lstStyle/>
        <a:p>
          <a:endParaRPr lang="en-US" sz="2000">
            <a:latin typeface="Times New Roman" panose="02020603050405020304" pitchFamily="18" charset="0"/>
            <a:cs typeface="Times New Roman" panose="02020603050405020304" pitchFamily="18" charset="0"/>
          </a:endParaRPr>
        </a:p>
      </dgm:t>
    </dgm:pt>
    <dgm:pt modelId="{9A4CABB6-E54A-44DF-A7E6-1FA24A9B2998}">
      <dgm:prSet custT="1"/>
      <dgm:spPr/>
      <dgm:t>
        <a:bodyPr/>
        <a:lstStyle/>
        <a:p>
          <a:r>
            <a:rPr lang="en-US" sz="2000">
              <a:latin typeface="Times New Roman" panose="02020603050405020304" pitchFamily="18" charset="0"/>
              <a:cs typeface="Times New Roman" panose="02020603050405020304" pitchFamily="18" charset="0"/>
            </a:rPr>
            <a:t>Behavioral approach – focuses exclusively on what leaders do and how they act</a:t>
          </a:r>
        </a:p>
      </dgm:t>
    </dgm:pt>
    <dgm:pt modelId="{87BF3738-D8DB-440A-A6E0-8F7706015AB3}" type="parTrans" cxnId="{3EA2A395-693E-449E-95F2-0B1755978A27}">
      <dgm:prSet/>
      <dgm:spPr/>
      <dgm:t>
        <a:bodyPr/>
        <a:lstStyle/>
        <a:p>
          <a:endParaRPr lang="en-US" sz="2000">
            <a:latin typeface="Times New Roman" panose="02020603050405020304" pitchFamily="18" charset="0"/>
            <a:cs typeface="Times New Roman" panose="02020603050405020304" pitchFamily="18" charset="0"/>
          </a:endParaRPr>
        </a:p>
      </dgm:t>
    </dgm:pt>
    <dgm:pt modelId="{1FE8B410-EA7D-4479-8544-98A3DD2388C5}" type="sibTrans" cxnId="{3EA2A395-693E-449E-95F2-0B1755978A27}">
      <dgm:prSet/>
      <dgm:spPr/>
      <dgm:t>
        <a:bodyPr/>
        <a:lstStyle/>
        <a:p>
          <a:endParaRPr lang="en-US" sz="2000">
            <a:latin typeface="Times New Roman" panose="02020603050405020304" pitchFamily="18" charset="0"/>
            <a:cs typeface="Times New Roman" panose="02020603050405020304" pitchFamily="18" charset="0"/>
          </a:endParaRPr>
        </a:p>
      </dgm:t>
    </dgm:pt>
    <dgm:pt modelId="{B198D45E-626E-45F8-B132-454E6810DC32}">
      <dgm:prSet custT="1"/>
      <dgm:spPr/>
      <dgm:t>
        <a:bodyPr/>
        <a:lstStyle/>
        <a:p>
          <a:r>
            <a:rPr lang="en-US" sz="2000">
              <a:latin typeface="Times New Roman" panose="02020603050405020304" pitchFamily="18" charset="0"/>
              <a:cs typeface="Times New Roman" panose="02020603050405020304" pitchFamily="18" charset="0"/>
            </a:rPr>
            <a:t>Expanded leadership research to include the actions of leaders towards followers in various </a:t>
          </a:r>
          <a:r>
            <a:rPr lang="en-US" sz="2000" i="1">
              <a:latin typeface="Times New Roman" panose="02020603050405020304" pitchFamily="18" charset="0"/>
              <a:cs typeface="Times New Roman" panose="02020603050405020304" pitchFamily="18" charset="0"/>
            </a:rPr>
            <a:t>contexts.</a:t>
          </a:r>
          <a:endParaRPr lang="en-US" sz="2000">
            <a:latin typeface="Times New Roman" panose="02020603050405020304" pitchFamily="18" charset="0"/>
            <a:cs typeface="Times New Roman" panose="02020603050405020304" pitchFamily="18" charset="0"/>
          </a:endParaRPr>
        </a:p>
      </dgm:t>
    </dgm:pt>
    <dgm:pt modelId="{51394DD4-62A2-48D0-9972-8BC7EB5CCB03}" type="parTrans" cxnId="{C3516255-96CD-4989-871F-C6B1FEF65E5B}">
      <dgm:prSet/>
      <dgm:spPr/>
      <dgm:t>
        <a:bodyPr/>
        <a:lstStyle/>
        <a:p>
          <a:endParaRPr lang="en-US" sz="2000">
            <a:latin typeface="Times New Roman" panose="02020603050405020304" pitchFamily="18" charset="0"/>
            <a:cs typeface="Times New Roman" panose="02020603050405020304" pitchFamily="18" charset="0"/>
          </a:endParaRPr>
        </a:p>
      </dgm:t>
    </dgm:pt>
    <dgm:pt modelId="{A16BD292-3BB8-445A-A590-AB8B8A901248}" type="sibTrans" cxnId="{C3516255-96CD-4989-871F-C6B1FEF65E5B}">
      <dgm:prSet/>
      <dgm:spPr/>
      <dgm:t>
        <a:bodyPr/>
        <a:lstStyle/>
        <a:p>
          <a:endParaRPr lang="en-US" sz="2000">
            <a:latin typeface="Times New Roman" panose="02020603050405020304" pitchFamily="18" charset="0"/>
            <a:cs typeface="Times New Roman" panose="02020603050405020304" pitchFamily="18" charset="0"/>
          </a:endParaRPr>
        </a:p>
      </dgm:t>
    </dgm:pt>
    <dgm:pt modelId="{4F909570-A2D1-4824-B789-433653C1A2D4}">
      <dgm:prSet custT="1"/>
      <dgm:spPr/>
      <dgm:t>
        <a:bodyPr/>
        <a:lstStyle/>
        <a:p>
          <a:r>
            <a:rPr lang="en-US" sz="2000">
              <a:latin typeface="Times New Roman" panose="02020603050405020304" pitchFamily="18" charset="0"/>
              <a:cs typeface="Times New Roman" panose="02020603050405020304" pitchFamily="18" charset="0"/>
            </a:rPr>
            <a:t>Leadership is composed of two general kinds of behaviors:</a:t>
          </a:r>
        </a:p>
      </dgm:t>
    </dgm:pt>
    <dgm:pt modelId="{D6ED9790-52C4-4DA9-8240-885F9D28EFAE}" type="parTrans" cxnId="{DB14E791-F3F4-4C00-97D4-5F51B51630AD}">
      <dgm:prSet/>
      <dgm:spPr/>
      <dgm:t>
        <a:bodyPr/>
        <a:lstStyle/>
        <a:p>
          <a:endParaRPr lang="en-US" sz="2000">
            <a:latin typeface="Times New Roman" panose="02020603050405020304" pitchFamily="18" charset="0"/>
            <a:cs typeface="Times New Roman" panose="02020603050405020304" pitchFamily="18" charset="0"/>
          </a:endParaRPr>
        </a:p>
      </dgm:t>
    </dgm:pt>
    <dgm:pt modelId="{20180238-507C-44B6-9C63-84A5112DC8C6}" type="sibTrans" cxnId="{DB14E791-F3F4-4C00-97D4-5F51B51630AD}">
      <dgm:prSet/>
      <dgm:spPr/>
      <dgm:t>
        <a:bodyPr/>
        <a:lstStyle/>
        <a:p>
          <a:endParaRPr lang="en-US" sz="2000">
            <a:latin typeface="Times New Roman" panose="02020603050405020304" pitchFamily="18" charset="0"/>
            <a:cs typeface="Times New Roman" panose="02020603050405020304" pitchFamily="18" charset="0"/>
          </a:endParaRPr>
        </a:p>
      </dgm:t>
    </dgm:pt>
    <dgm:pt modelId="{A4413302-94D0-43E0-9B57-F5CF572D49C4}">
      <dgm:prSet custT="1"/>
      <dgm:spPr/>
      <dgm:t>
        <a:bodyPr/>
        <a:lstStyle/>
        <a:p>
          <a:r>
            <a:rPr lang="en-US" sz="1600">
              <a:latin typeface="Times New Roman" panose="02020603050405020304" pitchFamily="18" charset="0"/>
              <a:cs typeface="Times New Roman" panose="02020603050405020304" pitchFamily="18" charset="0"/>
            </a:rPr>
            <a:t>Task behaviors – facilitate goal accomplishment</a:t>
          </a:r>
        </a:p>
      </dgm:t>
    </dgm:pt>
    <dgm:pt modelId="{D01C38E9-103B-41D5-ABDF-2A1946DC2A15}" type="parTrans" cxnId="{1A290200-7F26-44E4-8CC7-FF033F56F541}">
      <dgm:prSet/>
      <dgm:spPr/>
      <dgm:t>
        <a:bodyPr/>
        <a:lstStyle/>
        <a:p>
          <a:endParaRPr lang="en-US" sz="2000">
            <a:latin typeface="Times New Roman" panose="02020603050405020304" pitchFamily="18" charset="0"/>
            <a:cs typeface="Times New Roman" panose="02020603050405020304" pitchFamily="18" charset="0"/>
          </a:endParaRPr>
        </a:p>
      </dgm:t>
    </dgm:pt>
    <dgm:pt modelId="{69B9FF78-2027-4216-B08A-C8AD66D6FCAA}" type="sibTrans" cxnId="{1A290200-7F26-44E4-8CC7-FF033F56F541}">
      <dgm:prSet/>
      <dgm:spPr/>
      <dgm:t>
        <a:bodyPr/>
        <a:lstStyle/>
        <a:p>
          <a:endParaRPr lang="en-US" sz="2000">
            <a:latin typeface="Times New Roman" panose="02020603050405020304" pitchFamily="18" charset="0"/>
            <a:cs typeface="Times New Roman" panose="02020603050405020304" pitchFamily="18" charset="0"/>
          </a:endParaRPr>
        </a:p>
      </dgm:t>
    </dgm:pt>
    <dgm:pt modelId="{4778A37C-A9A7-4DCE-800B-E34E08D4AAFF}">
      <dgm:prSet custT="1"/>
      <dgm:spPr/>
      <dgm:t>
        <a:bodyPr/>
        <a:lstStyle/>
        <a:p>
          <a:r>
            <a:rPr lang="en-US" sz="1600">
              <a:latin typeface="Times New Roman" panose="02020603050405020304" pitchFamily="18" charset="0"/>
              <a:cs typeface="Times New Roman" panose="02020603050405020304" pitchFamily="18" charset="0"/>
            </a:rPr>
            <a:t>Relationship behaviors – help followers feel comfortable with themselves, with each other, and with the situation</a:t>
          </a:r>
        </a:p>
      </dgm:t>
    </dgm:pt>
    <dgm:pt modelId="{0CCB2698-241A-46DC-9B44-3697EA33C847}" type="parTrans" cxnId="{EBDEFD6B-2073-4A7D-9C05-9E038E13C90C}">
      <dgm:prSet/>
      <dgm:spPr/>
      <dgm:t>
        <a:bodyPr/>
        <a:lstStyle/>
        <a:p>
          <a:endParaRPr lang="en-US" sz="2000">
            <a:latin typeface="Times New Roman" panose="02020603050405020304" pitchFamily="18" charset="0"/>
            <a:cs typeface="Times New Roman" panose="02020603050405020304" pitchFamily="18" charset="0"/>
          </a:endParaRPr>
        </a:p>
      </dgm:t>
    </dgm:pt>
    <dgm:pt modelId="{2ED18868-0551-4FA5-901D-65240A41ED0C}" type="sibTrans" cxnId="{EBDEFD6B-2073-4A7D-9C05-9E038E13C90C}">
      <dgm:prSet/>
      <dgm:spPr/>
      <dgm:t>
        <a:bodyPr/>
        <a:lstStyle/>
        <a:p>
          <a:endParaRPr lang="en-US" sz="2000">
            <a:latin typeface="Times New Roman" panose="02020603050405020304" pitchFamily="18" charset="0"/>
            <a:cs typeface="Times New Roman" panose="02020603050405020304" pitchFamily="18" charset="0"/>
          </a:endParaRPr>
        </a:p>
      </dgm:t>
    </dgm:pt>
    <dgm:pt modelId="{0A8CCA81-AF81-445F-B6F5-E0ADAB49EA81}">
      <dgm:prSet custT="1"/>
      <dgm:spPr/>
      <dgm:t>
        <a:bodyPr/>
        <a:lstStyle/>
        <a:p>
          <a:r>
            <a:rPr lang="en-US" sz="2000">
              <a:latin typeface="Times New Roman" panose="02020603050405020304" pitchFamily="18" charset="0"/>
              <a:cs typeface="Times New Roman" panose="02020603050405020304" pitchFamily="18" charset="0"/>
            </a:rPr>
            <a:t>Behavioral approach explains how leaders combine these two kinds of behaviors to influence followers</a:t>
          </a:r>
        </a:p>
      </dgm:t>
    </dgm:pt>
    <dgm:pt modelId="{E978B748-A7FE-4874-9342-A4B54E006450}" type="parTrans" cxnId="{C0EDDC27-42D1-40C0-8ACC-D8D145F40CD4}">
      <dgm:prSet/>
      <dgm:spPr/>
      <dgm:t>
        <a:bodyPr/>
        <a:lstStyle/>
        <a:p>
          <a:endParaRPr lang="en-US" sz="2000">
            <a:latin typeface="Times New Roman" panose="02020603050405020304" pitchFamily="18" charset="0"/>
            <a:cs typeface="Times New Roman" panose="02020603050405020304" pitchFamily="18" charset="0"/>
          </a:endParaRPr>
        </a:p>
      </dgm:t>
    </dgm:pt>
    <dgm:pt modelId="{79734D5B-C9CD-41C9-83F8-C25CB30D0AF2}" type="sibTrans" cxnId="{C0EDDC27-42D1-40C0-8ACC-D8D145F40CD4}">
      <dgm:prSet/>
      <dgm:spPr/>
      <dgm:t>
        <a:bodyPr/>
        <a:lstStyle/>
        <a:p>
          <a:endParaRPr lang="en-US" sz="2000">
            <a:latin typeface="Times New Roman" panose="02020603050405020304" pitchFamily="18" charset="0"/>
            <a:cs typeface="Times New Roman" panose="02020603050405020304" pitchFamily="18" charset="0"/>
          </a:endParaRPr>
        </a:p>
      </dgm:t>
    </dgm:pt>
    <dgm:pt modelId="{08FF920C-9EA0-4925-88B5-3035E6380855}" type="pres">
      <dgm:prSet presAssocID="{0EE52024-726F-45C5-8CFC-610C1687947C}" presName="linear" presStyleCnt="0">
        <dgm:presLayoutVars>
          <dgm:animLvl val="lvl"/>
          <dgm:resizeHandles val="exact"/>
        </dgm:presLayoutVars>
      </dgm:prSet>
      <dgm:spPr/>
      <dgm:t>
        <a:bodyPr/>
        <a:lstStyle/>
        <a:p>
          <a:endParaRPr lang="en-US"/>
        </a:p>
      </dgm:t>
    </dgm:pt>
    <dgm:pt modelId="{73C86E01-00B4-4E7B-8829-C414160A4027}" type="pres">
      <dgm:prSet presAssocID="{1C80CAE4-B705-45A7-9459-5031ED1DEAC2}" presName="parentText" presStyleLbl="node1" presStyleIdx="0" presStyleCnt="6">
        <dgm:presLayoutVars>
          <dgm:chMax val="0"/>
          <dgm:bulletEnabled val="1"/>
        </dgm:presLayoutVars>
      </dgm:prSet>
      <dgm:spPr/>
      <dgm:t>
        <a:bodyPr/>
        <a:lstStyle/>
        <a:p>
          <a:endParaRPr lang="en-US"/>
        </a:p>
      </dgm:t>
    </dgm:pt>
    <dgm:pt modelId="{1DBDC90E-4B3F-432D-9FBD-2F6782806B4B}" type="pres">
      <dgm:prSet presAssocID="{A160C456-D00D-48A0-BFF9-3E745E170A20}" presName="spacer" presStyleCnt="0"/>
      <dgm:spPr/>
    </dgm:pt>
    <dgm:pt modelId="{A18BE9B2-AEFB-47E9-B53C-253A79669AD0}" type="pres">
      <dgm:prSet presAssocID="{1B46D86B-D445-4982-9DC5-540846832475}" presName="parentText" presStyleLbl="node1" presStyleIdx="1" presStyleCnt="6">
        <dgm:presLayoutVars>
          <dgm:chMax val="0"/>
          <dgm:bulletEnabled val="1"/>
        </dgm:presLayoutVars>
      </dgm:prSet>
      <dgm:spPr/>
      <dgm:t>
        <a:bodyPr/>
        <a:lstStyle/>
        <a:p>
          <a:endParaRPr lang="en-US"/>
        </a:p>
      </dgm:t>
    </dgm:pt>
    <dgm:pt modelId="{FA739F5B-D85A-49E7-8476-9B047759BCB5}" type="pres">
      <dgm:prSet presAssocID="{37DE568D-A929-430C-84C2-A1C9CE5FF82E}" presName="spacer" presStyleCnt="0"/>
      <dgm:spPr/>
    </dgm:pt>
    <dgm:pt modelId="{E1519453-2382-4FEB-9C93-7931B6775240}" type="pres">
      <dgm:prSet presAssocID="{9A4CABB6-E54A-44DF-A7E6-1FA24A9B2998}" presName="parentText" presStyleLbl="node1" presStyleIdx="2" presStyleCnt="6">
        <dgm:presLayoutVars>
          <dgm:chMax val="0"/>
          <dgm:bulletEnabled val="1"/>
        </dgm:presLayoutVars>
      </dgm:prSet>
      <dgm:spPr/>
      <dgm:t>
        <a:bodyPr/>
        <a:lstStyle/>
        <a:p>
          <a:endParaRPr lang="en-US"/>
        </a:p>
      </dgm:t>
    </dgm:pt>
    <dgm:pt modelId="{4B9A9E69-2654-4073-8910-455DF5FCEDC7}" type="pres">
      <dgm:prSet presAssocID="{1FE8B410-EA7D-4479-8544-98A3DD2388C5}" presName="spacer" presStyleCnt="0"/>
      <dgm:spPr/>
    </dgm:pt>
    <dgm:pt modelId="{70FEA54D-C55C-4B27-A426-3ADDCF59785C}" type="pres">
      <dgm:prSet presAssocID="{B198D45E-626E-45F8-B132-454E6810DC32}" presName="parentText" presStyleLbl="node1" presStyleIdx="3" presStyleCnt="6">
        <dgm:presLayoutVars>
          <dgm:chMax val="0"/>
          <dgm:bulletEnabled val="1"/>
        </dgm:presLayoutVars>
      </dgm:prSet>
      <dgm:spPr/>
      <dgm:t>
        <a:bodyPr/>
        <a:lstStyle/>
        <a:p>
          <a:endParaRPr lang="en-US"/>
        </a:p>
      </dgm:t>
    </dgm:pt>
    <dgm:pt modelId="{4BC12E8D-4FCD-4E3A-8740-526280DF049F}" type="pres">
      <dgm:prSet presAssocID="{A16BD292-3BB8-445A-A590-AB8B8A901248}" presName="spacer" presStyleCnt="0"/>
      <dgm:spPr/>
    </dgm:pt>
    <dgm:pt modelId="{5C82DCAF-A95B-4382-AAEC-3473BABFA4BF}" type="pres">
      <dgm:prSet presAssocID="{4F909570-A2D1-4824-B789-433653C1A2D4}" presName="parentText" presStyleLbl="node1" presStyleIdx="4" presStyleCnt="6">
        <dgm:presLayoutVars>
          <dgm:chMax val="0"/>
          <dgm:bulletEnabled val="1"/>
        </dgm:presLayoutVars>
      </dgm:prSet>
      <dgm:spPr/>
      <dgm:t>
        <a:bodyPr/>
        <a:lstStyle/>
        <a:p>
          <a:endParaRPr lang="en-US"/>
        </a:p>
      </dgm:t>
    </dgm:pt>
    <dgm:pt modelId="{07280F22-34F8-4F7E-A10B-671D5BEAE6DC}" type="pres">
      <dgm:prSet presAssocID="{4F909570-A2D1-4824-B789-433653C1A2D4}" presName="childText" presStyleLbl="revTx" presStyleIdx="0" presStyleCnt="1">
        <dgm:presLayoutVars>
          <dgm:bulletEnabled val="1"/>
        </dgm:presLayoutVars>
      </dgm:prSet>
      <dgm:spPr/>
      <dgm:t>
        <a:bodyPr/>
        <a:lstStyle/>
        <a:p>
          <a:endParaRPr lang="en-US"/>
        </a:p>
      </dgm:t>
    </dgm:pt>
    <dgm:pt modelId="{12344E12-039F-4B69-BB49-AA967454F0B7}" type="pres">
      <dgm:prSet presAssocID="{0A8CCA81-AF81-445F-B6F5-E0ADAB49EA81}" presName="parentText" presStyleLbl="node1" presStyleIdx="5" presStyleCnt="6">
        <dgm:presLayoutVars>
          <dgm:chMax val="0"/>
          <dgm:bulletEnabled val="1"/>
        </dgm:presLayoutVars>
      </dgm:prSet>
      <dgm:spPr/>
      <dgm:t>
        <a:bodyPr/>
        <a:lstStyle/>
        <a:p>
          <a:endParaRPr lang="en-US"/>
        </a:p>
      </dgm:t>
    </dgm:pt>
  </dgm:ptLst>
  <dgm:cxnLst>
    <dgm:cxn modelId="{C0EDDC27-42D1-40C0-8ACC-D8D145F40CD4}" srcId="{0EE52024-726F-45C5-8CFC-610C1687947C}" destId="{0A8CCA81-AF81-445F-B6F5-E0ADAB49EA81}" srcOrd="5" destOrd="0" parTransId="{E978B748-A7FE-4874-9342-A4B54E006450}" sibTransId="{79734D5B-C9CD-41C9-83F8-C25CB30D0AF2}"/>
    <dgm:cxn modelId="{4FD9A70C-67BF-4983-816E-3808129A0F35}" type="presOf" srcId="{0EE52024-726F-45C5-8CFC-610C1687947C}" destId="{08FF920C-9EA0-4925-88B5-3035E6380855}" srcOrd="0" destOrd="0" presId="urn:microsoft.com/office/officeart/2005/8/layout/vList2"/>
    <dgm:cxn modelId="{A043D514-5FC7-48A6-AE93-938BBA420364}" srcId="{0EE52024-726F-45C5-8CFC-610C1687947C}" destId="{1C80CAE4-B705-45A7-9459-5031ED1DEAC2}" srcOrd="0" destOrd="0" parTransId="{FACE5EDA-032A-4594-8F87-1ACD465D63AD}" sibTransId="{A160C456-D00D-48A0-BFF9-3E745E170A20}"/>
    <dgm:cxn modelId="{501921B4-BEDE-40E8-9F23-A64EFCFB46A6}" type="presOf" srcId="{0A8CCA81-AF81-445F-B6F5-E0ADAB49EA81}" destId="{12344E12-039F-4B69-BB49-AA967454F0B7}" srcOrd="0" destOrd="0" presId="urn:microsoft.com/office/officeart/2005/8/layout/vList2"/>
    <dgm:cxn modelId="{F478583E-D0A8-4610-B7DD-5EED068F0086}" type="presOf" srcId="{1C80CAE4-B705-45A7-9459-5031ED1DEAC2}" destId="{73C86E01-00B4-4E7B-8829-C414160A4027}" srcOrd="0" destOrd="0" presId="urn:microsoft.com/office/officeart/2005/8/layout/vList2"/>
    <dgm:cxn modelId="{4D1C7E74-A8BB-4E4A-BB1A-E0AE25946C1F}" type="presOf" srcId="{4F909570-A2D1-4824-B789-433653C1A2D4}" destId="{5C82DCAF-A95B-4382-AAEC-3473BABFA4BF}" srcOrd="0" destOrd="0" presId="urn:microsoft.com/office/officeart/2005/8/layout/vList2"/>
    <dgm:cxn modelId="{0DAF58ED-B85B-42EF-966A-8BBEDEED27AA}" srcId="{0EE52024-726F-45C5-8CFC-610C1687947C}" destId="{1B46D86B-D445-4982-9DC5-540846832475}" srcOrd="1" destOrd="0" parTransId="{56071071-8FEE-4268-A29B-85433E5827F5}" sibTransId="{37DE568D-A929-430C-84C2-A1C9CE5FF82E}"/>
    <dgm:cxn modelId="{6DD23B24-CAF4-4143-89D1-B47109CF4C63}" type="presOf" srcId="{9A4CABB6-E54A-44DF-A7E6-1FA24A9B2998}" destId="{E1519453-2382-4FEB-9C93-7931B6775240}" srcOrd="0" destOrd="0" presId="urn:microsoft.com/office/officeart/2005/8/layout/vList2"/>
    <dgm:cxn modelId="{3EA2A395-693E-449E-95F2-0B1755978A27}" srcId="{0EE52024-726F-45C5-8CFC-610C1687947C}" destId="{9A4CABB6-E54A-44DF-A7E6-1FA24A9B2998}" srcOrd="2" destOrd="0" parTransId="{87BF3738-D8DB-440A-A6E0-8F7706015AB3}" sibTransId="{1FE8B410-EA7D-4479-8544-98A3DD2388C5}"/>
    <dgm:cxn modelId="{602088F3-CFCC-4944-B719-397CD854E719}" type="presOf" srcId="{A4413302-94D0-43E0-9B57-F5CF572D49C4}" destId="{07280F22-34F8-4F7E-A10B-671D5BEAE6DC}" srcOrd="0" destOrd="0" presId="urn:microsoft.com/office/officeart/2005/8/layout/vList2"/>
    <dgm:cxn modelId="{EBDEFD6B-2073-4A7D-9C05-9E038E13C90C}" srcId="{4F909570-A2D1-4824-B789-433653C1A2D4}" destId="{4778A37C-A9A7-4DCE-800B-E34E08D4AAFF}" srcOrd="1" destOrd="0" parTransId="{0CCB2698-241A-46DC-9B44-3697EA33C847}" sibTransId="{2ED18868-0551-4FA5-901D-65240A41ED0C}"/>
    <dgm:cxn modelId="{C3516255-96CD-4989-871F-C6B1FEF65E5B}" srcId="{0EE52024-726F-45C5-8CFC-610C1687947C}" destId="{B198D45E-626E-45F8-B132-454E6810DC32}" srcOrd="3" destOrd="0" parTransId="{51394DD4-62A2-48D0-9972-8BC7EB5CCB03}" sibTransId="{A16BD292-3BB8-445A-A590-AB8B8A901248}"/>
    <dgm:cxn modelId="{0ECAB655-EB51-4BC6-80FE-EDD99FC5B928}" type="presOf" srcId="{4778A37C-A9A7-4DCE-800B-E34E08D4AAFF}" destId="{07280F22-34F8-4F7E-A10B-671D5BEAE6DC}" srcOrd="0" destOrd="1" presId="urn:microsoft.com/office/officeart/2005/8/layout/vList2"/>
    <dgm:cxn modelId="{DB14E791-F3F4-4C00-97D4-5F51B51630AD}" srcId="{0EE52024-726F-45C5-8CFC-610C1687947C}" destId="{4F909570-A2D1-4824-B789-433653C1A2D4}" srcOrd="4" destOrd="0" parTransId="{D6ED9790-52C4-4DA9-8240-885F9D28EFAE}" sibTransId="{20180238-507C-44B6-9C63-84A5112DC8C6}"/>
    <dgm:cxn modelId="{1A290200-7F26-44E4-8CC7-FF033F56F541}" srcId="{4F909570-A2D1-4824-B789-433653C1A2D4}" destId="{A4413302-94D0-43E0-9B57-F5CF572D49C4}" srcOrd="0" destOrd="0" parTransId="{D01C38E9-103B-41D5-ABDF-2A1946DC2A15}" sibTransId="{69B9FF78-2027-4216-B08A-C8AD66D6FCAA}"/>
    <dgm:cxn modelId="{A2A1A31D-5F39-4468-9BC7-DF787427F69A}" type="presOf" srcId="{B198D45E-626E-45F8-B132-454E6810DC32}" destId="{70FEA54D-C55C-4B27-A426-3ADDCF59785C}" srcOrd="0" destOrd="0" presId="urn:microsoft.com/office/officeart/2005/8/layout/vList2"/>
    <dgm:cxn modelId="{885744E4-206C-44FE-BE81-9F1FFC785B99}" type="presOf" srcId="{1B46D86B-D445-4982-9DC5-540846832475}" destId="{A18BE9B2-AEFB-47E9-B53C-253A79669AD0}" srcOrd="0" destOrd="0" presId="urn:microsoft.com/office/officeart/2005/8/layout/vList2"/>
    <dgm:cxn modelId="{FEFFD67A-011A-49D2-B416-DF57B4A7C08D}" type="presParOf" srcId="{08FF920C-9EA0-4925-88B5-3035E6380855}" destId="{73C86E01-00B4-4E7B-8829-C414160A4027}" srcOrd="0" destOrd="0" presId="urn:microsoft.com/office/officeart/2005/8/layout/vList2"/>
    <dgm:cxn modelId="{CF457268-09F9-4F25-AB53-2BEE41F239BA}" type="presParOf" srcId="{08FF920C-9EA0-4925-88B5-3035E6380855}" destId="{1DBDC90E-4B3F-432D-9FBD-2F6782806B4B}" srcOrd="1" destOrd="0" presId="urn:microsoft.com/office/officeart/2005/8/layout/vList2"/>
    <dgm:cxn modelId="{BF03ABCC-C144-46EE-A18F-1530A0025BF8}" type="presParOf" srcId="{08FF920C-9EA0-4925-88B5-3035E6380855}" destId="{A18BE9B2-AEFB-47E9-B53C-253A79669AD0}" srcOrd="2" destOrd="0" presId="urn:microsoft.com/office/officeart/2005/8/layout/vList2"/>
    <dgm:cxn modelId="{F9F664DD-72E1-41E1-8C67-1AABEFDDD4DD}" type="presParOf" srcId="{08FF920C-9EA0-4925-88B5-3035E6380855}" destId="{FA739F5B-D85A-49E7-8476-9B047759BCB5}" srcOrd="3" destOrd="0" presId="urn:microsoft.com/office/officeart/2005/8/layout/vList2"/>
    <dgm:cxn modelId="{6AAC6F96-F6B0-423C-88E5-8E908B23A4F0}" type="presParOf" srcId="{08FF920C-9EA0-4925-88B5-3035E6380855}" destId="{E1519453-2382-4FEB-9C93-7931B6775240}" srcOrd="4" destOrd="0" presId="urn:microsoft.com/office/officeart/2005/8/layout/vList2"/>
    <dgm:cxn modelId="{42F19CE1-3282-4913-9523-FBCAC88B5BE9}" type="presParOf" srcId="{08FF920C-9EA0-4925-88B5-3035E6380855}" destId="{4B9A9E69-2654-4073-8910-455DF5FCEDC7}" srcOrd="5" destOrd="0" presId="urn:microsoft.com/office/officeart/2005/8/layout/vList2"/>
    <dgm:cxn modelId="{8F7B8780-06B1-4EFC-8E08-BB3BE8366665}" type="presParOf" srcId="{08FF920C-9EA0-4925-88B5-3035E6380855}" destId="{70FEA54D-C55C-4B27-A426-3ADDCF59785C}" srcOrd="6" destOrd="0" presId="urn:microsoft.com/office/officeart/2005/8/layout/vList2"/>
    <dgm:cxn modelId="{4706918D-8CA5-4850-86F1-AFAC7FB80885}" type="presParOf" srcId="{08FF920C-9EA0-4925-88B5-3035E6380855}" destId="{4BC12E8D-4FCD-4E3A-8740-526280DF049F}" srcOrd="7" destOrd="0" presId="urn:microsoft.com/office/officeart/2005/8/layout/vList2"/>
    <dgm:cxn modelId="{9EB6BF2C-E05A-4252-9FAC-E60095B4B020}" type="presParOf" srcId="{08FF920C-9EA0-4925-88B5-3035E6380855}" destId="{5C82DCAF-A95B-4382-AAEC-3473BABFA4BF}" srcOrd="8" destOrd="0" presId="urn:microsoft.com/office/officeart/2005/8/layout/vList2"/>
    <dgm:cxn modelId="{62B32CE4-9239-41BD-8466-74319444C771}" type="presParOf" srcId="{08FF920C-9EA0-4925-88B5-3035E6380855}" destId="{07280F22-34F8-4F7E-A10B-671D5BEAE6DC}" srcOrd="9" destOrd="0" presId="urn:microsoft.com/office/officeart/2005/8/layout/vList2"/>
    <dgm:cxn modelId="{73D0E3AC-BC4C-4764-AC75-AC25C4246829}" type="presParOf" srcId="{08FF920C-9EA0-4925-88B5-3035E6380855}" destId="{12344E12-039F-4B69-BB49-AA967454F0B7}"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6E1E5E-1D21-4647-A652-B14D67890196}">
      <dsp:nvSpPr>
        <dsp:cNvPr id="0" name=""/>
        <dsp:cNvSpPr/>
      </dsp:nvSpPr>
      <dsp:spPr>
        <a:xfrm>
          <a:off x="0" y="2187"/>
          <a:ext cx="9376954"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300CE4-6C87-4CA7-AECA-298576C18130}">
      <dsp:nvSpPr>
        <dsp:cNvPr id="0" name=""/>
        <dsp:cNvSpPr/>
      </dsp:nvSpPr>
      <dsp:spPr>
        <a:xfrm>
          <a:off x="0" y="2187"/>
          <a:ext cx="9376954" cy="1492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dirty="0">
              <a:solidFill>
                <a:schemeClr val="tx1"/>
              </a:solidFill>
              <a:latin typeface="Times New Roman" panose="02020603050405020304" pitchFamily="18" charset="0"/>
              <a:cs typeface="Times New Roman" panose="02020603050405020304" pitchFamily="18" charset="0"/>
            </a:rPr>
            <a:t>Differentiates leaders from non leaders by focusing on personal qualities and characteristics</a:t>
          </a:r>
        </a:p>
      </dsp:txBody>
      <dsp:txXfrm>
        <a:off x="0" y="2187"/>
        <a:ext cx="9376954" cy="1492116"/>
      </dsp:txXfrm>
    </dsp:sp>
    <dsp:sp modelId="{262F93D7-1A6A-46A4-9E97-DC0BDB7685CA}">
      <dsp:nvSpPr>
        <dsp:cNvPr id="0" name=""/>
        <dsp:cNvSpPr/>
      </dsp:nvSpPr>
      <dsp:spPr>
        <a:xfrm>
          <a:off x="0" y="1494304"/>
          <a:ext cx="9376954"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966024-FDED-493E-A9B8-9B4A5A2E21F8}">
      <dsp:nvSpPr>
        <dsp:cNvPr id="0" name=""/>
        <dsp:cNvSpPr/>
      </dsp:nvSpPr>
      <dsp:spPr>
        <a:xfrm>
          <a:off x="0" y="1494304"/>
          <a:ext cx="9376954" cy="1492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a:solidFill>
                <a:schemeClr val="tx1"/>
              </a:solidFill>
              <a:latin typeface="Times New Roman" panose="02020603050405020304" pitchFamily="18" charset="0"/>
              <a:cs typeface="Times New Roman" panose="02020603050405020304" pitchFamily="18" charset="0"/>
            </a:rPr>
            <a:t>Trait theory of leadership sought personality, social, physical and intellectual traits</a:t>
          </a:r>
        </a:p>
      </dsp:txBody>
      <dsp:txXfrm>
        <a:off x="0" y="1494304"/>
        <a:ext cx="9376954" cy="1492116"/>
      </dsp:txXfrm>
    </dsp:sp>
    <dsp:sp modelId="{805E0DEF-C35A-420B-BCC4-FA4FF7F6D24D}">
      <dsp:nvSpPr>
        <dsp:cNvPr id="0" name=""/>
        <dsp:cNvSpPr/>
      </dsp:nvSpPr>
      <dsp:spPr>
        <a:xfrm>
          <a:off x="0" y="2986421"/>
          <a:ext cx="9376954"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38E7CC-3C48-4169-BDBD-ABDFBFDEF92A}">
      <dsp:nvSpPr>
        <dsp:cNvPr id="0" name=""/>
        <dsp:cNvSpPr/>
      </dsp:nvSpPr>
      <dsp:spPr>
        <a:xfrm>
          <a:off x="0" y="2986421"/>
          <a:ext cx="9376954" cy="14921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kern="1200">
              <a:solidFill>
                <a:schemeClr val="tx1"/>
              </a:solidFill>
              <a:latin typeface="Times New Roman" panose="02020603050405020304" pitchFamily="18" charset="0"/>
              <a:cs typeface="Times New Roman" panose="02020603050405020304" pitchFamily="18" charset="0"/>
            </a:rPr>
            <a:t>Assumes that leaders are born </a:t>
          </a:r>
        </a:p>
      </dsp:txBody>
      <dsp:txXfrm>
        <a:off x="0" y="2986421"/>
        <a:ext cx="9376954" cy="1492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5041A1-4142-44CD-92E9-0CE2C3A8A424}">
      <dsp:nvSpPr>
        <dsp:cNvPr id="0" name=""/>
        <dsp:cNvSpPr/>
      </dsp:nvSpPr>
      <dsp:spPr>
        <a:xfrm>
          <a:off x="0" y="592"/>
          <a:ext cx="10515600" cy="497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ADEDCF-CF52-4B30-8DB8-67FF13831710}">
      <dsp:nvSpPr>
        <dsp:cNvPr id="0" name=""/>
        <dsp:cNvSpPr/>
      </dsp:nvSpPr>
      <dsp:spPr>
        <a:xfrm>
          <a:off x="150640" y="112639"/>
          <a:ext cx="273891" cy="273891"/>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5B6D18-C00D-42A3-9648-7DDF835C4E90}">
      <dsp:nvSpPr>
        <dsp:cNvPr id="0" name=""/>
        <dsp:cNvSpPr/>
      </dsp:nvSpPr>
      <dsp:spPr>
        <a:xfrm>
          <a:off x="575171" y="592"/>
          <a:ext cx="9940428" cy="49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03" tIns="52703" rIns="52703" bIns="52703" numCol="1" spcCol="1270" anchor="ctr" anchorCtr="0">
          <a:noAutofit/>
        </a:bodyPr>
        <a:lstStyle/>
        <a:p>
          <a:pPr lvl="0" algn="l" defTabSz="1066800">
            <a:lnSpc>
              <a:spcPct val="100000"/>
            </a:lnSpc>
            <a:spcBef>
              <a:spcPct val="0"/>
            </a:spcBef>
            <a:spcAft>
              <a:spcPct val="35000"/>
            </a:spcAft>
          </a:pPr>
          <a:r>
            <a:rPr lang="en-US" sz="2400" kern="1200">
              <a:latin typeface="Times New Roman" panose="02020603050405020304" pitchFamily="18" charset="0"/>
              <a:cs typeface="Times New Roman" panose="02020603050405020304" pitchFamily="18" charset="0"/>
            </a:rPr>
            <a:t>Sociability </a:t>
          </a:r>
          <a:r>
            <a:rPr lang="en-US" sz="2400" kern="1200">
              <a:latin typeface="Times New Roman" panose="02020603050405020304" pitchFamily="18" charset="0"/>
              <a:cs typeface="Times New Roman" panose="02020603050405020304" pitchFamily="18" charset="0"/>
              <a:sym typeface="Wingdings" panose="05000000000000000000" pitchFamily="2" charset="2"/>
            </a:rPr>
            <a:t></a:t>
          </a:r>
          <a:r>
            <a:rPr lang="en-US" sz="2400" kern="1200">
              <a:latin typeface="Times New Roman" panose="02020603050405020304" pitchFamily="18" charset="0"/>
              <a:cs typeface="Times New Roman" panose="02020603050405020304" pitchFamily="18" charset="0"/>
            </a:rPr>
            <a:t> </a:t>
          </a:r>
        </a:p>
      </dsp:txBody>
      <dsp:txXfrm>
        <a:off x="575171" y="592"/>
        <a:ext cx="9940428" cy="497983"/>
      </dsp:txXfrm>
    </dsp:sp>
    <dsp:sp modelId="{C5238075-C042-4D95-93C6-89A3E97252B9}">
      <dsp:nvSpPr>
        <dsp:cNvPr id="0" name=""/>
        <dsp:cNvSpPr/>
      </dsp:nvSpPr>
      <dsp:spPr>
        <a:xfrm>
          <a:off x="0" y="623072"/>
          <a:ext cx="10515600" cy="497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A3E3BD-1F92-4711-89F7-3BE4E5E4E0CE}">
      <dsp:nvSpPr>
        <dsp:cNvPr id="0" name=""/>
        <dsp:cNvSpPr/>
      </dsp:nvSpPr>
      <dsp:spPr>
        <a:xfrm>
          <a:off x="150640" y="735119"/>
          <a:ext cx="273891" cy="27389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6F6350-0961-44C6-AA39-06FA38BC2AD7}">
      <dsp:nvSpPr>
        <dsp:cNvPr id="0" name=""/>
        <dsp:cNvSpPr/>
      </dsp:nvSpPr>
      <dsp:spPr>
        <a:xfrm>
          <a:off x="575171" y="623072"/>
          <a:ext cx="9940428" cy="49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03" tIns="52703" rIns="52703" bIns="52703" numCol="1" spcCol="1270" anchor="ctr" anchorCtr="0">
          <a:noAutofit/>
        </a:bodyPr>
        <a:lstStyle/>
        <a:p>
          <a:pPr lvl="0" algn="l" defTabSz="1066800">
            <a:lnSpc>
              <a:spcPct val="100000"/>
            </a:lnSpc>
            <a:spcBef>
              <a:spcPct val="0"/>
            </a:spcBef>
            <a:spcAft>
              <a:spcPct val="35000"/>
            </a:spcAft>
          </a:pPr>
          <a:r>
            <a:rPr lang="en-US" sz="2400" kern="1200" dirty="0">
              <a:latin typeface="Times New Roman" panose="02020603050405020304" pitchFamily="18" charset="0"/>
              <a:cs typeface="Times New Roman" panose="02020603050405020304" pitchFamily="18" charset="0"/>
            </a:rPr>
            <a:t>Inclination to seek out pleasant social relationships</a:t>
          </a:r>
        </a:p>
      </dsp:txBody>
      <dsp:txXfrm>
        <a:off x="575171" y="623072"/>
        <a:ext cx="9940428" cy="497983"/>
      </dsp:txXfrm>
    </dsp:sp>
    <dsp:sp modelId="{C217EDE2-512D-41EE-8B8C-3B7572F76021}">
      <dsp:nvSpPr>
        <dsp:cNvPr id="0" name=""/>
        <dsp:cNvSpPr/>
      </dsp:nvSpPr>
      <dsp:spPr>
        <a:xfrm>
          <a:off x="0" y="1245552"/>
          <a:ext cx="10515600" cy="497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1B6A0-0342-4F9C-BFDC-DCE326EEE77F}">
      <dsp:nvSpPr>
        <dsp:cNvPr id="0" name=""/>
        <dsp:cNvSpPr/>
      </dsp:nvSpPr>
      <dsp:spPr>
        <a:xfrm>
          <a:off x="150640" y="1357599"/>
          <a:ext cx="273891" cy="27389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44EDDF-4212-4186-AD71-15B702A92FA3}">
      <dsp:nvSpPr>
        <dsp:cNvPr id="0" name=""/>
        <dsp:cNvSpPr/>
      </dsp:nvSpPr>
      <dsp:spPr>
        <a:xfrm>
          <a:off x="575171" y="1245552"/>
          <a:ext cx="9940428" cy="49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03" tIns="52703" rIns="52703" bIns="52703" numCol="1" spcCol="1270" anchor="ctr" anchorCtr="0">
          <a:noAutofit/>
        </a:bodyPr>
        <a:lstStyle/>
        <a:p>
          <a:pPr lvl="0" algn="l" defTabSz="1066800">
            <a:lnSpc>
              <a:spcPct val="100000"/>
            </a:lnSpc>
            <a:spcBef>
              <a:spcPct val="0"/>
            </a:spcBef>
            <a:spcAft>
              <a:spcPct val="35000"/>
            </a:spcAft>
          </a:pPr>
          <a:r>
            <a:rPr lang="en-US" sz="2400" kern="1200">
              <a:latin typeface="Times New Roman" panose="02020603050405020304" pitchFamily="18" charset="0"/>
              <a:cs typeface="Times New Roman" panose="02020603050405020304" pitchFamily="18" charset="0"/>
            </a:rPr>
            <a:t>Friendly, outgoing, courteous, tactful, and diplomatic</a:t>
          </a:r>
        </a:p>
      </dsp:txBody>
      <dsp:txXfrm>
        <a:off x="575171" y="1245552"/>
        <a:ext cx="9940428" cy="497983"/>
      </dsp:txXfrm>
    </dsp:sp>
    <dsp:sp modelId="{654B3A05-0264-4720-B04E-E45ED1734412}">
      <dsp:nvSpPr>
        <dsp:cNvPr id="0" name=""/>
        <dsp:cNvSpPr/>
      </dsp:nvSpPr>
      <dsp:spPr>
        <a:xfrm>
          <a:off x="0" y="1868032"/>
          <a:ext cx="10515600" cy="497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205718-4A6A-4DBB-86B7-F6635D83F9CB}">
      <dsp:nvSpPr>
        <dsp:cNvPr id="0" name=""/>
        <dsp:cNvSpPr/>
      </dsp:nvSpPr>
      <dsp:spPr>
        <a:xfrm>
          <a:off x="150640" y="1980078"/>
          <a:ext cx="273891" cy="273891"/>
        </a:xfrm>
        <a:prstGeom prst="rect">
          <a:avLst/>
        </a:prstGeom>
        <a:blipFill>
          <a:blip xmlns:r="http://schemas.openxmlformats.org/officeDocument/2006/relationships"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B785B4-353F-4004-ADE0-1F7C1FE4845A}">
      <dsp:nvSpPr>
        <dsp:cNvPr id="0" name=""/>
        <dsp:cNvSpPr/>
      </dsp:nvSpPr>
      <dsp:spPr>
        <a:xfrm>
          <a:off x="575171" y="1868032"/>
          <a:ext cx="9940428" cy="49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03" tIns="52703" rIns="52703" bIns="52703" numCol="1" spcCol="1270" anchor="ctr" anchorCtr="0">
          <a:noAutofit/>
        </a:bodyPr>
        <a:lstStyle/>
        <a:p>
          <a:pPr lvl="0" algn="l" defTabSz="1066800">
            <a:lnSpc>
              <a:spcPct val="100000"/>
            </a:lnSpc>
            <a:spcBef>
              <a:spcPct val="0"/>
            </a:spcBef>
            <a:spcAft>
              <a:spcPct val="35000"/>
            </a:spcAft>
          </a:pPr>
          <a:r>
            <a:rPr lang="ar-AE" sz="2400" kern="1200" dirty="0">
              <a:solidFill>
                <a:schemeClr val="accent2"/>
              </a:solidFill>
              <a:latin typeface="Times New Roman" panose="02020603050405020304" pitchFamily="18" charset="0"/>
              <a:cs typeface="Times New Roman" panose="02020603050405020304" pitchFamily="18" charset="0"/>
            </a:rPr>
            <a:t>زبان کا تھوڑا تلخ ہے لیکن دل کا بہت اچھا ہے</a:t>
          </a:r>
          <a:r>
            <a:rPr lang="en-US" sz="2400" kern="1200" dirty="0">
              <a:solidFill>
                <a:schemeClr val="accent2"/>
              </a:solidFill>
              <a:latin typeface="Times New Roman" panose="02020603050405020304" pitchFamily="18" charset="0"/>
              <a:cs typeface="Times New Roman" panose="02020603050405020304" pitchFamily="18" charset="0"/>
            </a:rPr>
            <a:t>, what do you think ?</a:t>
          </a:r>
        </a:p>
      </dsp:txBody>
      <dsp:txXfrm>
        <a:off x="575171" y="1868032"/>
        <a:ext cx="9940428" cy="497983"/>
      </dsp:txXfrm>
    </dsp:sp>
    <dsp:sp modelId="{6B28EEF3-DEDC-438E-84CB-BF690EF76EBE}">
      <dsp:nvSpPr>
        <dsp:cNvPr id="0" name=""/>
        <dsp:cNvSpPr/>
      </dsp:nvSpPr>
      <dsp:spPr>
        <a:xfrm>
          <a:off x="0" y="2490512"/>
          <a:ext cx="10515600" cy="497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ADE006-B9AF-4130-A946-E4209835CFE2}">
      <dsp:nvSpPr>
        <dsp:cNvPr id="0" name=""/>
        <dsp:cNvSpPr/>
      </dsp:nvSpPr>
      <dsp:spPr>
        <a:xfrm>
          <a:off x="150640" y="2602558"/>
          <a:ext cx="273891" cy="273891"/>
        </a:xfrm>
        <a:prstGeom prst="rect">
          <a:avLst/>
        </a:prstGeom>
        <a:blipFill>
          <a:blip xmlns:r="http://schemas.openxmlformats.org/officeDocument/2006/relationships" r:embed="rId9" cstate="print">
            <a:extLst>
              <a:ext uri="{28A0092B-C50C-407E-A947-70E740481C1C}">
                <a14:useLocalDpi xmlns:a14="http://schemas.microsoft.com/office/drawing/2010/main" val="0"/>
              </a:ext>
              <a:ext uri="{96DAC541-7B7A-43D3-8B79-37D633B846F1}">
                <asvg:svgBlip xmlns:asvg="http://schemas.microsoft.com/office/drawing/2016/SVG/main" xmlns=""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728D91-638E-4667-9E1B-6C33E962B845}">
      <dsp:nvSpPr>
        <dsp:cNvPr id="0" name=""/>
        <dsp:cNvSpPr/>
      </dsp:nvSpPr>
      <dsp:spPr>
        <a:xfrm>
          <a:off x="575171" y="2490512"/>
          <a:ext cx="9940428" cy="49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03" tIns="52703" rIns="52703" bIns="52703" numCol="1" spcCol="1270" anchor="ctr" anchorCtr="0">
          <a:noAutofit/>
        </a:bodyPr>
        <a:lstStyle/>
        <a:p>
          <a:pPr lvl="0" algn="l" defTabSz="1066800">
            <a:lnSpc>
              <a:spcPct val="100000"/>
            </a:lnSpc>
            <a:spcBef>
              <a:spcPct val="0"/>
            </a:spcBef>
            <a:spcAft>
              <a:spcPct val="35000"/>
            </a:spcAft>
          </a:pPr>
          <a:r>
            <a:rPr lang="en-US" sz="2400" kern="1200">
              <a:latin typeface="Times New Roman" panose="02020603050405020304" pitchFamily="18" charset="0"/>
              <a:cs typeface="Times New Roman" panose="02020603050405020304" pitchFamily="18" charset="0"/>
            </a:rPr>
            <a:t>Sensitive to others’ needs</a:t>
          </a:r>
        </a:p>
      </dsp:txBody>
      <dsp:txXfrm>
        <a:off x="575171" y="2490512"/>
        <a:ext cx="9940428" cy="497983"/>
      </dsp:txXfrm>
    </dsp:sp>
    <dsp:sp modelId="{1AD60EB8-AAEE-4951-A1B0-49E8EE12E80D}">
      <dsp:nvSpPr>
        <dsp:cNvPr id="0" name=""/>
        <dsp:cNvSpPr/>
      </dsp:nvSpPr>
      <dsp:spPr>
        <a:xfrm>
          <a:off x="0" y="3112992"/>
          <a:ext cx="10515600" cy="497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599AB01-BAEA-48CC-974A-F25C25181A58}">
      <dsp:nvSpPr>
        <dsp:cNvPr id="0" name=""/>
        <dsp:cNvSpPr/>
      </dsp:nvSpPr>
      <dsp:spPr>
        <a:xfrm>
          <a:off x="150640" y="3225038"/>
          <a:ext cx="273891" cy="273891"/>
        </a:xfrm>
        <a:prstGeom prst="rect">
          <a:avLst/>
        </a:prstGeom>
        <a:blipFill>
          <a:blip xmlns:r="http://schemas.openxmlformats.org/officeDocument/2006/relationships" r:embed="rId11" cstate="print">
            <a:extLst>
              <a:ext uri="{28A0092B-C50C-407E-A947-70E740481C1C}">
                <a14:useLocalDpi xmlns:a14="http://schemas.microsoft.com/office/drawing/2010/main" val="0"/>
              </a:ext>
              <a:ext uri="{96DAC541-7B7A-43D3-8B79-37D633B846F1}">
                <asvg:svgBlip xmlns:asvg="http://schemas.microsoft.com/office/drawing/2016/SVG/main" xmlns=""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D9DC21-5F89-438C-B910-5389EBACF44F}">
      <dsp:nvSpPr>
        <dsp:cNvPr id="0" name=""/>
        <dsp:cNvSpPr/>
      </dsp:nvSpPr>
      <dsp:spPr>
        <a:xfrm>
          <a:off x="575171" y="3112992"/>
          <a:ext cx="9940428" cy="49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03" tIns="52703" rIns="52703" bIns="52703" numCol="1" spcCol="1270" anchor="ctr" anchorCtr="0">
          <a:noAutofit/>
        </a:bodyPr>
        <a:lstStyle/>
        <a:p>
          <a:pPr lvl="0" algn="l" defTabSz="1066800">
            <a:lnSpc>
              <a:spcPct val="100000"/>
            </a:lnSpc>
            <a:spcBef>
              <a:spcPct val="0"/>
            </a:spcBef>
            <a:spcAft>
              <a:spcPct val="35000"/>
            </a:spcAft>
          </a:pPr>
          <a:r>
            <a:rPr lang="en-US" sz="2400" kern="1200">
              <a:latin typeface="Times New Roman" panose="02020603050405020304" pitchFamily="18" charset="0"/>
              <a:cs typeface="Times New Roman" panose="02020603050405020304" pitchFamily="18" charset="0"/>
            </a:rPr>
            <a:t>Show concern for their well being</a:t>
          </a:r>
        </a:p>
      </dsp:txBody>
      <dsp:txXfrm>
        <a:off x="575171" y="3112992"/>
        <a:ext cx="9940428" cy="497983"/>
      </dsp:txXfrm>
    </dsp:sp>
    <dsp:sp modelId="{452C3464-BC83-4EC7-BCF8-72240749AD8F}">
      <dsp:nvSpPr>
        <dsp:cNvPr id="0" name=""/>
        <dsp:cNvSpPr/>
      </dsp:nvSpPr>
      <dsp:spPr>
        <a:xfrm>
          <a:off x="0" y="3735472"/>
          <a:ext cx="10515600" cy="497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CFF2F4-B346-4071-917F-0657E7308F3C}">
      <dsp:nvSpPr>
        <dsp:cNvPr id="0" name=""/>
        <dsp:cNvSpPr/>
      </dsp:nvSpPr>
      <dsp:spPr>
        <a:xfrm>
          <a:off x="150640" y="3847518"/>
          <a:ext cx="273891" cy="273891"/>
        </a:xfrm>
        <a:prstGeom prst="rect">
          <a:avLst/>
        </a:prstGeom>
        <a:blipFill>
          <a:blip xmlns:r="http://schemas.openxmlformats.org/officeDocument/2006/relationships"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A1CE2-DD05-4752-9EB1-75BA85104F8C}">
      <dsp:nvSpPr>
        <dsp:cNvPr id="0" name=""/>
        <dsp:cNvSpPr/>
      </dsp:nvSpPr>
      <dsp:spPr>
        <a:xfrm>
          <a:off x="575171" y="3735472"/>
          <a:ext cx="9940428" cy="49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03" tIns="52703" rIns="52703" bIns="52703" numCol="1" spcCol="1270" anchor="ctr" anchorCtr="0">
          <a:noAutofit/>
        </a:bodyPr>
        <a:lstStyle/>
        <a:p>
          <a:pPr lvl="0" algn="l" defTabSz="1066800">
            <a:lnSpc>
              <a:spcPct val="100000"/>
            </a:lnSpc>
            <a:spcBef>
              <a:spcPct val="0"/>
            </a:spcBef>
            <a:spcAft>
              <a:spcPct val="35000"/>
            </a:spcAft>
          </a:pPr>
          <a:r>
            <a:rPr lang="en-US" sz="2400" kern="1200">
              <a:latin typeface="Times New Roman" panose="02020603050405020304" pitchFamily="18" charset="0"/>
              <a:cs typeface="Times New Roman" panose="02020603050405020304" pitchFamily="18" charset="0"/>
            </a:rPr>
            <a:t>Good interpersonal skills</a:t>
          </a:r>
        </a:p>
      </dsp:txBody>
      <dsp:txXfrm>
        <a:off x="575171" y="3735472"/>
        <a:ext cx="9940428" cy="497983"/>
      </dsp:txXfrm>
    </dsp:sp>
    <dsp:sp modelId="{5EF9ADD2-E50B-4757-B2CB-85B90424C01D}">
      <dsp:nvSpPr>
        <dsp:cNvPr id="0" name=""/>
        <dsp:cNvSpPr/>
      </dsp:nvSpPr>
      <dsp:spPr>
        <a:xfrm>
          <a:off x="0" y="4357952"/>
          <a:ext cx="10515600" cy="4979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548508-CBD9-4112-A823-76B56625644E}">
      <dsp:nvSpPr>
        <dsp:cNvPr id="0" name=""/>
        <dsp:cNvSpPr/>
      </dsp:nvSpPr>
      <dsp:spPr>
        <a:xfrm>
          <a:off x="150640" y="4469998"/>
          <a:ext cx="273891" cy="273891"/>
        </a:xfrm>
        <a:prstGeom prst="rect">
          <a:avLst/>
        </a:prstGeom>
        <a:blipFill>
          <a:blip xmlns:r="http://schemas.openxmlformats.org/officeDocument/2006/relationships"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0BED92-4452-45FB-8769-C1CA19556D85}">
      <dsp:nvSpPr>
        <dsp:cNvPr id="0" name=""/>
        <dsp:cNvSpPr/>
      </dsp:nvSpPr>
      <dsp:spPr>
        <a:xfrm>
          <a:off x="575171" y="4357952"/>
          <a:ext cx="9940428" cy="4979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703" tIns="52703" rIns="52703" bIns="52703" numCol="1" spcCol="1270" anchor="ctr" anchorCtr="0">
          <a:noAutofit/>
        </a:bodyPr>
        <a:lstStyle/>
        <a:p>
          <a:pPr lvl="0" algn="l" defTabSz="1066800">
            <a:lnSpc>
              <a:spcPct val="100000"/>
            </a:lnSpc>
            <a:spcBef>
              <a:spcPct val="0"/>
            </a:spcBef>
            <a:spcAft>
              <a:spcPct val="35000"/>
            </a:spcAft>
          </a:pPr>
          <a:r>
            <a:rPr lang="en-US" sz="2400" kern="1200">
              <a:latin typeface="Times New Roman" panose="02020603050405020304" pitchFamily="18" charset="0"/>
              <a:cs typeface="Times New Roman" panose="02020603050405020304" pitchFamily="18" charset="0"/>
            </a:rPr>
            <a:t>Create cooperative relationships with their followers </a:t>
          </a:r>
        </a:p>
      </dsp:txBody>
      <dsp:txXfrm>
        <a:off x="575171" y="4357952"/>
        <a:ext cx="9940428" cy="4979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C86E01-00B4-4E7B-8829-C414160A4027}">
      <dsp:nvSpPr>
        <dsp:cNvPr id="0" name=""/>
        <dsp:cNvSpPr/>
      </dsp:nvSpPr>
      <dsp:spPr>
        <a:xfrm>
          <a:off x="0" y="10736"/>
          <a:ext cx="10761617" cy="673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Traits approach – personality characteristics of the leader</a:t>
          </a:r>
        </a:p>
      </dsp:txBody>
      <dsp:txXfrm>
        <a:off x="32898" y="43634"/>
        <a:ext cx="10695821" cy="608124"/>
      </dsp:txXfrm>
    </dsp:sp>
    <dsp:sp modelId="{A18BE9B2-AEFB-47E9-B53C-253A79669AD0}">
      <dsp:nvSpPr>
        <dsp:cNvPr id="0" name=""/>
        <dsp:cNvSpPr/>
      </dsp:nvSpPr>
      <dsp:spPr>
        <a:xfrm>
          <a:off x="0" y="788336"/>
          <a:ext cx="10761617" cy="673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latin typeface="Times New Roman" panose="02020603050405020304" pitchFamily="18" charset="0"/>
              <a:cs typeface="Times New Roman" panose="02020603050405020304" pitchFamily="18" charset="0"/>
            </a:rPr>
            <a:t>Skills approach – the leader’s capabilities</a:t>
          </a:r>
        </a:p>
      </dsp:txBody>
      <dsp:txXfrm>
        <a:off x="32898" y="821234"/>
        <a:ext cx="10695821" cy="608124"/>
      </dsp:txXfrm>
    </dsp:sp>
    <dsp:sp modelId="{E1519453-2382-4FEB-9C93-7931B6775240}">
      <dsp:nvSpPr>
        <dsp:cNvPr id="0" name=""/>
        <dsp:cNvSpPr/>
      </dsp:nvSpPr>
      <dsp:spPr>
        <a:xfrm>
          <a:off x="0" y="1565936"/>
          <a:ext cx="10761617" cy="673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Behavioral approach – focuses exclusively on what leaders do and how they act</a:t>
          </a:r>
        </a:p>
      </dsp:txBody>
      <dsp:txXfrm>
        <a:off x="32898" y="1598834"/>
        <a:ext cx="10695821" cy="608124"/>
      </dsp:txXfrm>
    </dsp:sp>
    <dsp:sp modelId="{70FEA54D-C55C-4B27-A426-3ADDCF59785C}">
      <dsp:nvSpPr>
        <dsp:cNvPr id="0" name=""/>
        <dsp:cNvSpPr/>
      </dsp:nvSpPr>
      <dsp:spPr>
        <a:xfrm>
          <a:off x="0" y="2343536"/>
          <a:ext cx="10761617" cy="673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Expanded leadership research to include the actions of leaders towards followers in various </a:t>
          </a:r>
          <a:r>
            <a:rPr lang="en-US" sz="2000" i="1" kern="1200">
              <a:latin typeface="Times New Roman" panose="02020603050405020304" pitchFamily="18" charset="0"/>
              <a:cs typeface="Times New Roman" panose="02020603050405020304" pitchFamily="18" charset="0"/>
            </a:rPr>
            <a:t>contexts.</a:t>
          </a:r>
          <a:endParaRPr lang="en-US" sz="2000" kern="1200">
            <a:latin typeface="Times New Roman" panose="02020603050405020304" pitchFamily="18" charset="0"/>
            <a:cs typeface="Times New Roman" panose="02020603050405020304" pitchFamily="18" charset="0"/>
          </a:endParaRPr>
        </a:p>
      </dsp:txBody>
      <dsp:txXfrm>
        <a:off x="32898" y="2376434"/>
        <a:ext cx="10695821" cy="608124"/>
      </dsp:txXfrm>
    </dsp:sp>
    <dsp:sp modelId="{5C82DCAF-A95B-4382-AAEC-3473BABFA4BF}">
      <dsp:nvSpPr>
        <dsp:cNvPr id="0" name=""/>
        <dsp:cNvSpPr/>
      </dsp:nvSpPr>
      <dsp:spPr>
        <a:xfrm>
          <a:off x="0" y="3121136"/>
          <a:ext cx="10761617" cy="673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Leadership is composed of two general kinds of behaviors:</a:t>
          </a:r>
        </a:p>
      </dsp:txBody>
      <dsp:txXfrm>
        <a:off x="32898" y="3154034"/>
        <a:ext cx="10695821" cy="608124"/>
      </dsp:txXfrm>
    </dsp:sp>
    <dsp:sp modelId="{07280F22-34F8-4F7E-A10B-671D5BEAE6DC}">
      <dsp:nvSpPr>
        <dsp:cNvPr id="0" name=""/>
        <dsp:cNvSpPr/>
      </dsp:nvSpPr>
      <dsp:spPr>
        <a:xfrm>
          <a:off x="0" y="3795056"/>
          <a:ext cx="10761617"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1681"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a:latin typeface="Times New Roman" panose="02020603050405020304" pitchFamily="18" charset="0"/>
              <a:cs typeface="Times New Roman" panose="02020603050405020304" pitchFamily="18" charset="0"/>
            </a:rPr>
            <a:t>Task behaviors – facilitate goal accomplishment</a:t>
          </a:r>
        </a:p>
        <a:p>
          <a:pPr marL="171450" lvl="1" indent="-171450" algn="l" defTabSz="711200">
            <a:lnSpc>
              <a:spcPct val="90000"/>
            </a:lnSpc>
            <a:spcBef>
              <a:spcPct val="0"/>
            </a:spcBef>
            <a:spcAft>
              <a:spcPct val="20000"/>
            </a:spcAft>
            <a:buChar char="••"/>
          </a:pPr>
          <a:r>
            <a:rPr lang="en-US" sz="1600" kern="1200">
              <a:latin typeface="Times New Roman" panose="02020603050405020304" pitchFamily="18" charset="0"/>
              <a:cs typeface="Times New Roman" panose="02020603050405020304" pitchFamily="18" charset="0"/>
            </a:rPr>
            <a:t>Relationship behaviors – help followers feel comfortable with themselves, with each other, and with the situation</a:t>
          </a:r>
        </a:p>
      </dsp:txBody>
      <dsp:txXfrm>
        <a:off x="0" y="3795056"/>
        <a:ext cx="10761617" cy="596160"/>
      </dsp:txXfrm>
    </dsp:sp>
    <dsp:sp modelId="{12344E12-039F-4B69-BB49-AA967454F0B7}">
      <dsp:nvSpPr>
        <dsp:cNvPr id="0" name=""/>
        <dsp:cNvSpPr/>
      </dsp:nvSpPr>
      <dsp:spPr>
        <a:xfrm>
          <a:off x="0" y="4391216"/>
          <a:ext cx="10761617" cy="6739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latin typeface="Times New Roman" panose="02020603050405020304" pitchFamily="18" charset="0"/>
              <a:cs typeface="Times New Roman" panose="02020603050405020304" pitchFamily="18" charset="0"/>
            </a:rPr>
            <a:t>Behavioral approach explains how leaders combine these two kinds of behaviors to influence followers</a:t>
          </a:r>
        </a:p>
      </dsp:txBody>
      <dsp:txXfrm>
        <a:off x="32898" y="4424114"/>
        <a:ext cx="10695821" cy="6081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48261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422955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6918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657AA7F-BE72-4467-897E-7A302F46504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944350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t>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69565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657AA7F-BE72-4467-897E-7A302F46504F}"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56047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657AA7F-BE72-4467-897E-7A302F46504F}" type="datetimeFigureOut">
              <a:rPr lang="en-US" smtClean="0"/>
              <a:t>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707955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657AA7F-BE72-4467-897E-7A302F46504F}" type="datetimeFigureOut">
              <a:rPr lang="en-US" smtClean="0"/>
              <a:t>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94465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7AA7F-BE72-4467-897E-7A302F46504F}" type="datetimeFigureOut">
              <a:rPr lang="en-US" smtClean="0"/>
              <a:t>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88647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95357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62873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900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57AA7F-BE72-4467-897E-7A302F46504F}" type="datetimeFigureOut">
              <a:rPr lang="en-US" smtClean="0"/>
              <a:pPr/>
              <a:t>2/4/2023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chemeClr val="tx1"/>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426172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5763" y="786036"/>
            <a:ext cx="7317348" cy="2387600"/>
          </a:xfrm>
        </p:spPr>
        <p:txBody>
          <a:bodyPr>
            <a:normAutofit fontScale="90000"/>
          </a:bodyPr>
          <a:lstStyle/>
          <a:p>
            <a:r>
              <a:rPr lang="en-US" sz="3800" dirty="0">
                <a:latin typeface="Times New Roman" panose="02020603050405020304" pitchFamily="18" charset="0"/>
                <a:cs typeface="Times New Roman" panose="02020603050405020304" pitchFamily="18" charset="0"/>
              </a:rPr>
              <a:t>PRINCIPLES OF LEADERSHIP </a:t>
            </a:r>
            <a:br>
              <a:rPr lang="en-US" sz="3800" dirty="0">
                <a:latin typeface="Times New Roman" panose="02020603050405020304" pitchFamily="18" charset="0"/>
                <a:cs typeface="Times New Roman" panose="02020603050405020304" pitchFamily="18" charset="0"/>
              </a:rPr>
            </a:br>
            <a:r>
              <a:rPr lang="en-US" sz="3800" dirty="0">
                <a:latin typeface="Times New Roman" panose="02020603050405020304" pitchFamily="18" charset="0"/>
                <a:cs typeface="Times New Roman" panose="02020603050405020304" pitchFamily="18" charset="0"/>
              </a:rPr>
              <a:t/>
            </a:r>
            <a:br>
              <a:rPr lang="en-US" sz="3800" dirty="0">
                <a:latin typeface="Times New Roman" panose="02020603050405020304" pitchFamily="18" charset="0"/>
                <a:cs typeface="Times New Roman" panose="02020603050405020304" pitchFamily="18" charset="0"/>
              </a:rPr>
            </a:br>
            <a:r>
              <a:rPr lang="en-US" sz="4000" b="1" dirty="0" smtClean="0">
                <a:solidFill>
                  <a:schemeClr val="tx2"/>
                </a:solidFill>
                <a:latin typeface="Times New Roman" panose="02020603050405020304" pitchFamily="18" charset="0"/>
                <a:cs typeface="Times New Roman" panose="02020603050405020304" pitchFamily="18" charset="0"/>
              </a:rPr>
              <a:t>TRAITS AND BEHAVIORS APPROACH TOWARDS LEADERSHIP</a:t>
            </a:r>
            <a:endParaRPr lang="en-US" sz="4000" b="1" dirty="0">
              <a:solidFill>
                <a:schemeClr val="tx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42291" y="3609207"/>
            <a:ext cx="4748612" cy="1655762"/>
          </a:xfrm>
        </p:spPr>
        <p:txBody>
          <a:bodyPr vert="horz" lIns="91440" tIns="45720" rIns="91440" bIns="45720" rtlCol="0" anchor="t">
            <a:normAutofit/>
          </a:bodyPr>
          <a:lstStyle/>
          <a:p>
            <a:pPr algn="l"/>
            <a:r>
              <a:rPr lang="en-US" sz="2800" dirty="0">
                <a:latin typeface="Times New Roman" panose="02020603050405020304" pitchFamily="18" charset="0"/>
                <a:cs typeface="Times New Roman" panose="02020603050405020304" pitchFamily="18" charset="0"/>
              </a:rPr>
              <a:t>SPRING 2023</a:t>
            </a:r>
          </a:p>
          <a:p>
            <a:pPr algn="l"/>
            <a:r>
              <a:rPr lang="en-US" sz="2800" dirty="0">
                <a:latin typeface="Times New Roman" panose="02020603050405020304" pitchFamily="18" charset="0"/>
                <a:cs typeface="Times New Roman" panose="02020603050405020304" pitchFamily="18" charset="0"/>
              </a:rPr>
              <a:t>LECTURE 02</a:t>
            </a:r>
          </a:p>
          <a:p>
            <a:pPr algn="l"/>
            <a:r>
              <a:rPr lang="en-US" sz="2800" dirty="0">
                <a:latin typeface="Times New Roman" panose="02020603050405020304" pitchFamily="18" charset="0"/>
                <a:cs typeface="Times New Roman" panose="02020603050405020304" pitchFamily="18" charset="0"/>
              </a:rPr>
              <a:t>FAREED QURESHI</a:t>
            </a:r>
          </a:p>
        </p:txBody>
      </p:sp>
      <p:pic>
        <p:nvPicPr>
          <p:cNvPr id="4" name="Picture 3" descr="A group of yellow figures and a red figure on the other side">
            <a:extLst>
              <a:ext uri="{FF2B5EF4-FFF2-40B4-BE49-F238E27FC236}">
                <a16:creationId xmlns:a16="http://schemas.microsoft.com/office/drawing/2014/main" id="{F06780EA-8482-ABDE-4AAD-D70D83FBD68C}"/>
              </a:ext>
            </a:extLst>
          </p:cNvPr>
          <p:cNvPicPr>
            <a:picLocks noChangeAspect="1"/>
          </p:cNvPicPr>
          <p:nvPr/>
        </p:nvPicPr>
        <p:blipFill rotWithShape="1">
          <a:blip r:embed="rId2"/>
          <a:srcRect l="33351" r="-3" b="-3"/>
          <a:stretch/>
        </p:blipFill>
        <p:spPr>
          <a:xfrm>
            <a:off x="7753111" y="-1801"/>
            <a:ext cx="4438889" cy="4438889"/>
          </a:xfrm>
          <a:prstGeom prst="rect">
            <a:avLst/>
          </a:prstGeom>
          <a:ln>
            <a:noFill/>
          </a:ln>
          <a:effectLst>
            <a:softEdge rad="112500"/>
          </a:effectLst>
        </p:spPr>
      </p:pic>
      <p:pic>
        <p:nvPicPr>
          <p:cNvPr id="10"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3"/>
          <a:stretch>
            <a:fillRect/>
          </a:stretch>
        </p:blipFill>
        <p:spPr>
          <a:xfrm>
            <a:off x="7554802" y="5553075"/>
            <a:ext cx="1209675" cy="1304925"/>
          </a:xfrm>
          <a:prstGeom prst="rect">
            <a:avLst/>
          </a:prstGeom>
        </p:spPr>
      </p:pic>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6B94-DBB0-3A08-9214-BC8F85CBE93B}"/>
              </a:ext>
            </a:extLst>
          </p:cNvPr>
          <p:cNvSpPr>
            <a:spLocks noGrp="1"/>
          </p:cNvSpPr>
          <p:nvPr>
            <p:ph type="title"/>
          </p:nvPr>
        </p:nvSpPr>
        <p:spPr>
          <a:xfrm>
            <a:off x="4912505" y="262182"/>
            <a:ext cx="5314536" cy="1325563"/>
          </a:xfrm>
        </p:spPr>
        <p:txBody>
          <a:bodyPr>
            <a:normAutofit/>
          </a:bodyPr>
          <a:lstStyle/>
          <a:p>
            <a:pPr algn="ctr"/>
            <a:r>
              <a:rPr lang="en-US" dirty="0">
                <a:solidFill>
                  <a:schemeClr val="tx2"/>
                </a:solidFill>
                <a:latin typeface="Times New Roman" panose="02020603050405020304" pitchFamily="18" charset="0"/>
                <a:cs typeface="Times New Roman" panose="02020603050405020304" pitchFamily="18" charset="0"/>
              </a:rPr>
              <a:t>EMOTIONAL INTELLIGENCE</a:t>
            </a:r>
          </a:p>
        </p:txBody>
      </p:sp>
      <p:pic>
        <p:nvPicPr>
          <p:cNvPr id="9" name="Graphic 8" descr="Open Hand with Plant">
            <a:extLst>
              <a:ext uri="{FF2B5EF4-FFF2-40B4-BE49-F238E27FC236}">
                <a16:creationId xmlns:a16="http://schemas.microsoft.com/office/drawing/2014/main" id="{81AB520E-0CC7-8D3A-B1AF-742A0623674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321733" y="543135"/>
            <a:ext cx="3835488" cy="3835488"/>
          </a:xfrm>
          <a:prstGeom prst="rect">
            <a:avLst/>
          </a:prstGeom>
        </p:spPr>
      </p:pic>
      <p:sp>
        <p:nvSpPr>
          <p:cNvPr id="3" name="Content Placeholder 2">
            <a:extLst>
              <a:ext uri="{FF2B5EF4-FFF2-40B4-BE49-F238E27FC236}">
                <a16:creationId xmlns:a16="http://schemas.microsoft.com/office/drawing/2014/main" id="{33037F35-B853-513B-19D5-0A8E1F08F548}"/>
              </a:ext>
            </a:extLst>
          </p:cNvPr>
          <p:cNvSpPr>
            <a:spLocks noGrp="1"/>
          </p:cNvSpPr>
          <p:nvPr>
            <p:ph idx="1"/>
          </p:nvPr>
        </p:nvSpPr>
        <p:spPr>
          <a:xfrm>
            <a:off x="5019478" y="1587745"/>
            <a:ext cx="6055620" cy="5249617"/>
          </a:xfrm>
        </p:spPr>
        <p:txBody>
          <a:bodyPr anchor="t">
            <a:normAutofit/>
          </a:bodyPr>
          <a:lstStyle/>
          <a:p>
            <a:r>
              <a:rPr lang="en-US" sz="1800" dirty="0">
                <a:latin typeface="Times New Roman" panose="02020603050405020304" pitchFamily="18" charset="0"/>
                <a:cs typeface="Times New Roman" panose="02020603050405020304" pitchFamily="18" charset="0"/>
              </a:rPr>
              <a:t>Emotions (affective domain) and thinking (cognitive domain) and the interplay between the two</a:t>
            </a:r>
          </a:p>
          <a:p>
            <a:r>
              <a:rPr lang="en-US" sz="1800" dirty="0">
                <a:latin typeface="Times New Roman" panose="02020603050405020304" pitchFamily="18" charset="0"/>
                <a:cs typeface="Times New Roman" panose="02020603050405020304" pitchFamily="18" charset="0"/>
              </a:rPr>
              <a:t>Intelligence – ability to learn information and apply it to life tasks</a:t>
            </a:r>
          </a:p>
          <a:p>
            <a:r>
              <a:rPr lang="en-US" sz="1800" dirty="0">
                <a:latin typeface="Times New Roman" panose="02020603050405020304" pitchFamily="18" charset="0"/>
                <a:cs typeface="Times New Roman" panose="02020603050405020304" pitchFamily="18" charset="0"/>
              </a:rPr>
              <a:t>Emotional intelligence – ability to understand emotions and apply this understanding to life tasks</a:t>
            </a:r>
          </a:p>
          <a:p>
            <a:r>
              <a:rPr lang="en-US" sz="1800" dirty="0">
                <a:latin typeface="Times New Roman" panose="02020603050405020304" pitchFamily="18" charset="0"/>
                <a:cs typeface="Times New Roman" panose="02020603050405020304" pitchFamily="18" charset="0"/>
              </a:rPr>
              <a:t>“the ability to perceive and express emotions, to use emotions to facilitate thinking, to understand and reason with emotions, and to effectively manage emotions within oneself and in relationship with others.” </a:t>
            </a:r>
          </a:p>
          <a:p>
            <a:r>
              <a:rPr lang="en-US" sz="1800" dirty="0">
                <a:latin typeface="Times New Roman" panose="02020603050405020304" pitchFamily="18" charset="0"/>
                <a:cs typeface="Times New Roman" panose="02020603050405020304" pitchFamily="18" charset="0"/>
              </a:rPr>
              <a:t>Consists of personal and social competencies (Goleman, 1995, 1998)</a:t>
            </a:r>
          </a:p>
          <a:p>
            <a:r>
              <a:rPr lang="en-US" sz="1800" dirty="0">
                <a:latin typeface="Times New Roman" panose="02020603050405020304" pitchFamily="18" charset="0"/>
                <a:cs typeface="Times New Roman" panose="02020603050405020304" pitchFamily="18" charset="0"/>
              </a:rPr>
              <a:t>Personal – self-awareness, confidence, self-regulation, conscientiousness, and motivation</a:t>
            </a:r>
          </a:p>
          <a:p>
            <a:r>
              <a:rPr lang="en-US" sz="1800" dirty="0">
                <a:latin typeface="Times New Roman" panose="02020603050405020304" pitchFamily="18" charset="0"/>
                <a:cs typeface="Times New Roman" panose="02020603050405020304" pitchFamily="18" charset="0"/>
              </a:rPr>
              <a:t>Social – empathy, communication skills, conflict management</a:t>
            </a:r>
          </a:p>
        </p:txBody>
      </p:sp>
      <p:pic>
        <p:nvPicPr>
          <p:cNvPr id="10"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4"/>
          <a:stretch>
            <a:fillRect/>
          </a:stretch>
        </p:blipFill>
        <p:spPr>
          <a:xfrm>
            <a:off x="10982325" y="0"/>
            <a:ext cx="1209675" cy="1304925"/>
          </a:xfrm>
          <a:prstGeom prst="rect">
            <a:avLst/>
          </a:prstGeom>
        </p:spPr>
      </p:pic>
    </p:spTree>
    <p:extLst>
      <p:ext uri="{BB962C8B-B14F-4D97-AF65-F5344CB8AC3E}">
        <p14:creationId xmlns:p14="http://schemas.microsoft.com/office/powerpoint/2010/main" val="1974053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Times New Roman" panose="02020603050405020304" pitchFamily="18" charset="0"/>
                <a:cs typeface="Times New Roman" panose="02020603050405020304" pitchFamily="18" charset="0"/>
              </a:rPr>
              <a:t>INTRODUCTION TO BEHAVIORAL APPROACH</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4"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2"/>
          <a:stretch>
            <a:fillRect/>
          </a:stretch>
        </p:blipFill>
        <p:spPr>
          <a:xfrm>
            <a:off x="10982325" y="0"/>
            <a:ext cx="1209675" cy="1304925"/>
          </a:xfrm>
          <a:prstGeom prst="rect">
            <a:avLst/>
          </a:prstGeom>
        </p:spPr>
      </p:pic>
      <p:graphicFrame>
        <p:nvGraphicFramePr>
          <p:cNvPr id="5" name="Content Placeholder 2">
            <a:extLst>
              <a:ext uri="{FF2B5EF4-FFF2-40B4-BE49-F238E27FC236}">
                <a16:creationId xmlns:a16="http://schemas.microsoft.com/office/drawing/2014/main" id="{56F9EF3A-7E5D-8B79-4460-E217AF8AEA59}"/>
              </a:ext>
            </a:extLst>
          </p:cNvPr>
          <p:cNvGraphicFramePr>
            <a:graphicFrameLocks/>
          </p:cNvGraphicFramePr>
          <p:nvPr>
            <p:extLst>
              <p:ext uri="{D42A27DB-BD31-4B8C-83A1-F6EECF244321}">
                <p14:modId xmlns:p14="http://schemas.microsoft.com/office/powerpoint/2010/main" val="2328066886"/>
              </p:ext>
            </p:extLst>
          </p:nvPr>
        </p:nvGraphicFramePr>
        <p:xfrm>
          <a:off x="838199" y="1690688"/>
          <a:ext cx="10761617" cy="5075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6610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73C86E01-00B4-4E7B-8829-C414160A4027}"/>
                                            </p:graphicEl>
                                          </p:spTgt>
                                        </p:tgtEl>
                                        <p:attrNameLst>
                                          <p:attrName>style.visibility</p:attrName>
                                        </p:attrNameLst>
                                      </p:cBhvr>
                                      <p:to>
                                        <p:strVal val="visible"/>
                                      </p:to>
                                    </p:set>
                                    <p:animEffect transition="in" filter="fade">
                                      <p:cBhvr>
                                        <p:cTn id="7" dur="1000"/>
                                        <p:tgtEl>
                                          <p:spTgt spid="5">
                                            <p:graphicEl>
                                              <a:dgm id="{73C86E01-00B4-4E7B-8829-C414160A4027}"/>
                                            </p:graphicEl>
                                          </p:spTgt>
                                        </p:tgtEl>
                                      </p:cBhvr>
                                    </p:animEffect>
                                    <p:anim calcmode="lin" valueType="num">
                                      <p:cBhvr>
                                        <p:cTn id="8" dur="1000" fill="hold"/>
                                        <p:tgtEl>
                                          <p:spTgt spid="5">
                                            <p:graphicEl>
                                              <a:dgm id="{73C86E01-00B4-4E7B-8829-C414160A4027}"/>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73C86E01-00B4-4E7B-8829-C414160A4027}"/>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graphicEl>
                                              <a:dgm id="{A18BE9B2-AEFB-47E9-B53C-253A79669AD0}"/>
                                            </p:graphicEl>
                                          </p:spTgt>
                                        </p:tgtEl>
                                        <p:attrNameLst>
                                          <p:attrName>style.visibility</p:attrName>
                                        </p:attrNameLst>
                                      </p:cBhvr>
                                      <p:to>
                                        <p:strVal val="visible"/>
                                      </p:to>
                                    </p:set>
                                    <p:animEffect transition="in" filter="fade">
                                      <p:cBhvr>
                                        <p:cTn id="14" dur="1000"/>
                                        <p:tgtEl>
                                          <p:spTgt spid="5">
                                            <p:graphicEl>
                                              <a:dgm id="{A18BE9B2-AEFB-47E9-B53C-253A79669AD0}"/>
                                            </p:graphicEl>
                                          </p:spTgt>
                                        </p:tgtEl>
                                      </p:cBhvr>
                                    </p:animEffect>
                                    <p:anim calcmode="lin" valueType="num">
                                      <p:cBhvr>
                                        <p:cTn id="15" dur="1000" fill="hold"/>
                                        <p:tgtEl>
                                          <p:spTgt spid="5">
                                            <p:graphicEl>
                                              <a:dgm id="{A18BE9B2-AEFB-47E9-B53C-253A79669AD0}"/>
                                            </p:graphicEl>
                                          </p:spTgt>
                                        </p:tgtEl>
                                        <p:attrNameLst>
                                          <p:attrName>ppt_x</p:attrName>
                                        </p:attrNameLst>
                                      </p:cBhvr>
                                      <p:tavLst>
                                        <p:tav tm="0">
                                          <p:val>
                                            <p:strVal val="#ppt_x"/>
                                          </p:val>
                                        </p:tav>
                                        <p:tav tm="100000">
                                          <p:val>
                                            <p:strVal val="#ppt_x"/>
                                          </p:val>
                                        </p:tav>
                                      </p:tavLst>
                                    </p:anim>
                                    <p:anim calcmode="lin" valueType="num">
                                      <p:cBhvr>
                                        <p:cTn id="16" dur="1000" fill="hold"/>
                                        <p:tgtEl>
                                          <p:spTgt spid="5">
                                            <p:graphicEl>
                                              <a:dgm id="{A18BE9B2-AEFB-47E9-B53C-253A79669AD0}"/>
                                            </p:graphic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graphicEl>
                                              <a:dgm id="{E1519453-2382-4FEB-9C93-7931B6775240}"/>
                                            </p:graphicEl>
                                          </p:spTgt>
                                        </p:tgtEl>
                                        <p:attrNameLst>
                                          <p:attrName>style.visibility</p:attrName>
                                        </p:attrNameLst>
                                      </p:cBhvr>
                                      <p:to>
                                        <p:strVal val="visible"/>
                                      </p:to>
                                    </p:set>
                                    <p:animEffect transition="in" filter="fade">
                                      <p:cBhvr>
                                        <p:cTn id="21" dur="1000"/>
                                        <p:tgtEl>
                                          <p:spTgt spid="5">
                                            <p:graphicEl>
                                              <a:dgm id="{E1519453-2382-4FEB-9C93-7931B6775240}"/>
                                            </p:graphicEl>
                                          </p:spTgt>
                                        </p:tgtEl>
                                      </p:cBhvr>
                                    </p:animEffect>
                                    <p:anim calcmode="lin" valueType="num">
                                      <p:cBhvr>
                                        <p:cTn id="22" dur="1000" fill="hold"/>
                                        <p:tgtEl>
                                          <p:spTgt spid="5">
                                            <p:graphicEl>
                                              <a:dgm id="{E1519453-2382-4FEB-9C93-7931B6775240}"/>
                                            </p:graphicEl>
                                          </p:spTgt>
                                        </p:tgtEl>
                                        <p:attrNameLst>
                                          <p:attrName>ppt_x</p:attrName>
                                        </p:attrNameLst>
                                      </p:cBhvr>
                                      <p:tavLst>
                                        <p:tav tm="0">
                                          <p:val>
                                            <p:strVal val="#ppt_x"/>
                                          </p:val>
                                        </p:tav>
                                        <p:tav tm="100000">
                                          <p:val>
                                            <p:strVal val="#ppt_x"/>
                                          </p:val>
                                        </p:tav>
                                      </p:tavLst>
                                    </p:anim>
                                    <p:anim calcmode="lin" valueType="num">
                                      <p:cBhvr>
                                        <p:cTn id="23" dur="1000" fill="hold"/>
                                        <p:tgtEl>
                                          <p:spTgt spid="5">
                                            <p:graphicEl>
                                              <a:dgm id="{E1519453-2382-4FEB-9C93-7931B6775240}"/>
                                            </p:graphic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graphicEl>
                                              <a:dgm id="{70FEA54D-C55C-4B27-A426-3ADDCF59785C}"/>
                                            </p:graphicEl>
                                          </p:spTgt>
                                        </p:tgtEl>
                                        <p:attrNameLst>
                                          <p:attrName>style.visibility</p:attrName>
                                        </p:attrNameLst>
                                      </p:cBhvr>
                                      <p:to>
                                        <p:strVal val="visible"/>
                                      </p:to>
                                    </p:set>
                                    <p:animEffect transition="in" filter="fade">
                                      <p:cBhvr>
                                        <p:cTn id="28" dur="1000"/>
                                        <p:tgtEl>
                                          <p:spTgt spid="5">
                                            <p:graphicEl>
                                              <a:dgm id="{70FEA54D-C55C-4B27-A426-3ADDCF59785C}"/>
                                            </p:graphicEl>
                                          </p:spTgt>
                                        </p:tgtEl>
                                      </p:cBhvr>
                                    </p:animEffect>
                                    <p:anim calcmode="lin" valueType="num">
                                      <p:cBhvr>
                                        <p:cTn id="29" dur="1000" fill="hold"/>
                                        <p:tgtEl>
                                          <p:spTgt spid="5">
                                            <p:graphicEl>
                                              <a:dgm id="{70FEA54D-C55C-4B27-A426-3ADDCF59785C}"/>
                                            </p:graphicEl>
                                          </p:spTgt>
                                        </p:tgtEl>
                                        <p:attrNameLst>
                                          <p:attrName>ppt_x</p:attrName>
                                        </p:attrNameLst>
                                      </p:cBhvr>
                                      <p:tavLst>
                                        <p:tav tm="0">
                                          <p:val>
                                            <p:strVal val="#ppt_x"/>
                                          </p:val>
                                        </p:tav>
                                        <p:tav tm="100000">
                                          <p:val>
                                            <p:strVal val="#ppt_x"/>
                                          </p:val>
                                        </p:tav>
                                      </p:tavLst>
                                    </p:anim>
                                    <p:anim calcmode="lin" valueType="num">
                                      <p:cBhvr>
                                        <p:cTn id="30" dur="1000" fill="hold"/>
                                        <p:tgtEl>
                                          <p:spTgt spid="5">
                                            <p:graphicEl>
                                              <a:dgm id="{70FEA54D-C55C-4B27-A426-3ADDCF59785C}"/>
                                            </p:graphic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
                                            <p:graphicEl>
                                              <a:dgm id="{5C82DCAF-A95B-4382-AAEC-3473BABFA4BF}"/>
                                            </p:graphicEl>
                                          </p:spTgt>
                                        </p:tgtEl>
                                        <p:attrNameLst>
                                          <p:attrName>style.visibility</p:attrName>
                                        </p:attrNameLst>
                                      </p:cBhvr>
                                      <p:to>
                                        <p:strVal val="visible"/>
                                      </p:to>
                                    </p:set>
                                    <p:animEffect transition="in" filter="fade">
                                      <p:cBhvr>
                                        <p:cTn id="35" dur="1000"/>
                                        <p:tgtEl>
                                          <p:spTgt spid="5">
                                            <p:graphicEl>
                                              <a:dgm id="{5C82DCAF-A95B-4382-AAEC-3473BABFA4BF}"/>
                                            </p:graphicEl>
                                          </p:spTgt>
                                        </p:tgtEl>
                                      </p:cBhvr>
                                    </p:animEffect>
                                    <p:anim calcmode="lin" valueType="num">
                                      <p:cBhvr>
                                        <p:cTn id="36" dur="1000" fill="hold"/>
                                        <p:tgtEl>
                                          <p:spTgt spid="5">
                                            <p:graphicEl>
                                              <a:dgm id="{5C82DCAF-A95B-4382-AAEC-3473BABFA4BF}"/>
                                            </p:graphicEl>
                                          </p:spTgt>
                                        </p:tgtEl>
                                        <p:attrNameLst>
                                          <p:attrName>ppt_x</p:attrName>
                                        </p:attrNameLst>
                                      </p:cBhvr>
                                      <p:tavLst>
                                        <p:tav tm="0">
                                          <p:val>
                                            <p:strVal val="#ppt_x"/>
                                          </p:val>
                                        </p:tav>
                                        <p:tav tm="100000">
                                          <p:val>
                                            <p:strVal val="#ppt_x"/>
                                          </p:val>
                                        </p:tav>
                                      </p:tavLst>
                                    </p:anim>
                                    <p:anim calcmode="lin" valueType="num">
                                      <p:cBhvr>
                                        <p:cTn id="37" dur="1000" fill="hold"/>
                                        <p:tgtEl>
                                          <p:spTgt spid="5">
                                            <p:graphicEl>
                                              <a:dgm id="{5C82DCAF-A95B-4382-AAEC-3473BABFA4BF}"/>
                                            </p:graphic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graphicEl>
                                              <a:dgm id="{07280F22-34F8-4F7E-A10B-671D5BEAE6DC}"/>
                                            </p:graphicEl>
                                          </p:spTgt>
                                        </p:tgtEl>
                                        <p:attrNameLst>
                                          <p:attrName>style.visibility</p:attrName>
                                        </p:attrNameLst>
                                      </p:cBhvr>
                                      <p:to>
                                        <p:strVal val="visible"/>
                                      </p:to>
                                    </p:set>
                                    <p:animEffect transition="in" filter="fade">
                                      <p:cBhvr>
                                        <p:cTn id="42" dur="1000"/>
                                        <p:tgtEl>
                                          <p:spTgt spid="5">
                                            <p:graphicEl>
                                              <a:dgm id="{07280F22-34F8-4F7E-A10B-671D5BEAE6DC}"/>
                                            </p:graphicEl>
                                          </p:spTgt>
                                        </p:tgtEl>
                                      </p:cBhvr>
                                    </p:animEffect>
                                    <p:anim calcmode="lin" valueType="num">
                                      <p:cBhvr>
                                        <p:cTn id="43" dur="1000" fill="hold"/>
                                        <p:tgtEl>
                                          <p:spTgt spid="5">
                                            <p:graphicEl>
                                              <a:dgm id="{07280F22-34F8-4F7E-A10B-671D5BEAE6DC}"/>
                                            </p:graphicEl>
                                          </p:spTgt>
                                        </p:tgtEl>
                                        <p:attrNameLst>
                                          <p:attrName>ppt_x</p:attrName>
                                        </p:attrNameLst>
                                      </p:cBhvr>
                                      <p:tavLst>
                                        <p:tav tm="0">
                                          <p:val>
                                            <p:strVal val="#ppt_x"/>
                                          </p:val>
                                        </p:tav>
                                        <p:tav tm="100000">
                                          <p:val>
                                            <p:strVal val="#ppt_x"/>
                                          </p:val>
                                        </p:tav>
                                      </p:tavLst>
                                    </p:anim>
                                    <p:anim calcmode="lin" valueType="num">
                                      <p:cBhvr>
                                        <p:cTn id="44" dur="1000" fill="hold"/>
                                        <p:tgtEl>
                                          <p:spTgt spid="5">
                                            <p:graphicEl>
                                              <a:dgm id="{07280F22-34F8-4F7E-A10B-671D5BEAE6DC}"/>
                                            </p:graphic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
                                            <p:graphicEl>
                                              <a:dgm id="{12344E12-039F-4B69-BB49-AA967454F0B7}"/>
                                            </p:graphicEl>
                                          </p:spTgt>
                                        </p:tgtEl>
                                        <p:attrNameLst>
                                          <p:attrName>style.visibility</p:attrName>
                                        </p:attrNameLst>
                                      </p:cBhvr>
                                      <p:to>
                                        <p:strVal val="visible"/>
                                      </p:to>
                                    </p:set>
                                    <p:animEffect transition="in" filter="fade">
                                      <p:cBhvr>
                                        <p:cTn id="49" dur="1000"/>
                                        <p:tgtEl>
                                          <p:spTgt spid="5">
                                            <p:graphicEl>
                                              <a:dgm id="{12344E12-039F-4B69-BB49-AA967454F0B7}"/>
                                            </p:graphicEl>
                                          </p:spTgt>
                                        </p:tgtEl>
                                      </p:cBhvr>
                                    </p:animEffect>
                                    <p:anim calcmode="lin" valueType="num">
                                      <p:cBhvr>
                                        <p:cTn id="50" dur="1000" fill="hold"/>
                                        <p:tgtEl>
                                          <p:spTgt spid="5">
                                            <p:graphicEl>
                                              <a:dgm id="{12344E12-039F-4B69-BB49-AA967454F0B7}"/>
                                            </p:graphicEl>
                                          </p:spTgt>
                                        </p:tgtEl>
                                        <p:attrNameLst>
                                          <p:attrName>ppt_x</p:attrName>
                                        </p:attrNameLst>
                                      </p:cBhvr>
                                      <p:tavLst>
                                        <p:tav tm="0">
                                          <p:val>
                                            <p:strVal val="#ppt_x"/>
                                          </p:val>
                                        </p:tav>
                                        <p:tav tm="100000">
                                          <p:val>
                                            <p:strVal val="#ppt_x"/>
                                          </p:val>
                                        </p:tav>
                                      </p:tavLst>
                                    </p:anim>
                                    <p:anim calcmode="lin" valueType="num">
                                      <p:cBhvr>
                                        <p:cTn id="51" dur="1000" fill="hold"/>
                                        <p:tgtEl>
                                          <p:spTgt spid="5">
                                            <p:graphicEl>
                                              <a:dgm id="{12344E12-039F-4B69-BB49-AA967454F0B7}"/>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BLAKE AND MOUTON’S MANAGERIAL GRID</a:t>
            </a:r>
            <a:endParaRPr lang="en-US" dirty="0"/>
          </a:p>
        </p:txBody>
      </p:sp>
      <p:pic>
        <p:nvPicPr>
          <p:cNvPr id="4"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2"/>
          <a:stretch>
            <a:fillRect/>
          </a:stretch>
        </p:blipFill>
        <p:spPr>
          <a:xfrm>
            <a:off x="10982325" y="0"/>
            <a:ext cx="1209675" cy="1304925"/>
          </a:xfrm>
          <a:prstGeom prst="rect">
            <a:avLst/>
          </a:prstGeom>
        </p:spPr>
      </p:pic>
      <p:pic>
        <p:nvPicPr>
          <p:cNvPr id="5" name="Content Placeholder 15">
            <a:extLst>
              <a:ext uri="{FF2B5EF4-FFF2-40B4-BE49-F238E27FC236}">
                <a16:creationId xmlns:a16="http://schemas.microsoft.com/office/drawing/2014/main" id="{D7CD476B-0634-E05F-5B54-D988E092B722}"/>
              </a:ext>
            </a:extLst>
          </p:cNvPr>
          <p:cNvPicPr>
            <a:picLocks noGrp="1" noChangeAspect="1"/>
          </p:cNvPicPr>
          <p:nvPr>
            <p:ph idx="1"/>
          </p:nvPr>
        </p:nvPicPr>
        <p:blipFill>
          <a:blip r:embed="rId3"/>
          <a:stretch>
            <a:fillRect/>
          </a:stretch>
        </p:blipFill>
        <p:spPr>
          <a:xfrm>
            <a:off x="2411101" y="1158489"/>
            <a:ext cx="7842656" cy="5699511"/>
          </a:xfrm>
        </p:spPr>
      </p:pic>
    </p:spTree>
    <p:extLst>
      <p:ext uri="{BB962C8B-B14F-4D97-AF65-F5344CB8AC3E}">
        <p14:creationId xmlns:p14="http://schemas.microsoft.com/office/powerpoint/2010/main" val="14566513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MINTZBERG LEADERSHIP ROLES</a:t>
            </a:r>
            <a:endParaRPr lang="en-US" dirty="0"/>
          </a:p>
        </p:txBody>
      </p:sp>
      <p:sp>
        <p:nvSpPr>
          <p:cNvPr id="3" name="Content Placeholder 2"/>
          <p:cNvSpPr>
            <a:spLocks noGrp="1"/>
          </p:cNvSpPr>
          <p:nvPr>
            <p:ph idx="1"/>
          </p:nvPr>
        </p:nvSpPr>
        <p:spPr/>
        <p:txBody>
          <a:bodyPr/>
          <a:lstStyle/>
          <a:p>
            <a:r>
              <a:rPr lang="en-US" altLang="en-US" sz="3200" dirty="0" smtClean="0">
                <a:solidFill>
                  <a:schemeClr val="tx1"/>
                </a:solidFill>
                <a:latin typeface="Times New Roman" panose="02020603050405020304" pitchFamily="18" charset="0"/>
                <a:cs typeface="Times New Roman" panose="02020603050405020304" pitchFamily="18" charset="0"/>
              </a:rPr>
              <a:t>Discovered ten leadership roles</a:t>
            </a:r>
          </a:p>
          <a:p>
            <a:pPr>
              <a:buFont typeface="Wingdings" panose="05000000000000000000" pitchFamily="2" charset="2"/>
              <a:buNone/>
            </a:pPr>
            <a:endParaRPr lang="en-US" altLang="en-US" sz="3200" dirty="0" smtClean="0">
              <a:solidFill>
                <a:schemeClr val="tx1"/>
              </a:solidFill>
              <a:latin typeface="Times New Roman" panose="02020603050405020304" pitchFamily="18" charset="0"/>
              <a:cs typeface="Times New Roman" panose="02020603050405020304" pitchFamily="18" charset="0"/>
            </a:endParaRPr>
          </a:p>
          <a:p>
            <a:r>
              <a:rPr lang="en-US" altLang="en-US" sz="3200" dirty="0" smtClean="0">
                <a:solidFill>
                  <a:schemeClr val="tx1"/>
                </a:solidFill>
                <a:latin typeface="Times New Roman" panose="02020603050405020304" pitchFamily="18" charset="0"/>
                <a:cs typeface="Times New Roman" panose="02020603050405020304" pitchFamily="18" charset="0"/>
              </a:rPr>
              <a:t>Separated into three groups:</a:t>
            </a:r>
          </a:p>
          <a:p>
            <a:pPr lvl="1"/>
            <a:r>
              <a:rPr lang="en-US" altLang="en-US" sz="2800" dirty="0" smtClean="0">
                <a:solidFill>
                  <a:schemeClr val="tx1"/>
                </a:solidFill>
                <a:latin typeface="Times New Roman" panose="02020603050405020304" pitchFamily="18" charset="0"/>
                <a:cs typeface="Times New Roman" panose="02020603050405020304" pitchFamily="18" charset="0"/>
              </a:rPr>
              <a:t>Interpersonal</a:t>
            </a:r>
          </a:p>
          <a:p>
            <a:pPr lvl="1"/>
            <a:r>
              <a:rPr lang="en-US" altLang="en-US" sz="2800" dirty="0" smtClean="0">
                <a:solidFill>
                  <a:schemeClr val="tx1"/>
                </a:solidFill>
                <a:latin typeface="Times New Roman" panose="02020603050405020304" pitchFamily="18" charset="0"/>
                <a:cs typeface="Times New Roman" panose="02020603050405020304" pitchFamily="18" charset="0"/>
              </a:rPr>
              <a:t>Informational</a:t>
            </a:r>
          </a:p>
          <a:p>
            <a:pPr lvl="1"/>
            <a:r>
              <a:rPr lang="en-US" altLang="en-US" sz="2800" dirty="0" smtClean="0">
                <a:solidFill>
                  <a:schemeClr val="tx1"/>
                </a:solidFill>
                <a:latin typeface="Times New Roman" panose="02020603050405020304" pitchFamily="18" charset="0"/>
                <a:cs typeface="Times New Roman" panose="02020603050405020304" pitchFamily="18" charset="0"/>
              </a:rPr>
              <a:t>Decisional</a:t>
            </a:r>
          </a:p>
          <a:p>
            <a:endParaRPr lang="en-US" dirty="0"/>
          </a:p>
        </p:txBody>
      </p:sp>
      <p:pic>
        <p:nvPicPr>
          <p:cNvPr id="4"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2"/>
          <a:stretch>
            <a:fillRect/>
          </a:stretch>
        </p:blipFill>
        <p:spPr>
          <a:xfrm>
            <a:off x="10982325" y="0"/>
            <a:ext cx="1209675" cy="1304925"/>
          </a:xfrm>
          <a:prstGeom prst="rect">
            <a:avLst/>
          </a:prstGeom>
        </p:spPr>
      </p:pic>
    </p:spTree>
    <p:extLst>
      <p:ext uri="{BB962C8B-B14F-4D97-AF65-F5344CB8AC3E}">
        <p14:creationId xmlns:p14="http://schemas.microsoft.com/office/powerpoint/2010/main" val="415837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1000"/>
                                        <p:tgtEl>
                                          <p:spTgt spid="3">
                                            <p:txEl>
                                              <p:pRg st="3" end="3"/>
                                            </p:txEl>
                                          </p:spTgt>
                                        </p:tgtEl>
                                      </p:cBhvr>
                                    </p:animEffect>
                                    <p:anim calcmode="lin" valueType="num">
                                      <p:cBhvr>
                                        <p:cTn id="2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MINTZBERG LEADERSHIP ROLES: </a:t>
            </a:r>
            <a:br>
              <a:rPr lang="en-US" dirty="0" smtClean="0">
                <a:latin typeface="Times New Roman" panose="02020603050405020304" pitchFamily="18" charset="0"/>
                <a:cs typeface="Times New Roman" panose="02020603050405020304" pitchFamily="18" charset="0"/>
              </a:rPr>
            </a:br>
            <a:r>
              <a:rPr lang="en-US" i="1" dirty="0" smtClean="0">
                <a:latin typeface="Times New Roman" panose="02020603050405020304" pitchFamily="18" charset="0"/>
                <a:cs typeface="Times New Roman" panose="02020603050405020304" pitchFamily="18" charset="0"/>
              </a:rPr>
              <a:t>INTERPERSONAL </a:t>
            </a:r>
            <a:endParaRPr lang="en-US" dirty="0"/>
          </a:p>
        </p:txBody>
      </p:sp>
      <p:pic>
        <p:nvPicPr>
          <p:cNvPr id="4"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2"/>
          <a:stretch>
            <a:fillRect/>
          </a:stretch>
        </p:blipFill>
        <p:spPr>
          <a:xfrm>
            <a:off x="10982325" y="0"/>
            <a:ext cx="1209675" cy="1304925"/>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9792" t="5480" r="8734" b="19923"/>
          <a:stretch/>
        </p:blipFill>
        <p:spPr>
          <a:xfrm>
            <a:off x="2712719" y="1304925"/>
            <a:ext cx="7106866" cy="5422446"/>
          </a:xfrm>
          <a:prstGeom prst="rect">
            <a:avLst/>
          </a:prstGeom>
        </p:spPr>
      </p:pic>
    </p:spTree>
    <p:extLst>
      <p:ext uri="{BB962C8B-B14F-4D97-AF65-F5344CB8AC3E}">
        <p14:creationId xmlns:p14="http://schemas.microsoft.com/office/powerpoint/2010/main" val="266508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MINTZBERG LEADERSHIP ROLES: </a:t>
            </a:r>
            <a:br>
              <a:rPr lang="en-US" dirty="0" smtClean="0">
                <a:latin typeface="Times New Roman" panose="02020603050405020304" pitchFamily="18" charset="0"/>
                <a:cs typeface="Times New Roman" panose="02020603050405020304" pitchFamily="18" charset="0"/>
              </a:rPr>
            </a:br>
            <a:r>
              <a:rPr lang="en-US" i="1" dirty="0" smtClean="0">
                <a:latin typeface="Times New Roman" panose="02020603050405020304" pitchFamily="18" charset="0"/>
                <a:cs typeface="Times New Roman" panose="02020603050405020304" pitchFamily="18" charset="0"/>
              </a:rPr>
              <a:t>INFORMATIONAL </a:t>
            </a:r>
            <a:endParaRPr lang="en-US" dirty="0"/>
          </a:p>
        </p:txBody>
      </p:sp>
      <p:pic>
        <p:nvPicPr>
          <p:cNvPr id="4"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2"/>
          <a:stretch>
            <a:fillRect/>
          </a:stretch>
        </p:blipFill>
        <p:spPr>
          <a:xfrm>
            <a:off x="10982325" y="0"/>
            <a:ext cx="1209675" cy="1304925"/>
          </a:xfrm>
          <a:prstGeom prst="rect">
            <a:avLst/>
          </a:prstGeom>
        </p:spPr>
      </p:pic>
      <p:pic>
        <p:nvPicPr>
          <p:cNvPr id="5"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l="4275" t="3895" b="21056"/>
          <a:stretch/>
        </p:blipFill>
        <p:spPr>
          <a:xfrm>
            <a:off x="2713844" y="1304924"/>
            <a:ext cx="7675487" cy="5304881"/>
          </a:xfrm>
        </p:spPr>
      </p:pic>
    </p:spTree>
    <p:extLst>
      <p:ext uri="{BB962C8B-B14F-4D97-AF65-F5344CB8AC3E}">
        <p14:creationId xmlns:p14="http://schemas.microsoft.com/office/powerpoint/2010/main" val="523632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MINTZBERG LEADERSHIP ROLES: </a:t>
            </a:r>
            <a:br>
              <a:rPr lang="en-US" dirty="0" smtClean="0">
                <a:latin typeface="Times New Roman" panose="02020603050405020304" pitchFamily="18" charset="0"/>
                <a:cs typeface="Times New Roman" panose="02020603050405020304" pitchFamily="18" charset="0"/>
              </a:rPr>
            </a:br>
            <a:r>
              <a:rPr lang="en-US" i="1" dirty="0" smtClean="0">
                <a:latin typeface="Times New Roman" panose="02020603050405020304" pitchFamily="18" charset="0"/>
                <a:cs typeface="Times New Roman" panose="02020603050405020304" pitchFamily="18" charset="0"/>
              </a:rPr>
              <a:t>DECISIONAL </a:t>
            </a:r>
            <a:endParaRPr lang="en-US" dirty="0"/>
          </a:p>
        </p:txBody>
      </p:sp>
      <p:pic>
        <p:nvPicPr>
          <p:cNvPr id="4"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2"/>
          <a:stretch>
            <a:fillRect/>
          </a:stretch>
        </p:blipFill>
        <p:spPr>
          <a:xfrm>
            <a:off x="10982325" y="0"/>
            <a:ext cx="1209675" cy="1304925"/>
          </a:xfrm>
          <a:prstGeom prst="rect">
            <a:avLst/>
          </a:prstGeom>
        </p:spPr>
      </p:pic>
      <p:pic>
        <p:nvPicPr>
          <p:cNvPr id="6" name="Content Placeholder 3"/>
          <p:cNvPicPr>
            <a:picLocks noGrp="1" noChangeAspect="1"/>
          </p:cNvPicPr>
          <p:nvPr>
            <p:ph idx="1"/>
          </p:nvPr>
        </p:nvPicPr>
        <p:blipFill rotWithShape="1">
          <a:blip r:embed="rId3">
            <a:extLst>
              <a:ext uri="{28A0092B-C50C-407E-A947-70E740481C1C}">
                <a14:useLocalDpi xmlns:a14="http://schemas.microsoft.com/office/drawing/2010/main" val="0"/>
              </a:ext>
            </a:extLst>
          </a:blip>
          <a:srcRect t="4798" b="4639"/>
          <a:stretch/>
        </p:blipFill>
        <p:spPr>
          <a:xfrm>
            <a:off x="2292143" y="1489166"/>
            <a:ext cx="7073925" cy="5159852"/>
          </a:xfrm>
        </p:spPr>
      </p:pic>
    </p:spTree>
    <p:extLst>
      <p:ext uri="{BB962C8B-B14F-4D97-AF65-F5344CB8AC3E}">
        <p14:creationId xmlns:p14="http://schemas.microsoft.com/office/powerpoint/2010/main" val="61173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THAT IS ALL FOR TODAY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4"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2"/>
          <a:stretch>
            <a:fillRect/>
          </a:stretch>
        </p:blipFill>
        <p:spPr>
          <a:xfrm>
            <a:off x="10982325" y="0"/>
            <a:ext cx="1209675" cy="1304925"/>
          </a:xfrm>
          <a:prstGeom prst="rect">
            <a:avLst/>
          </a:prstGeom>
        </p:spPr>
      </p:pic>
    </p:spTree>
    <p:extLst>
      <p:ext uri="{BB962C8B-B14F-4D97-AF65-F5344CB8AC3E}">
        <p14:creationId xmlns:p14="http://schemas.microsoft.com/office/powerpoint/2010/main" val="1296685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Times New Roman" panose="02020603050405020304" pitchFamily="18" charset="0"/>
                <a:cs typeface="Times New Roman" panose="02020603050405020304" pitchFamily="18" charset="0"/>
              </a:rPr>
              <a:t>SESSION LEARNING OBJECTIVES</a:t>
            </a:r>
            <a:endParaRPr lang="en-US" dirty="0">
              <a:solidFill>
                <a:schemeClr val="tx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80132"/>
            <a:ext cx="11140440" cy="4077607"/>
          </a:xfrm>
        </p:spPr>
        <p:txBody>
          <a:bodyPr>
            <a:normAutofit/>
          </a:bodyPr>
          <a:lstStyle/>
          <a:p>
            <a:pPr algn="just"/>
            <a:r>
              <a:rPr lang="en-US" dirty="0" smtClean="0">
                <a:latin typeface="Times New Roman" panose="02020603050405020304" pitchFamily="18" charset="0"/>
                <a:cs typeface="Times New Roman" panose="02020603050405020304" pitchFamily="18" charset="0"/>
              </a:rPr>
              <a:t>Outline </a:t>
            </a:r>
            <a:r>
              <a:rPr lang="en-US" dirty="0">
                <a:latin typeface="Times New Roman" panose="02020603050405020304" pitchFamily="18" charset="0"/>
                <a:cs typeface="Times New Roman" panose="02020603050405020304" pitchFamily="18" charset="0"/>
              </a:rPr>
              <a:t>some personal </a:t>
            </a:r>
            <a:r>
              <a:rPr lang="en-US" b="1" i="1" dirty="0">
                <a:solidFill>
                  <a:schemeClr val="accent1">
                    <a:lumMod val="75000"/>
                  </a:schemeClr>
                </a:solidFill>
                <a:latin typeface="Times New Roman" panose="02020603050405020304" pitchFamily="18" charset="0"/>
                <a:cs typeface="Times New Roman" panose="02020603050405020304" pitchFamily="18" charset="0"/>
              </a:rPr>
              <a:t>traits</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characteristics</a:t>
            </a:r>
            <a:r>
              <a:rPr lang="en-US" dirty="0">
                <a:latin typeface="Times New Roman" panose="02020603050405020304" pitchFamily="18" charset="0"/>
                <a:cs typeface="Times New Roman" panose="02020603050405020304" pitchFamily="18" charset="0"/>
              </a:rPr>
              <a:t> that are associated with </a:t>
            </a:r>
            <a:r>
              <a:rPr lang="en-US" b="1" i="1" dirty="0">
                <a:solidFill>
                  <a:schemeClr val="accent1">
                    <a:lumMod val="75000"/>
                  </a:schemeClr>
                </a:solidFill>
                <a:latin typeface="Times New Roman" panose="02020603050405020304" pitchFamily="18" charset="0"/>
                <a:cs typeface="Times New Roman" panose="02020603050405020304" pitchFamily="18" charset="0"/>
              </a:rPr>
              <a:t>effective leader</a:t>
            </a:r>
            <a:r>
              <a:rPr lang="en-US" b="1" dirty="0">
                <a:solidFill>
                  <a:schemeClr val="accent1">
                    <a:lumMod val="75000"/>
                  </a:schemeClr>
                </a:solidFill>
                <a:latin typeface="Times New Roman" panose="02020603050405020304" pitchFamily="18" charset="0"/>
                <a:cs typeface="Times New Roman" panose="02020603050405020304" pitchFamily="18" charset="0"/>
              </a:rPr>
              <a:t>s</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Know the distinction between </a:t>
            </a:r>
            <a:r>
              <a:rPr lang="en-US" b="1" i="1" dirty="0" smtClean="0">
                <a:solidFill>
                  <a:schemeClr val="accent1">
                    <a:lumMod val="75000"/>
                  </a:schemeClr>
                </a:solidFill>
                <a:latin typeface="Times New Roman" panose="02020603050405020304" pitchFamily="18" charset="0"/>
                <a:cs typeface="Times New Roman" panose="02020603050405020304" pitchFamily="18" charset="0"/>
              </a:rPr>
              <a:t>people-oriented</a:t>
            </a:r>
            <a:r>
              <a:rPr lang="en-US" dirty="0" smtClean="0">
                <a:latin typeface="Times New Roman" panose="02020603050405020304" pitchFamily="18" charset="0"/>
                <a:cs typeface="Times New Roman" panose="02020603050405020304" pitchFamily="18" charset="0"/>
              </a:rPr>
              <a:t> and </a:t>
            </a:r>
            <a:r>
              <a:rPr lang="en-US" b="1" i="1" dirty="0" smtClean="0">
                <a:solidFill>
                  <a:schemeClr val="accent1">
                    <a:lumMod val="75000"/>
                  </a:schemeClr>
                </a:solidFill>
                <a:latin typeface="Times New Roman" panose="02020603050405020304" pitchFamily="18" charset="0"/>
                <a:cs typeface="Times New Roman" panose="02020603050405020304" pitchFamily="18" charset="0"/>
              </a:rPr>
              <a:t>task-oriented</a:t>
            </a:r>
            <a:r>
              <a:rPr lang="en-US" dirty="0" smtClean="0">
                <a:latin typeface="Times New Roman" panose="02020603050405020304" pitchFamily="18" charset="0"/>
                <a:cs typeface="Times New Roman" panose="02020603050405020304" pitchFamily="18" charset="0"/>
              </a:rPr>
              <a:t> leadership behavior and when each should be used.</a:t>
            </a:r>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Distinguish </a:t>
            </a:r>
            <a:r>
              <a:rPr lang="en-US" dirty="0">
                <a:latin typeface="Times New Roman" panose="02020603050405020304" pitchFamily="18" charset="0"/>
                <a:cs typeface="Times New Roman" panose="02020603050405020304" pitchFamily="18" charset="0"/>
              </a:rPr>
              <a:t>among </a:t>
            </a:r>
            <a:r>
              <a:rPr lang="en-US" b="1" i="1" dirty="0">
                <a:solidFill>
                  <a:schemeClr val="accent1">
                    <a:lumMod val="75000"/>
                  </a:schemeClr>
                </a:solidFill>
                <a:latin typeface="Times New Roman" panose="02020603050405020304" pitchFamily="18" charset="0"/>
                <a:cs typeface="Times New Roman" panose="02020603050405020304" pitchFamily="18" charset="0"/>
              </a:rPr>
              <a:t>various roles </a:t>
            </a:r>
            <a:r>
              <a:rPr lang="en-US" dirty="0">
                <a:latin typeface="Times New Roman" panose="02020603050405020304" pitchFamily="18" charset="0"/>
                <a:cs typeface="Times New Roman" panose="02020603050405020304" pitchFamily="18" charset="0"/>
              </a:rPr>
              <a:t>leaders play in organizations, including </a:t>
            </a:r>
            <a:r>
              <a:rPr lang="en-US" b="1" i="1" dirty="0">
                <a:solidFill>
                  <a:schemeClr val="accent1">
                    <a:lumMod val="75000"/>
                  </a:schemeClr>
                </a:solidFill>
                <a:latin typeface="Times New Roman" panose="02020603050405020304" pitchFamily="18" charset="0"/>
                <a:cs typeface="Times New Roman" panose="02020603050405020304" pitchFamily="18" charset="0"/>
              </a:rPr>
              <a:t>operations roles</a:t>
            </a:r>
            <a:r>
              <a:rPr lang="en-US" dirty="0" smtClean="0">
                <a:latin typeface="Times New Roman" panose="02020603050405020304" pitchFamily="18" charset="0"/>
                <a:cs typeface="Times New Roman" panose="02020603050405020304" pitchFamily="18" charset="0"/>
              </a:rPr>
              <a:t>, </a:t>
            </a:r>
            <a:r>
              <a:rPr lang="en-US" b="1" i="1" dirty="0" smtClean="0">
                <a:solidFill>
                  <a:schemeClr val="accent1">
                    <a:lumMod val="75000"/>
                  </a:schemeClr>
                </a:solidFill>
                <a:latin typeface="Times New Roman" panose="02020603050405020304" pitchFamily="18" charset="0"/>
                <a:cs typeface="Times New Roman" panose="02020603050405020304" pitchFamily="18" charset="0"/>
              </a:rPr>
              <a:t>collaborative </a:t>
            </a:r>
            <a:r>
              <a:rPr lang="en-US" b="1" i="1" dirty="0">
                <a:solidFill>
                  <a:schemeClr val="accent1">
                    <a:lumMod val="75000"/>
                  </a:schemeClr>
                </a:solidFill>
                <a:latin typeface="Times New Roman" panose="02020603050405020304" pitchFamily="18" charset="0"/>
                <a:cs typeface="Times New Roman" panose="02020603050405020304" pitchFamily="18" charset="0"/>
              </a:rPr>
              <a:t>roles</a:t>
            </a:r>
            <a:r>
              <a:rPr lang="en-US" dirty="0">
                <a:latin typeface="Times New Roman" panose="02020603050405020304" pitchFamily="18" charset="0"/>
                <a:cs typeface="Times New Roman" panose="02020603050405020304" pitchFamily="18" charset="0"/>
              </a:rPr>
              <a:t>, and </a:t>
            </a:r>
            <a:r>
              <a:rPr lang="en-US" b="1" i="1" dirty="0">
                <a:solidFill>
                  <a:schemeClr val="accent1">
                    <a:lumMod val="75000"/>
                  </a:schemeClr>
                </a:solidFill>
                <a:latin typeface="Times New Roman" panose="02020603050405020304" pitchFamily="18" charset="0"/>
                <a:cs typeface="Times New Roman" panose="02020603050405020304" pitchFamily="18" charset="0"/>
              </a:rPr>
              <a:t>advisory roles</a:t>
            </a:r>
            <a:r>
              <a:rPr lang="en-US" dirty="0">
                <a:latin typeface="Times New Roman" panose="02020603050405020304" pitchFamily="18" charset="0"/>
                <a:cs typeface="Times New Roman" panose="02020603050405020304" pitchFamily="18" charset="0"/>
              </a:rPr>
              <a:t>, and where your strengths might best fit</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pic>
        <p:nvPicPr>
          <p:cNvPr id="4"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2"/>
          <a:stretch>
            <a:fillRect/>
          </a:stretch>
        </p:blipFill>
        <p:spPr>
          <a:xfrm>
            <a:off x="10982325" y="0"/>
            <a:ext cx="1209675" cy="1304925"/>
          </a:xfrm>
          <a:prstGeom prst="rect">
            <a:avLst/>
          </a:prstGeom>
        </p:spPr>
      </p:pic>
    </p:spTree>
    <p:extLst>
      <p:ext uri="{BB962C8B-B14F-4D97-AF65-F5344CB8AC3E}">
        <p14:creationId xmlns:p14="http://schemas.microsoft.com/office/powerpoint/2010/main" val="113171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2"/>
                </a:solidFill>
                <a:latin typeface="Times New Roman" panose="02020603050405020304" pitchFamily="18" charset="0"/>
                <a:cs typeface="Times New Roman" panose="02020603050405020304" pitchFamily="18" charset="0"/>
              </a:rPr>
              <a:t>INTRODUCTION TO TRAITS THEORY</a:t>
            </a:r>
            <a:endParaRPr lang="en-US" dirty="0">
              <a:solidFill>
                <a:schemeClr val="tx2"/>
              </a:solidFill>
              <a:latin typeface="Times New Roman" panose="02020603050405020304" pitchFamily="18" charset="0"/>
              <a:cs typeface="Times New Roman" panose="02020603050405020304" pitchFamily="18" charset="0"/>
            </a:endParaRPr>
          </a:p>
        </p:txBody>
      </p:sp>
      <p:pic>
        <p:nvPicPr>
          <p:cNvPr id="4"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2"/>
          <a:stretch>
            <a:fillRect/>
          </a:stretch>
        </p:blipFill>
        <p:spPr>
          <a:xfrm>
            <a:off x="10982325" y="0"/>
            <a:ext cx="1209675" cy="1304925"/>
          </a:xfrm>
          <a:prstGeom prst="rect">
            <a:avLst/>
          </a:prstGeom>
        </p:spPr>
      </p:pic>
      <p:graphicFrame>
        <p:nvGraphicFramePr>
          <p:cNvPr id="5" name="Content Placeholder 2">
            <a:extLst>
              <a:ext uri="{FF2B5EF4-FFF2-40B4-BE49-F238E27FC236}">
                <a16:creationId xmlns:a16="http://schemas.microsoft.com/office/drawing/2014/main" id="{1D7EFED7-DB99-EB8C-69F7-158F41402C9C}"/>
              </a:ext>
            </a:extLst>
          </p:cNvPr>
          <p:cNvGraphicFramePr>
            <a:graphicFrameLocks noGrp="1"/>
          </p:cNvGraphicFramePr>
          <p:nvPr>
            <p:ph idx="1"/>
            <p:extLst>
              <p:ext uri="{D42A27DB-BD31-4B8C-83A1-F6EECF244321}">
                <p14:modId xmlns:p14="http://schemas.microsoft.com/office/powerpoint/2010/main" val="1462550053"/>
              </p:ext>
            </p:extLst>
          </p:nvPr>
        </p:nvGraphicFramePr>
        <p:xfrm>
          <a:off x="838200" y="1690688"/>
          <a:ext cx="9376954" cy="44807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693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graphicEl>
                                              <a:dgm id="{DB6E1E5E-1D21-4647-A652-B14D67890196}"/>
                                            </p:graphicEl>
                                          </p:spTgt>
                                        </p:tgtEl>
                                        <p:attrNameLst>
                                          <p:attrName>style.visibility</p:attrName>
                                        </p:attrNameLst>
                                      </p:cBhvr>
                                      <p:to>
                                        <p:strVal val="visible"/>
                                      </p:to>
                                    </p:set>
                                    <p:animEffect transition="in" filter="fade">
                                      <p:cBhvr>
                                        <p:cTn id="7" dur="1000"/>
                                        <p:tgtEl>
                                          <p:spTgt spid="5">
                                            <p:graphicEl>
                                              <a:dgm id="{DB6E1E5E-1D21-4647-A652-B14D67890196}"/>
                                            </p:graphicEl>
                                          </p:spTgt>
                                        </p:tgtEl>
                                      </p:cBhvr>
                                    </p:animEffect>
                                    <p:anim calcmode="lin" valueType="num">
                                      <p:cBhvr>
                                        <p:cTn id="8" dur="1000" fill="hold"/>
                                        <p:tgtEl>
                                          <p:spTgt spid="5">
                                            <p:graphicEl>
                                              <a:dgm id="{DB6E1E5E-1D21-4647-A652-B14D67890196}"/>
                                            </p:graphicEl>
                                          </p:spTgt>
                                        </p:tgtEl>
                                        <p:attrNameLst>
                                          <p:attrName>ppt_x</p:attrName>
                                        </p:attrNameLst>
                                      </p:cBhvr>
                                      <p:tavLst>
                                        <p:tav tm="0">
                                          <p:val>
                                            <p:strVal val="#ppt_x"/>
                                          </p:val>
                                        </p:tav>
                                        <p:tav tm="100000">
                                          <p:val>
                                            <p:strVal val="#ppt_x"/>
                                          </p:val>
                                        </p:tav>
                                      </p:tavLst>
                                    </p:anim>
                                    <p:anim calcmode="lin" valueType="num">
                                      <p:cBhvr>
                                        <p:cTn id="9" dur="1000" fill="hold"/>
                                        <p:tgtEl>
                                          <p:spTgt spid="5">
                                            <p:graphicEl>
                                              <a:dgm id="{DB6E1E5E-1D21-4647-A652-B14D6789019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
                                            <p:graphicEl>
                                              <a:dgm id="{FB300CE4-6C87-4CA7-AECA-298576C18130}"/>
                                            </p:graphicEl>
                                          </p:spTgt>
                                        </p:tgtEl>
                                        <p:attrNameLst>
                                          <p:attrName>style.visibility</p:attrName>
                                        </p:attrNameLst>
                                      </p:cBhvr>
                                      <p:to>
                                        <p:strVal val="visible"/>
                                      </p:to>
                                    </p:set>
                                    <p:animEffect transition="in" filter="fade">
                                      <p:cBhvr>
                                        <p:cTn id="12" dur="1000"/>
                                        <p:tgtEl>
                                          <p:spTgt spid="5">
                                            <p:graphicEl>
                                              <a:dgm id="{FB300CE4-6C87-4CA7-AECA-298576C18130}"/>
                                            </p:graphicEl>
                                          </p:spTgt>
                                        </p:tgtEl>
                                      </p:cBhvr>
                                    </p:animEffect>
                                    <p:anim calcmode="lin" valueType="num">
                                      <p:cBhvr>
                                        <p:cTn id="13" dur="1000" fill="hold"/>
                                        <p:tgtEl>
                                          <p:spTgt spid="5">
                                            <p:graphicEl>
                                              <a:dgm id="{FB300CE4-6C87-4CA7-AECA-298576C18130}"/>
                                            </p:graphicEl>
                                          </p:spTgt>
                                        </p:tgtEl>
                                        <p:attrNameLst>
                                          <p:attrName>ppt_x</p:attrName>
                                        </p:attrNameLst>
                                      </p:cBhvr>
                                      <p:tavLst>
                                        <p:tav tm="0">
                                          <p:val>
                                            <p:strVal val="#ppt_x"/>
                                          </p:val>
                                        </p:tav>
                                        <p:tav tm="100000">
                                          <p:val>
                                            <p:strVal val="#ppt_x"/>
                                          </p:val>
                                        </p:tav>
                                      </p:tavLst>
                                    </p:anim>
                                    <p:anim calcmode="lin" valueType="num">
                                      <p:cBhvr>
                                        <p:cTn id="14" dur="1000" fill="hold"/>
                                        <p:tgtEl>
                                          <p:spTgt spid="5">
                                            <p:graphicEl>
                                              <a:dgm id="{FB300CE4-6C87-4CA7-AECA-298576C18130}"/>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
                                            <p:graphicEl>
                                              <a:dgm id="{262F93D7-1A6A-46A4-9E97-DC0BDB7685CA}"/>
                                            </p:graphicEl>
                                          </p:spTgt>
                                        </p:tgtEl>
                                        <p:attrNameLst>
                                          <p:attrName>style.visibility</p:attrName>
                                        </p:attrNameLst>
                                      </p:cBhvr>
                                      <p:to>
                                        <p:strVal val="visible"/>
                                      </p:to>
                                    </p:set>
                                    <p:animEffect transition="in" filter="fade">
                                      <p:cBhvr>
                                        <p:cTn id="19" dur="1000"/>
                                        <p:tgtEl>
                                          <p:spTgt spid="5">
                                            <p:graphicEl>
                                              <a:dgm id="{262F93D7-1A6A-46A4-9E97-DC0BDB7685CA}"/>
                                            </p:graphicEl>
                                          </p:spTgt>
                                        </p:tgtEl>
                                      </p:cBhvr>
                                    </p:animEffect>
                                    <p:anim calcmode="lin" valueType="num">
                                      <p:cBhvr>
                                        <p:cTn id="20" dur="1000" fill="hold"/>
                                        <p:tgtEl>
                                          <p:spTgt spid="5">
                                            <p:graphicEl>
                                              <a:dgm id="{262F93D7-1A6A-46A4-9E97-DC0BDB7685CA}"/>
                                            </p:graphicEl>
                                          </p:spTgt>
                                        </p:tgtEl>
                                        <p:attrNameLst>
                                          <p:attrName>ppt_x</p:attrName>
                                        </p:attrNameLst>
                                      </p:cBhvr>
                                      <p:tavLst>
                                        <p:tav tm="0">
                                          <p:val>
                                            <p:strVal val="#ppt_x"/>
                                          </p:val>
                                        </p:tav>
                                        <p:tav tm="100000">
                                          <p:val>
                                            <p:strVal val="#ppt_x"/>
                                          </p:val>
                                        </p:tav>
                                      </p:tavLst>
                                    </p:anim>
                                    <p:anim calcmode="lin" valueType="num">
                                      <p:cBhvr>
                                        <p:cTn id="21" dur="1000" fill="hold"/>
                                        <p:tgtEl>
                                          <p:spTgt spid="5">
                                            <p:graphicEl>
                                              <a:dgm id="{262F93D7-1A6A-46A4-9E97-DC0BDB7685CA}"/>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graphicEl>
                                              <a:dgm id="{C1966024-FDED-493E-A9B8-9B4A5A2E21F8}"/>
                                            </p:graphicEl>
                                          </p:spTgt>
                                        </p:tgtEl>
                                        <p:attrNameLst>
                                          <p:attrName>style.visibility</p:attrName>
                                        </p:attrNameLst>
                                      </p:cBhvr>
                                      <p:to>
                                        <p:strVal val="visible"/>
                                      </p:to>
                                    </p:set>
                                    <p:animEffect transition="in" filter="fade">
                                      <p:cBhvr>
                                        <p:cTn id="24" dur="1000"/>
                                        <p:tgtEl>
                                          <p:spTgt spid="5">
                                            <p:graphicEl>
                                              <a:dgm id="{C1966024-FDED-493E-A9B8-9B4A5A2E21F8}"/>
                                            </p:graphicEl>
                                          </p:spTgt>
                                        </p:tgtEl>
                                      </p:cBhvr>
                                    </p:animEffect>
                                    <p:anim calcmode="lin" valueType="num">
                                      <p:cBhvr>
                                        <p:cTn id="25" dur="1000" fill="hold"/>
                                        <p:tgtEl>
                                          <p:spTgt spid="5">
                                            <p:graphicEl>
                                              <a:dgm id="{C1966024-FDED-493E-A9B8-9B4A5A2E21F8}"/>
                                            </p:graphicEl>
                                          </p:spTgt>
                                        </p:tgtEl>
                                        <p:attrNameLst>
                                          <p:attrName>ppt_x</p:attrName>
                                        </p:attrNameLst>
                                      </p:cBhvr>
                                      <p:tavLst>
                                        <p:tav tm="0">
                                          <p:val>
                                            <p:strVal val="#ppt_x"/>
                                          </p:val>
                                        </p:tav>
                                        <p:tav tm="100000">
                                          <p:val>
                                            <p:strVal val="#ppt_x"/>
                                          </p:val>
                                        </p:tav>
                                      </p:tavLst>
                                    </p:anim>
                                    <p:anim calcmode="lin" valueType="num">
                                      <p:cBhvr>
                                        <p:cTn id="26" dur="1000" fill="hold"/>
                                        <p:tgtEl>
                                          <p:spTgt spid="5">
                                            <p:graphicEl>
                                              <a:dgm id="{C1966024-FDED-493E-A9B8-9B4A5A2E21F8}"/>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graphicEl>
                                              <a:dgm id="{805E0DEF-C35A-420B-BCC4-FA4FF7F6D24D}"/>
                                            </p:graphicEl>
                                          </p:spTgt>
                                        </p:tgtEl>
                                        <p:attrNameLst>
                                          <p:attrName>style.visibility</p:attrName>
                                        </p:attrNameLst>
                                      </p:cBhvr>
                                      <p:to>
                                        <p:strVal val="visible"/>
                                      </p:to>
                                    </p:set>
                                    <p:animEffect transition="in" filter="fade">
                                      <p:cBhvr>
                                        <p:cTn id="31" dur="1000"/>
                                        <p:tgtEl>
                                          <p:spTgt spid="5">
                                            <p:graphicEl>
                                              <a:dgm id="{805E0DEF-C35A-420B-BCC4-FA4FF7F6D24D}"/>
                                            </p:graphicEl>
                                          </p:spTgt>
                                        </p:tgtEl>
                                      </p:cBhvr>
                                    </p:animEffect>
                                    <p:anim calcmode="lin" valueType="num">
                                      <p:cBhvr>
                                        <p:cTn id="32" dur="1000" fill="hold"/>
                                        <p:tgtEl>
                                          <p:spTgt spid="5">
                                            <p:graphicEl>
                                              <a:dgm id="{805E0DEF-C35A-420B-BCC4-FA4FF7F6D24D}"/>
                                            </p:graphicEl>
                                          </p:spTgt>
                                        </p:tgtEl>
                                        <p:attrNameLst>
                                          <p:attrName>ppt_x</p:attrName>
                                        </p:attrNameLst>
                                      </p:cBhvr>
                                      <p:tavLst>
                                        <p:tav tm="0">
                                          <p:val>
                                            <p:strVal val="#ppt_x"/>
                                          </p:val>
                                        </p:tav>
                                        <p:tav tm="100000">
                                          <p:val>
                                            <p:strVal val="#ppt_x"/>
                                          </p:val>
                                        </p:tav>
                                      </p:tavLst>
                                    </p:anim>
                                    <p:anim calcmode="lin" valueType="num">
                                      <p:cBhvr>
                                        <p:cTn id="33" dur="1000" fill="hold"/>
                                        <p:tgtEl>
                                          <p:spTgt spid="5">
                                            <p:graphicEl>
                                              <a:dgm id="{805E0DEF-C35A-420B-BCC4-FA4FF7F6D24D}"/>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
                                            <p:graphicEl>
                                              <a:dgm id="{B638E7CC-3C48-4169-BDBD-ABDFBFDEF92A}"/>
                                            </p:graphicEl>
                                          </p:spTgt>
                                        </p:tgtEl>
                                        <p:attrNameLst>
                                          <p:attrName>style.visibility</p:attrName>
                                        </p:attrNameLst>
                                      </p:cBhvr>
                                      <p:to>
                                        <p:strVal val="visible"/>
                                      </p:to>
                                    </p:set>
                                    <p:animEffect transition="in" filter="fade">
                                      <p:cBhvr>
                                        <p:cTn id="36" dur="1000"/>
                                        <p:tgtEl>
                                          <p:spTgt spid="5">
                                            <p:graphicEl>
                                              <a:dgm id="{B638E7CC-3C48-4169-BDBD-ABDFBFDEF92A}"/>
                                            </p:graphicEl>
                                          </p:spTgt>
                                        </p:tgtEl>
                                      </p:cBhvr>
                                    </p:animEffect>
                                    <p:anim calcmode="lin" valueType="num">
                                      <p:cBhvr>
                                        <p:cTn id="37" dur="1000" fill="hold"/>
                                        <p:tgtEl>
                                          <p:spTgt spid="5">
                                            <p:graphicEl>
                                              <a:dgm id="{B638E7CC-3C48-4169-BDBD-ABDFBFDEF92A}"/>
                                            </p:graphicEl>
                                          </p:spTgt>
                                        </p:tgtEl>
                                        <p:attrNameLst>
                                          <p:attrName>ppt_x</p:attrName>
                                        </p:attrNameLst>
                                      </p:cBhvr>
                                      <p:tavLst>
                                        <p:tav tm="0">
                                          <p:val>
                                            <p:strVal val="#ppt_x"/>
                                          </p:val>
                                        </p:tav>
                                        <p:tav tm="100000">
                                          <p:val>
                                            <p:strVal val="#ppt_x"/>
                                          </p:val>
                                        </p:tav>
                                      </p:tavLst>
                                    </p:anim>
                                    <p:anim calcmode="lin" valueType="num">
                                      <p:cBhvr>
                                        <p:cTn id="38" dur="1000" fill="hold"/>
                                        <p:tgtEl>
                                          <p:spTgt spid="5">
                                            <p:graphicEl>
                                              <a:dgm id="{B638E7CC-3C48-4169-BDBD-ABDFBFDEF92A}"/>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6B94-DBB0-3A08-9214-BC8F85CBE93B}"/>
              </a:ext>
            </a:extLst>
          </p:cNvPr>
          <p:cNvSpPr>
            <a:spLocks noGrp="1"/>
          </p:cNvSpPr>
          <p:nvPr>
            <p:ph type="title"/>
          </p:nvPr>
        </p:nvSpPr>
        <p:spPr>
          <a:xfrm>
            <a:off x="838200" y="378188"/>
            <a:ext cx="10515600" cy="1325563"/>
          </a:xfrm>
        </p:spPr>
        <p:txBody>
          <a:bodyPr/>
          <a:lstStyle/>
          <a:p>
            <a:r>
              <a:rPr lang="en-US" dirty="0">
                <a:solidFill>
                  <a:schemeClr val="tx2"/>
                </a:solidFill>
                <a:latin typeface="Times New Roman" panose="02020603050405020304" pitchFamily="18" charset="0"/>
                <a:cs typeface="Times New Roman" panose="02020603050405020304" pitchFamily="18" charset="0"/>
              </a:rPr>
              <a:t>MAJOR LEADERSHIP TRAITS</a:t>
            </a:r>
          </a:p>
        </p:txBody>
      </p:sp>
      <p:graphicFrame>
        <p:nvGraphicFramePr>
          <p:cNvPr id="6" name="Table 6">
            <a:extLst>
              <a:ext uri="{FF2B5EF4-FFF2-40B4-BE49-F238E27FC236}">
                <a16:creationId xmlns:a16="http://schemas.microsoft.com/office/drawing/2014/main" id="{3B17B190-71E1-7A86-5C91-7D353EC107FD}"/>
              </a:ext>
            </a:extLst>
          </p:cNvPr>
          <p:cNvGraphicFramePr>
            <a:graphicFrameLocks noGrp="1"/>
          </p:cNvGraphicFramePr>
          <p:nvPr>
            <p:ph idx="1"/>
            <p:extLst>
              <p:ext uri="{D42A27DB-BD31-4B8C-83A1-F6EECF244321}">
                <p14:modId xmlns:p14="http://schemas.microsoft.com/office/powerpoint/2010/main" val="4154626346"/>
              </p:ext>
            </p:extLst>
          </p:nvPr>
        </p:nvGraphicFramePr>
        <p:xfrm>
          <a:off x="1583788" y="2342109"/>
          <a:ext cx="8066650" cy="2647902"/>
        </p:xfrm>
        <a:graphic>
          <a:graphicData uri="http://schemas.openxmlformats.org/drawingml/2006/table">
            <a:tbl>
              <a:tblPr firstRow="1" bandRow="1">
                <a:tableStyleId>{5FD0F851-EC5A-4D38-B0AD-8093EC10F338}</a:tableStyleId>
              </a:tblPr>
              <a:tblGrid>
                <a:gridCol w="4033325">
                  <a:extLst>
                    <a:ext uri="{9D8B030D-6E8A-4147-A177-3AD203B41FA5}">
                      <a16:colId xmlns:a16="http://schemas.microsoft.com/office/drawing/2014/main" val="1473510388"/>
                    </a:ext>
                  </a:extLst>
                </a:gridCol>
                <a:gridCol w="4033325">
                  <a:extLst>
                    <a:ext uri="{9D8B030D-6E8A-4147-A177-3AD203B41FA5}">
                      <a16:colId xmlns:a16="http://schemas.microsoft.com/office/drawing/2014/main" val="2061701539"/>
                    </a:ext>
                  </a:extLst>
                </a:gridCol>
              </a:tblGrid>
              <a:tr h="882634">
                <a:tc>
                  <a:txBody>
                    <a:bodyPr/>
                    <a:lstStyle/>
                    <a:p>
                      <a:pPr algn="ctr"/>
                      <a:r>
                        <a:rPr lang="en-US" sz="2400" b="1" dirty="0">
                          <a:latin typeface="Times New Roman" panose="02020603050405020304" pitchFamily="18" charset="0"/>
                          <a:cs typeface="Times New Roman" panose="02020603050405020304" pitchFamily="18" charset="0"/>
                        </a:rPr>
                        <a:t>INTELLIGENCE</a:t>
                      </a:r>
                    </a:p>
                  </a:txBody>
                  <a:tcPr/>
                </a:tc>
                <a:tc>
                  <a:txBody>
                    <a:bodyPr/>
                    <a:lstStyle/>
                    <a:p>
                      <a:pPr algn="ctr"/>
                      <a:r>
                        <a:rPr lang="en-US" sz="2400" b="1" dirty="0">
                          <a:latin typeface="Times New Roman" panose="02020603050405020304" pitchFamily="18" charset="0"/>
                          <a:cs typeface="Times New Roman" panose="02020603050405020304" pitchFamily="18" charset="0"/>
                        </a:rPr>
                        <a:t>INTEGRITY</a:t>
                      </a:r>
                    </a:p>
                  </a:txBody>
                  <a:tcPr/>
                </a:tc>
                <a:extLst>
                  <a:ext uri="{0D108BD9-81ED-4DB2-BD59-A6C34878D82A}">
                    <a16:rowId xmlns:a16="http://schemas.microsoft.com/office/drawing/2014/main" val="3465245015"/>
                  </a:ext>
                </a:extLst>
              </a:tr>
              <a:tr h="882634">
                <a:tc>
                  <a:txBody>
                    <a:bodyPr/>
                    <a:lstStyle/>
                    <a:p>
                      <a:pPr algn="ctr"/>
                      <a:r>
                        <a:rPr lang="en-US" sz="2400" b="1" dirty="0">
                          <a:latin typeface="Times New Roman" panose="02020603050405020304" pitchFamily="18" charset="0"/>
                          <a:cs typeface="Times New Roman" panose="02020603050405020304" pitchFamily="18" charset="0"/>
                        </a:rPr>
                        <a:t>SELF-CONFIDENCE</a:t>
                      </a:r>
                    </a:p>
                  </a:txBody>
                  <a:tcPr/>
                </a:tc>
                <a:tc>
                  <a:txBody>
                    <a:bodyPr/>
                    <a:lstStyle/>
                    <a:p>
                      <a:pPr algn="ctr"/>
                      <a:r>
                        <a:rPr lang="en-US" sz="2400" b="1" dirty="0">
                          <a:latin typeface="Times New Roman" panose="02020603050405020304" pitchFamily="18" charset="0"/>
                          <a:cs typeface="Times New Roman" panose="02020603050405020304" pitchFamily="18" charset="0"/>
                        </a:rPr>
                        <a:t>SOCIABILITY</a:t>
                      </a:r>
                    </a:p>
                  </a:txBody>
                  <a:tcPr/>
                </a:tc>
                <a:extLst>
                  <a:ext uri="{0D108BD9-81ED-4DB2-BD59-A6C34878D82A}">
                    <a16:rowId xmlns:a16="http://schemas.microsoft.com/office/drawing/2014/main" val="4121391285"/>
                  </a:ext>
                </a:extLst>
              </a:tr>
              <a:tr h="882634">
                <a:tc>
                  <a:txBody>
                    <a:bodyPr/>
                    <a:lstStyle/>
                    <a:p>
                      <a:pPr algn="ctr"/>
                      <a:r>
                        <a:rPr lang="en-US" sz="2400" b="1" dirty="0">
                          <a:latin typeface="Times New Roman" panose="02020603050405020304" pitchFamily="18" charset="0"/>
                          <a:cs typeface="Times New Roman" panose="02020603050405020304" pitchFamily="18" charset="0"/>
                        </a:rPr>
                        <a:t>DETERMINATION</a:t>
                      </a:r>
                    </a:p>
                  </a:txBody>
                  <a:tcPr/>
                </a:tc>
                <a:tc>
                  <a:txBody>
                    <a:bodyPr/>
                    <a:lstStyle/>
                    <a:p>
                      <a:pPr algn="ctr"/>
                      <a:endParaRPr lang="en-US"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94335010"/>
                  </a:ext>
                </a:extLst>
              </a:tr>
            </a:tbl>
          </a:graphicData>
        </a:graphic>
      </p:graphicFrame>
      <p:pic>
        <p:nvPicPr>
          <p:cNvPr id="7"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2"/>
          <a:stretch>
            <a:fillRect/>
          </a:stretch>
        </p:blipFill>
        <p:spPr>
          <a:xfrm>
            <a:off x="10982325" y="0"/>
            <a:ext cx="1209675" cy="1304925"/>
          </a:xfrm>
          <a:prstGeom prst="rect">
            <a:avLst/>
          </a:prstGeom>
        </p:spPr>
      </p:pic>
    </p:spTree>
    <p:extLst>
      <p:ext uri="{BB962C8B-B14F-4D97-AF65-F5344CB8AC3E}">
        <p14:creationId xmlns:p14="http://schemas.microsoft.com/office/powerpoint/2010/main" val="1278275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6B94-DBB0-3A08-9214-BC8F85CBE93B}"/>
              </a:ext>
            </a:extLst>
          </p:cNvPr>
          <p:cNvSpPr>
            <a:spLocks noGrp="1"/>
          </p:cNvSpPr>
          <p:nvPr>
            <p:ph type="title"/>
          </p:nvPr>
        </p:nvSpPr>
        <p:spPr>
          <a:xfrm>
            <a:off x="791997" y="566839"/>
            <a:ext cx="4977976" cy="1454051"/>
          </a:xfrm>
        </p:spPr>
        <p:txBody>
          <a:bodyPr>
            <a:normAutofit/>
          </a:bodyPr>
          <a:lstStyle/>
          <a:p>
            <a:r>
              <a:rPr lang="en-US" sz="3600" dirty="0">
                <a:solidFill>
                  <a:schemeClr val="tx2"/>
                </a:solidFill>
                <a:latin typeface="Times New Roman" panose="02020603050405020304" pitchFamily="18" charset="0"/>
                <a:cs typeface="Times New Roman" panose="02020603050405020304" pitchFamily="18" charset="0"/>
              </a:rPr>
              <a:t>INTELLIGENCE</a:t>
            </a:r>
          </a:p>
        </p:txBody>
      </p:sp>
      <p:sp>
        <p:nvSpPr>
          <p:cNvPr id="3" name="Content Placeholder 2">
            <a:extLst>
              <a:ext uri="{FF2B5EF4-FFF2-40B4-BE49-F238E27FC236}">
                <a16:creationId xmlns:a16="http://schemas.microsoft.com/office/drawing/2014/main" id="{33037F35-B853-513B-19D5-0A8E1F08F548}"/>
              </a:ext>
            </a:extLst>
          </p:cNvPr>
          <p:cNvSpPr>
            <a:spLocks noGrp="1"/>
          </p:cNvSpPr>
          <p:nvPr>
            <p:ph idx="1"/>
          </p:nvPr>
        </p:nvSpPr>
        <p:spPr>
          <a:xfrm>
            <a:off x="791997" y="1880673"/>
            <a:ext cx="5769110" cy="4533439"/>
          </a:xfrm>
        </p:spPr>
        <p:txBody>
          <a:bodyPr anchor="ctr">
            <a:normAutofit/>
          </a:bodyPr>
          <a:lstStyle/>
          <a:p>
            <a:r>
              <a:rPr lang="en-US" sz="2400" dirty="0">
                <a:latin typeface="Times New Roman" panose="02020603050405020304" pitchFamily="18" charset="0"/>
                <a:cs typeface="Times New Roman" panose="02020603050405020304" pitchFamily="18" charset="0"/>
              </a:rPr>
              <a:t>Intelligence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Leaders tend to have higher intelligence than non leaders</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Strong verbal ability, perceptual ability and reasoning</a:t>
            </a:r>
          </a:p>
          <a:p>
            <a:r>
              <a:rPr lang="en-US" sz="2400" i="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Having an IQ higher than followers, good or not ?</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Steve Jobs</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Intelligence is a trait that helps in gaining certain skills</a:t>
            </a:r>
            <a:endParaRPr lang="en-US" sz="2400" dirty="0">
              <a:latin typeface="Times New Roman" panose="02020603050405020304" pitchFamily="18" charset="0"/>
              <a:cs typeface="Times New Roman" panose="02020603050405020304" pitchFamily="18" charset="0"/>
            </a:endParaRPr>
          </a:p>
        </p:txBody>
      </p:sp>
      <p:pic>
        <p:nvPicPr>
          <p:cNvPr id="9" name="Graphic 8" descr="Head with Gears">
            <a:extLst>
              <a:ext uri="{FF2B5EF4-FFF2-40B4-BE49-F238E27FC236}">
                <a16:creationId xmlns:a16="http://schemas.microsoft.com/office/drawing/2014/main" id="{C84D76FE-7868-2284-8A2A-A44B44F61B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121726" y="1629089"/>
            <a:ext cx="3620021" cy="3620021"/>
          </a:xfrm>
          <a:prstGeom prst="rect">
            <a:avLst/>
          </a:prstGeom>
        </p:spPr>
      </p:pic>
      <p:sp>
        <p:nvSpPr>
          <p:cNvPr id="6" name="TextBox 5">
            <a:extLst>
              <a:ext uri="{FF2B5EF4-FFF2-40B4-BE49-F238E27FC236}">
                <a16:creationId xmlns:a16="http://schemas.microsoft.com/office/drawing/2014/main" id="{73C6707D-2E78-31F2-3E30-178014BBAE93}"/>
              </a:ext>
            </a:extLst>
          </p:cNvPr>
          <p:cNvSpPr txBox="1"/>
          <p:nvPr/>
        </p:nvSpPr>
        <p:spPr>
          <a:xfrm>
            <a:off x="3064695" y="2020890"/>
            <a:ext cx="1032504" cy="584775"/>
          </a:xfrm>
          <a:prstGeom prst="rect">
            <a:avLst/>
          </a:prstGeom>
          <a:noFill/>
        </p:spPr>
        <p:txBody>
          <a:bodyPr wrap="square" rtlCol="0">
            <a:spAutoFit/>
          </a:bodyPr>
          <a:lstStyle/>
          <a:p>
            <a:r>
              <a:rPr lang="ar-AE" sz="3200" dirty="0">
                <a:latin typeface="Times New Roman" panose="02020603050405020304" pitchFamily="18" charset="0"/>
                <a:cs typeface="Times New Roman" panose="02020603050405020304" pitchFamily="18" charset="0"/>
              </a:rPr>
              <a:t>ذہانت</a:t>
            </a:r>
            <a:endParaRPr lang="en-US" sz="3200" dirty="0">
              <a:latin typeface="Times New Roman" panose="02020603050405020304" pitchFamily="18" charset="0"/>
              <a:cs typeface="Times New Roman" panose="02020603050405020304" pitchFamily="18" charset="0"/>
            </a:endParaRPr>
          </a:p>
        </p:txBody>
      </p:sp>
      <p:pic>
        <p:nvPicPr>
          <p:cNvPr id="15"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4"/>
          <a:stretch>
            <a:fillRect/>
          </a:stretch>
        </p:blipFill>
        <p:spPr>
          <a:xfrm>
            <a:off x="10982325" y="0"/>
            <a:ext cx="1209675" cy="1304925"/>
          </a:xfrm>
          <a:prstGeom prst="rect">
            <a:avLst/>
          </a:prstGeom>
        </p:spPr>
      </p:pic>
    </p:spTree>
    <p:extLst>
      <p:ext uri="{BB962C8B-B14F-4D97-AF65-F5344CB8AC3E}">
        <p14:creationId xmlns:p14="http://schemas.microsoft.com/office/powerpoint/2010/main" val="177073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6B94-DBB0-3A08-9214-BC8F85CBE93B}"/>
              </a:ext>
            </a:extLst>
          </p:cNvPr>
          <p:cNvSpPr>
            <a:spLocks noGrp="1"/>
          </p:cNvSpPr>
          <p:nvPr>
            <p:ph type="title"/>
          </p:nvPr>
        </p:nvSpPr>
        <p:spPr>
          <a:xfrm>
            <a:off x="804672" y="802955"/>
            <a:ext cx="4977976" cy="1454051"/>
          </a:xfrm>
        </p:spPr>
        <p:txBody>
          <a:bodyPr>
            <a:normAutofit/>
          </a:bodyPr>
          <a:lstStyle/>
          <a:p>
            <a:r>
              <a:rPr lang="en-US" sz="3600" dirty="0">
                <a:solidFill>
                  <a:schemeClr val="tx2"/>
                </a:solidFill>
                <a:latin typeface="Times New Roman" panose="02020603050405020304" pitchFamily="18" charset="0"/>
                <a:cs typeface="Times New Roman" panose="02020603050405020304" pitchFamily="18" charset="0"/>
              </a:rPr>
              <a:t>SELF-CONFIDENCE</a:t>
            </a:r>
          </a:p>
        </p:txBody>
      </p:sp>
      <p:sp>
        <p:nvSpPr>
          <p:cNvPr id="3" name="Content Placeholder 2">
            <a:extLst>
              <a:ext uri="{FF2B5EF4-FFF2-40B4-BE49-F238E27FC236}">
                <a16:creationId xmlns:a16="http://schemas.microsoft.com/office/drawing/2014/main" id="{33037F35-B853-513B-19D5-0A8E1F08F548}"/>
              </a:ext>
            </a:extLst>
          </p:cNvPr>
          <p:cNvSpPr>
            <a:spLocks noGrp="1"/>
          </p:cNvSpPr>
          <p:nvPr>
            <p:ph idx="1"/>
          </p:nvPr>
        </p:nvSpPr>
        <p:spPr>
          <a:xfrm>
            <a:off x="804672" y="2421682"/>
            <a:ext cx="5565224" cy="3639289"/>
          </a:xfrm>
        </p:spPr>
        <p:txBody>
          <a:bodyPr anchor="ctr">
            <a:normAutofit/>
          </a:bodyPr>
          <a:lstStyle/>
          <a:p>
            <a:r>
              <a:rPr lang="en-US" sz="2400" dirty="0">
                <a:latin typeface="Times New Roman" panose="02020603050405020304" pitchFamily="18" charset="0"/>
                <a:cs typeface="Times New Roman" panose="02020603050405020304" pitchFamily="18" charset="0"/>
              </a:rPr>
              <a:t>Self-confidence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Ability to be certain about one’s competencies and skills</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Self-esteem and self-assurance</a:t>
            </a:r>
          </a:p>
          <a:p>
            <a:r>
              <a:rPr lang="en-US" sz="2400" i="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Why is it important for a leader ?</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A belief that one can make a difference</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Steve Jobs</a:t>
            </a:r>
            <a:endParaRPr lang="en-US" sz="2400" dirty="0">
              <a:latin typeface="Times New Roman" panose="02020603050405020304" pitchFamily="18" charset="0"/>
              <a:cs typeface="Times New Roman" panose="02020603050405020304" pitchFamily="18" charset="0"/>
            </a:endParaRPr>
          </a:p>
        </p:txBody>
      </p:sp>
      <p:pic>
        <p:nvPicPr>
          <p:cNvPr id="9" name="Graphic 8" descr="Onboarding">
            <a:extLst>
              <a:ext uri="{FF2B5EF4-FFF2-40B4-BE49-F238E27FC236}">
                <a16:creationId xmlns:a16="http://schemas.microsoft.com/office/drawing/2014/main" id="{5146C246-6BDF-421A-294F-BCC732C601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121726" y="1629089"/>
            <a:ext cx="3620021" cy="3620021"/>
          </a:xfrm>
          <a:prstGeom prst="rect">
            <a:avLst/>
          </a:prstGeom>
        </p:spPr>
      </p:pic>
      <p:sp>
        <p:nvSpPr>
          <p:cNvPr id="6" name="TextBox 5">
            <a:extLst>
              <a:ext uri="{FF2B5EF4-FFF2-40B4-BE49-F238E27FC236}">
                <a16:creationId xmlns:a16="http://schemas.microsoft.com/office/drawing/2014/main" id="{46F26F09-7867-2B63-B857-595CC15DEC58}"/>
              </a:ext>
            </a:extLst>
          </p:cNvPr>
          <p:cNvSpPr txBox="1"/>
          <p:nvPr/>
        </p:nvSpPr>
        <p:spPr>
          <a:xfrm>
            <a:off x="3430454" y="2573662"/>
            <a:ext cx="2352193" cy="584775"/>
          </a:xfrm>
          <a:prstGeom prst="rect">
            <a:avLst/>
          </a:prstGeom>
          <a:noFill/>
        </p:spPr>
        <p:txBody>
          <a:bodyPr wrap="square" rtlCol="0">
            <a:spAutoFit/>
          </a:bodyPr>
          <a:lstStyle/>
          <a:p>
            <a:r>
              <a:rPr lang="ar-AE" sz="3200" dirty="0">
                <a:latin typeface="Times New Roman" panose="02020603050405020304" pitchFamily="18" charset="0"/>
                <a:cs typeface="Times New Roman" panose="02020603050405020304" pitchFamily="18" charset="0"/>
              </a:rPr>
              <a:t>خود اعتمادی</a:t>
            </a:r>
            <a:endParaRPr lang="en-US" sz="3200" dirty="0">
              <a:latin typeface="Times New Roman" panose="02020603050405020304" pitchFamily="18" charset="0"/>
              <a:cs typeface="Times New Roman" panose="02020603050405020304" pitchFamily="18" charset="0"/>
            </a:endParaRPr>
          </a:p>
        </p:txBody>
      </p:sp>
      <p:pic>
        <p:nvPicPr>
          <p:cNvPr id="15"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4"/>
          <a:stretch>
            <a:fillRect/>
          </a:stretch>
        </p:blipFill>
        <p:spPr>
          <a:xfrm>
            <a:off x="10982325" y="0"/>
            <a:ext cx="1209675" cy="1304925"/>
          </a:xfrm>
          <a:prstGeom prst="rect">
            <a:avLst/>
          </a:prstGeom>
        </p:spPr>
      </p:pic>
    </p:spTree>
    <p:extLst>
      <p:ext uri="{BB962C8B-B14F-4D97-AF65-F5344CB8AC3E}">
        <p14:creationId xmlns:p14="http://schemas.microsoft.com/office/powerpoint/2010/main" val="3078925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6B94-DBB0-3A08-9214-BC8F85CBE93B}"/>
              </a:ext>
            </a:extLst>
          </p:cNvPr>
          <p:cNvSpPr>
            <a:spLocks noGrp="1"/>
          </p:cNvSpPr>
          <p:nvPr>
            <p:ph type="title"/>
          </p:nvPr>
        </p:nvSpPr>
        <p:spPr>
          <a:xfrm>
            <a:off x="838200" y="585216"/>
            <a:ext cx="10515600" cy="1325563"/>
          </a:xfrm>
        </p:spPr>
        <p:txBody>
          <a:bodyPr>
            <a:normAutofit/>
          </a:bodyPr>
          <a:lstStyle/>
          <a:p>
            <a:r>
              <a:rPr lang="en-US" dirty="0">
                <a:solidFill>
                  <a:schemeClr val="tx2"/>
                </a:solidFill>
                <a:latin typeface="Times New Roman" panose="02020603050405020304" pitchFamily="18" charset="0"/>
                <a:cs typeface="Times New Roman" panose="02020603050405020304" pitchFamily="18" charset="0"/>
              </a:rPr>
              <a:t>DETERMINATION</a:t>
            </a:r>
          </a:p>
        </p:txBody>
      </p:sp>
      <p:pic>
        <p:nvPicPr>
          <p:cNvPr id="7" name="Picture 6" descr="Text&#10;&#10;Description automatically generated">
            <a:extLst>
              <a:ext uri="{FF2B5EF4-FFF2-40B4-BE49-F238E27FC236}">
                <a16:creationId xmlns:a16="http://schemas.microsoft.com/office/drawing/2014/main" id="{1F8192DD-F639-1566-2E1B-00492A86C9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807" r="2" b="6973"/>
          <a:stretch/>
        </p:blipFill>
        <p:spPr>
          <a:xfrm>
            <a:off x="841248" y="2516777"/>
            <a:ext cx="5015484" cy="3660185"/>
          </a:xfrm>
          <a:prstGeom prst="rect">
            <a:avLst/>
          </a:prstGeom>
          <a:ln>
            <a:noFill/>
          </a:ln>
          <a:effectLst>
            <a:softEdge rad="112500"/>
          </a:effectLst>
        </p:spPr>
      </p:pic>
      <p:sp>
        <p:nvSpPr>
          <p:cNvPr id="3" name="Content Placeholder 2">
            <a:extLst>
              <a:ext uri="{FF2B5EF4-FFF2-40B4-BE49-F238E27FC236}">
                <a16:creationId xmlns:a16="http://schemas.microsoft.com/office/drawing/2014/main" id="{33037F35-B853-513B-19D5-0A8E1F08F548}"/>
              </a:ext>
            </a:extLst>
          </p:cNvPr>
          <p:cNvSpPr>
            <a:spLocks noGrp="1"/>
          </p:cNvSpPr>
          <p:nvPr>
            <p:ph idx="1"/>
          </p:nvPr>
        </p:nvSpPr>
        <p:spPr>
          <a:xfrm>
            <a:off x="6096000" y="2249491"/>
            <a:ext cx="5678658" cy="4460798"/>
          </a:xfrm>
        </p:spPr>
        <p:txBody>
          <a:bodyPr anchor="ctr">
            <a:normAutofit/>
          </a:bodyPr>
          <a:lstStyle/>
          <a:p>
            <a:r>
              <a:rPr lang="en-US" sz="2400" dirty="0">
                <a:latin typeface="Times New Roman" panose="02020603050405020304" pitchFamily="18" charset="0"/>
                <a:cs typeface="Times New Roman" panose="02020603050405020304" pitchFamily="18" charset="0"/>
              </a:rPr>
              <a:t>Determination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Desire to get the job done</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Initiative, persistence, dominance, and drive</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Willing to assert themselves</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Proactive</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Capacity to persevere in the face of obstacles</a:t>
            </a:r>
          </a:p>
          <a:p>
            <a:r>
              <a:rPr lang="en-US" sz="2400" i="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Why is it important for leaders ?</a:t>
            </a:r>
            <a:endParaRPr lang="en-US" sz="2400" i="1" dirty="0">
              <a:solidFill>
                <a:schemeClr val="accent2"/>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0B5A0CC-EA22-BC16-25CC-8641F745F748}"/>
              </a:ext>
            </a:extLst>
          </p:cNvPr>
          <p:cNvSpPr txBox="1"/>
          <p:nvPr/>
        </p:nvSpPr>
        <p:spPr>
          <a:xfrm>
            <a:off x="8649570" y="2395728"/>
            <a:ext cx="902394" cy="584775"/>
          </a:xfrm>
          <a:prstGeom prst="rect">
            <a:avLst/>
          </a:prstGeom>
          <a:noFill/>
        </p:spPr>
        <p:txBody>
          <a:bodyPr wrap="square" rtlCol="0">
            <a:spAutoFit/>
          </a:bodyPr>
          <a:lstStyle/>
          <a:p>
            <a:r>
              <a:rPr lang="ar-AE" sz="3200" dirty="0">
                <a:latin typeface="Times New Roman" panose="02020603050405020304" pitchFamily="18" charset="0"/>
                <a:cs typeface="Times New Roman" panose="02020603050405020304" pitchFamily="18" charset="0"/>
              </a:rPr>
              <a:t>عزم</a:t>
            </a:r>
            <a:endParaRPr lang="en-US" sz="3200" dirty="0">
              <a:latin typeface="Times New Roman" panose="02020603050405020304" pitchFamily="18" charset="0"/>
              <a:cs typeface="Times New Roman" panose="02020603050405020304" pitchFamily="18" charset="0"/>
            </a:endParaRPr>
          </a:p>
        </p:txBody>
      </p:sp>
      <p:pic>
        <p:nvPicPr>
          <p:cNvPr id="10"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3"/>
          <a:stretch>
            <a:fillRect/>
          </a:stretch>
        </p:blipFill>
        <p:spPr>
          <a:xfrm>
            <a:off x="10982325" y="0"/>
            <a:ext cx="1209675" cy="1304925"/>
          </a:xfrm>
          <a:prstGeom prst="rect">
            <a:avLst/>
          </a:prstGeom>
        </p:spPr>
      </p:pic>
    </p:spTree>
    <p:extLst>
      <p:ext uri="{BB962C8B-B14F-4D97-AF65-F5344CB8AC3E}">
        <p14:creationId xmlns:p14="http://schemas.microsoft.com/office/powerpoint/2010/main" val="346712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6B94-DBB0-3A08-9214-BC8F85CBE93B}"/>
              </a:ext>
            </a:extLst>
          </p:cNvPr>
          <p:cNvSpPr>
            <a:spLocks noGrp="1"/>
          </p:cNvSpPr>
          <p:nvPr>
            <p:ph type="title"/>
          </p:nvPr>
        </p:nvSpPr>
        <p:spPr>
          <a:xfrm>
            <a:off x="1288060" y="1369938"/>
            <a:ext cx="3210854" cy="4114800"/>
          </a:xfrm>
        </p:spPr>
        <p:txBody>
          <a:bodyPr>
            <a:normAutofit/>
          </a:bodyPr>
          <a:lstStyle/>
          <a:p>
            <a:pPr algn="r"/>
            <a:r>
              <a:rPr lang="en-US" dirty="0">
                <a:solidFill>
                  <a:schemeClr val="tx2"/>
                </a:solidFill>
                <a:latin typeface="Times New Roman" panose="02020603050405020304" pitchFamily="18" charset="0"/>
                <a:cs typeface="Times New Roman" panose="02020603050405020304" pitchFamily="18" charset="0"/>
              </a:rPr>
              <a:t>INTEGRITY</a:t>
            </a:r>
          </a:p>
        </p:txBody>
      </p:sp>
      <p:sp>
        <p:nvSpPr>
          <p:cNvPr id="3" name="Content Placeholder 2">
            <a:extLst>
              <a:ext uri="{FF2B5EF4-FFF2-40B4-BE49-F238E27FC236}">
                <a16:creationId xmlns:a16="http://schemas.microsoft.com/office/drawing/2014/main" id="{33037F35-B853-513B-19D5-0A8E1F08F548}"/>
              </a:ext>
            </a:extLst>
          </p:cNvPr>
          <p:cNvSpPr>
            <a:spLocks noGrp="1"/>
          </p:cNvSpPr>
          <p:nvPr>
            <p:ph idx="1"/>
          </p:nvPr>
        </p:nvSpPr>
        <p:spPr>
          <a:xfrm>
            <a:off x="4936304" y="1164203"/>
            <a:ext cx="5872185" cy="4526269"/>
          </a:xfrm>
        </p:spPr>
        <p:txBody>
          <a:bodyPr anchor="ctr">
            <a:normAutofit lnSpcReduction="10000"/>
          </a:bodyPr>
          <a:lstStyle/>
          <a:p>
            <a:r>
              <a:rPr lang="en-US" sz="2400" dirty="0">
                <a:latin typeface="Times New Roman" panose="02020603050405020304" pitchFamily="18" charset="0"/>
                <a:cs typeface="Times New Roman" panose="02020603050405020304" pitchFamily="18" charset="0"/>
              </a:rPr>
              <a:t>Integrity </a:t>
            </a:r>
            <a:r>
              <a:rPr lang="en-US" sz="2400" dirty="0">
                <a:latin typeface="Times New Roman" panose="02020603050405020304" pitchFamily="18" charset="0"/>
                <a:cs typeface="Times New Roman" panose="02020603050405020304" pitchFamily="18" charset="0"/>
                <a:sym typeface="Wingdings" panose="05000000000000000000" pitchFamily="2" charset="2"/>
              </a:rPr>
              <a:t> </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The quality of honesty and trustworthiness</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Adherence to strong set of principles and take responsibility for their actions</a:t>
            </a:r>
          </a:p>
          <a:p>
            <a:r>
              <a:rPr lang="en-US" sz="2400" i="1" dirty="0">
                <a:solidFill>
                  <a:schemeClr val="accent2"/>
                </a:solidFill>
                <a:latin typeface="Times New Roman" panose="02020603050405020304" pitchFamily="18" charset="0"/>
                <a:cs typeface="Times New Roman" panose="02020603050405020304" pitchFamily="18" charset="0"/>
                <a:sym typeface="Wingdings" panose="05000000000000000000" pitchFamily="2" charset="2"/>
              </a:rPr>
              <a:t>Why is integrity important for leaders ?</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Inspire confidence</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They can be trusted to do what they say they are going to do</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Loyal, dependable and not deceptive</a:t>
            </a:r>
          </a:p>
          <a:p>
            <a:r>
              <a:rPr lang="en-US" sz="2400" dirty="0">
                <a:latin typeface="Times New Roman" panose="02020603050405020304" pitchFamily="18" charset="0"/>
                <a:cs typeface="Times New Roman" panose="02020603050405020304" pitchFamily="18" charset="0"/>
                <a:sym typeface="Wingdings" panose="05000000000000000000" pitchFamily="2" charset="2"/>
              </a:rPr>
              <a:t>Integrity make s a leader believable and worthy of our trust</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E9663CB-3021-ED64-13BE-513629F1CC25}"/>
              </a:ext>
            </a:extLst>
          </p:cNvPr>
          <p:cNvSpPr txBox="1"/>
          <p:nvPr/>
        </p:nvSpPr>
        <p:spPr>
          <a:xfrm>
            <a:off x="6765005" y="1257394"/>
            <a:ext cx="1758461" cy="461665"/>
          </a:xfrm>
          <a:prstGeom prst="rect">
            <a:avLst/>
          </a:prstGeom>
          <a:noFill/>
        </p:spPr>
        <p:txBody>
          <a:bodyPr wrap="square" rtlCol="0">
            <a:spAutoFit/>
          </a:bodyPr>
          <a:lstStyle/>
          <a:p>
            <a:r>
              <a:rPr lang="ar-AE" sz="2400" dirty="0">
                <a:latin typeface="Times New Roman" panose="02020603050405020304" pitchFamily="18" charset="0"/>
                <a:cs typeface="Times New Roman" panose="02020603050405020304" pitchFamily="18" charset="0"/>
              </a:rPr>
              <a:t>راست بازی</a:t>
            </a:r>
            <a:endParaRPr lang="en-US" sz="2400" dirty="0">
              <a:latin typeface="Times New Roman" panose="02020603050405020304" pitchFamily="18" charset="0"/>
              <a:cs typeface="Times New Roman" panose="02020603050405020304" pitchFamily="18" charset="0"/>
            </a:endParaRPr>
          </a:p>
        </p:txBody>
      </p:sp>
      <p:pic>
        <p:nvPicPr>
          <p:cNvPr id="11"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2"/>
          <a:stretch>
            <a:fillRect/>
          </a:stretch>
        </p:blipFill>
        <p:spPr>
          <a:xfrm>
            <a:off x="10982325" y="0"/>
            <a:ext cx="1209675" cy="1304925"/>
          </a:xfrm>
          <a:prstGeom prst="rect">
            <a:avLst/>
          </a:prstGeom>
        </p:spPr>
      </p:pic>
    </p:spTree>
    <p:extLst>
      <p:ext uri="{BB962C8B-B14F-4D97-AF65-F5344CB8AC3E}">
        <p14:creationId xmlns:p14="http://schemas.microsoft.com/office/powerpoint/2010/main" val="151238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barn(inVertical)">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fade">
                                      <p:cBhvr>
                                        <p:cTn id="33" dur="1000"/>
                                        <p:tgtEl>
                                          <p:spTgt spid="3">
                                            <p:txEl>
                                              <p:pRg st="3" end="3"/>
                                            </p:txEl>
                                          </p:spTgt>
                                        </p:tgtEl>
                                      </p:cBhvr>
                                    </p:animEffect>
                                    <p:anim calcmode="lin" valueType="num">
                                      <p:cBhvr>
                                        <p:cTn id="34"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1000"/>
                                        <p:tgtEl>
                                          <p:spTgt spid="3">
                                            <p:txEl>
                                              <p:pRg st="4" end="4"/>
                                            </p:txEl>
                                          </p:spTgt>
                                        </p:tgtEl>
                                      </p:cBhvr>
                                    </p:animEffect>
                                    <p:anim calcmode="lin" valueType="num">
                                      <p:cBhvr>
                                        <p:cTn id="4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1000"/>
                                        <p:tgtEl>
                                          <p:spTgt spid="3">
                                            <p:txEl>
                                              <p:pRg st="5" end="5"/>
                                            </p:txEl>
                                          </p:spTgt>
                                        </p:tgtEl>
                                      </p:cBhvr>
                                    </p:animEffect>
                                    <p:anim calcmode="lin" valueType="num">
                                      <p:cBhvr>
                                        <p:cTn id="4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6" end="6"/>
                                            </p:txEl>
                                          </p:spTgt>
                                        </p:tgtEl>
                                        <p:attrNameLst>
                                          <p:attrName>style.visibility</p:attrName>
                                        </p:attrNameLst>
                                      </p:cBhvr>
                                      <p:to>
                                        <p:strVal val="visible"/>
                                      </p:to>
                                    </p:set>
                                    <p:animEffect transition="in" filter="fade">
                                      <p:cBhvr>
                                        <p:cTn id="54" dur="1000"/>
                                        <p:tgtEl>
                                          <p:spTgt spid="3">
                                            <p:txEl>
                                              <p:pRg st="6" end="6"/>
                                            </p:txEl>
                                          </p:spTgt>
                                        </p:tgtEl>
                                      </p:cBhvr>
                                    </p:animEffect>
                                    <p:anim calcmode="lin" valueType="num">
                                      <p:cBhvr>
                                        <p:cTn id="5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fade">
                                      <p:cBhvr>
                                        <p:cTn id="61" dur="1000"/>
                                        <p:tgtEl>
                                          <p:spTgt spid="3">
                                            <p:txEl>
                                              <p:pRg st="7" end="7"/>
                                            </p:txEl>
                                          </p:spTgt>
                                        </p:tgtEl>
                                      </p:cBhvr>
                                    </p:animEffect>
                                    <p:anim calcmode="lin" valueType="num">
                                      <p:cBhvr>
                                        <p:cTn id="6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66B94-DBB0-3A08-9214-BC8F85CBE93B}"/>
              </a:ext>
            </a:extLst>
          </p:cNvPr>
          <p:cNvSpPr>
            <a:spLocks noGrp="1"/>
          </p:cNvSpPr>
          <p:nvPr>
            <p:ph type="title"/>
          </p:nvPr>
        </p:nvSpPr>
        <p:spPr/>
        <p:txBody>
          <a:bodyPr/>
          <a:lstStyle/>
          <a:p>
            <a:r>
              <a:rPr lang="en-US" dirty="0">
                <a:solidFill>
                  <a:schemeClr val="tx2"/>
                </a:solidFill>
                <a:latin typeface="Times New Roman" panose="02020603050405020304" pitchFamily="18" charset="0"/>
                <a:cs typeface="Times New Roman" panose="02020603050405020304" pitchFamily="18" charset="0"/>
              </a:rPr>
              <a:t>SOCIABILITY</a:t>
            </a:r>
          </a:p>
        </p:txBody>
      </p:sp>
      <p:graphicFrame>
        <p:nvGraphicFramePr>
          <p:cNvPr id="8" name="Content Placeholder 2">
            <a:extLst>
              <a:ext uri="{FF2B5EF4-FFF2-40B4-BE49-F238E27FC236}">
                <a16:creationId xmlns:a16="http://schemas.microsoft.com/office/drawing/2014/main" id="{20DA9E45-EDDB-1CE0-6A14-148280713680}"/>
              </a:ext>
            </a:extLst>
          </p:cNvPr>
          <p:cNvGraphicFramePr>
            <a:graphicFrameLocks noGrp="1"/>
          </p:cNvGraphicFramePr>
          <p:nvPr>
            <p:ph idx="1"/>
            <p:extLst/>
          </p:nvPr>
        </p:nvGraphicFramePr>
        <p:xfrm>
          <a:off x="838200" y="1825624"/>
          <a:ext cx="10515600" cy="48565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EE83DBF-9646-1C0A-A908-4E37D035C88F}"/>
              </a:ext>
            </a:extLst>
          </p:cNvPr>
          <p:cNvSpPr txBox="1"/>
          <p:nvPr/>
        </p:nvSpPr>
        <p:spPr>
          <a:xfrm>
            <a:off x="3165232" y="1825624"/>
            <a:ext cx="1983544" cy="461665"/>
          </a:xfrm>
          <a:prstGeom prst="rect">
            <a:avLst/>
          </a:prstGeom>
          <a:noFill/>
        </p:spPr>
        <p:txBody>
          <a:bodyPr wrap="square" rtlCol="0">
            <a:spAutoFit/>
          </a:bodyPr>
          <a:lstStyle/>
          <a:p>
            <a:r>
              <a:rPr lang="ar-AE" sz="2400" dirty="0">
                <a:latin typeface="Times New Roman" panose="02020603050405020304" pitchFamily="18" charset="0"/>
                <a:cs typeface="Times New Roman" panose="02020603050405020304" pitchFamily="18" charset="0"/>
              </a:rPr>
              <a:t>ملنساری</a:t>
            </a:r>
            <a:endParaRPr lang="en-US" sz="2400" dirty="0">
              <a:latin typeface="Times New Roman" panose="02020603050405020304" pitchFamily="18" charset="0"/>
              <a:cs typeface="Times New Roman" panose="02020603050405020304" pitchFamily="18" charset="0"/>
            </a:endParaRPr>
          </a:p>
        </p:txBody>
      </p:sp>
      <p:pic>
        <p:nvPicPr>
          <p:cNvPr id="7" name="Picture 6" descr="Logo&#10;&#10;Description automatically generated">
            <a:extLst>
              <a:ext uri="{FF2B5EF4-FFF2-40B4-BE49-F238E27FC236}">
                <a16:creationId xmlns:a16="http://schemas.microsoft.com/office/drawing/2014/main" id="{3C4C611A-743A-E77E-C155-1942F0C37115}"/>
              </a:ext>
            </a:extLst>
          </p:cNvPr>
          <p:cNvPicPr>
            <a:picLocks noChangeAspect="1"/>
          </p:cNvPicPr>
          <p:nvPr/>
        </p:nvPicPr>
        <p:blipFill>
          <a:blip r:embed="rId7"/>
          <a:stretch>
            <a:fillRect/>
          </a:stretch>
        </p:blipFill>
        <p:spPr>
          <a:xfrm>
            <a:off x="10982325" y="0"/>
            <a:ext cx="1209675" cy="1304925"/>
          </a:xfrm>
          <a:prstGeom prst="rect">
            <a:avLst/>
          </a:prstGeom>
        </p:spPr>
      </p:pic>
    </p:spTree>
    <p:extLst>
      <p:ext uri="{BB962C8B-B14F-4D97-AF65-F5344CB8AC3E}">
        <p14:creationId xmlns:p14="http://schemas.microsoft.com/office/powerpoint/2010/main" val="286337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graphicEl>
                                              <a:dgm id="{2B5041A1-4142-44CD-92E9-0CE2C3A8A424}"/>
                                            </p:graphicEl>
                                          </p:spTgt>
                                        </p:tgtEl>
                                        <p:attrNameLst>
                                          <p:attrName>style.visibility</p:attrName>
                                        </p:attrNameLst>
                                      </p:cBhvr>
                                      <p:to>
                                        <p:strVal val="visible"/>
                                      </p:to>
                                    </p:set>
                                    <p:animEffect transition="in" filter="fade">
                                      <p:cBhvr>
                                        <p:cTn id="7" dur="1000"/>
                                        <p:tgtEl>
                                          <p:spTgt spid="8">
                                            <p:graphicEl>
                                              <a:dgm id="{2B5041A1-4142-44CD-92E9-0CE2C3A8A424}"/>
                                            </p:graphicEl>
                                          </p:spTgt>
                                        </p:tgtEl>
                                      </p:cBhvr>
                                    </p:animEffect>
                                    <p:anim calcmode="lin" valueType="num">
                                      <p:cBhvr>
                                        <p:cTn id="8" dur="1000" fill="hold"/>
                                        <p:tgtEl>
                                          <p:spTgt spid="8">
                                            <p:graphicEl>
                                              <a:dgm id="{2B5041A1-4142-44CD-92E9-0CE2C3A8A424}"/>
                                            </p:graphicEl>
                                          </p:spTgt>
                                        </p:tgtEl>
                                        <p:attrNameLst>
                                          <p:attrName>ppt_x</p:attrName>
                                        </p:attrNameLst>
                                      </p:cBhvr>
                                      <p:tavLst>
                                        <p:tav tm="0">
                                          <p:val>
                                            <p:strVal val="#ppt_x"/>
                                          </p:val>
                                        </p:tav>
                                        <p:tav tm="100000">
                                          <p:val>
                                            <p:strVal val="#ppt_x"/>
                                          </p:val>
                                        </p:tav>
                                      </p:tavLst>
                                    </p:anim>
                                    <p:anim calcmode="lin" valueType="num">
                                      <p:cBhvr>
                                        <p:cTn id="9" dur="1000" fill="hold"/>
                                        <p:tgtEl>
                                          <p:spTgt spid="8">
                                            <p:graphicEl>
                                              <a:dgm id="{2B5041A1-4142-44CD-92E9-0CE2C3A8A424}"/>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graphicEl>
                                              <a:dgm id="{A3ADEDCF-CF52-4B30-8DB8-67FF13831710}"/>
                                            </p:graphicEl>
                                          </p:spTgt>
                                        </p:tgtEl>
                                        <p:attrNameLst>
                                          <p:attrName>style.visibility</p:attrName>
                                        </p:attrNameLst>
                                      </p:cBhvr>
                                      <p:to>
                                        <p:strVal val="visible"/>
                                      </p:to>
                                    </p:set>
                                    <p:animEffect transition="in" filter="fade">
                                      <p:cBhvr>
                                        <p:cTn id="12" dur="1000"/>
                                        <p:tgtEl>
                                          <p:spTgt spid="8">
                                            <p:graphicEl>
                                              <a:dgm id="{A3ADEDCF-CF52-4B30-8DB8-67FF13831710}"/>
                                            </p:graphicEl>
                                          </p:spTgt>
                                        </p:tgtEl>
                                      </p:cBhvr>
                                    </p:animEffect>
                                    <p:anim calcmode="lin" valueType="num">
                                      <p:cBhvr>
                                        <p:cTn id="13" dur="1000" fill="hold"/>
                                        <p:tgtEl>
                                          <p:spTgt spid="8">
                                            <p:graphicEl>
                                              <a:dgm id="{A3ADEDCF-CF52-4B30-8DB8-67FF13831710}"/>
                                            </p:graphicEl>
                                          </p:spTgt>
                                        </p:tgtEl>
                                        <p:attrNameLst>
                                          <p:attrName>ppt_x</p:attrName>
                                        </p:attrNameLst>
                                      </p:cBhvr>
                                      <p:tavLst>
                                        <p:tav tm="0">
                                          <p:val>
                                            <p:strVal val="#ppt_x"/>
                                          </p:val>
                                        </p:tav>
                                        <p:tav tm="100000">
                                          <p:val>
                                            <p:strVal val="#ppt_x"/>
                                          </p:val>
                                        </p:tav>
                                      </p:tavLst>
                                    </p:anim>
                                    <p:anim calcmode="lin" valueType="num">
                                      <p:cBhvr>
                                        <p:cTn id="14" dur="1000" fill="hold"/>
                                        <p:tgtEl>
                                          <p:spTgt spid="8">
                                            <p:graphicEl>
                                              <a:dgm id="{A3ADEDCF-CF52-4B30-8DB8-67FF13831710}"/>
                                            </p:graphic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8">
                                            <p:graphicEl>
                                              <a:dgm id="{DC5B6D18-C00D-42A3-9648-7DDF835C4E90}"/>
                                            </p:graphicEl>
                                          </p:spTgt>
                                        </p:tgtEl>
                                        <p:attrNameLst>
                                          <p:attrName>style.visibility</p:attrName>
                                        </p:attrNameLst>
                                      </p:cBhvr>
                                      <p:to>
                                        <p:strVal val="visible"/>
                                      </p:to>
                                    </p:set>
                                    <p:animEffect transition="in" filter="fade">
                                      <p:cBhvr>
                                        <p:cTn id="17" dur="1000"/>
                                        <p:tgtEl>
                                          <p:spTgt spid="8">
                                            <p:graphicEl>
                                              <a:dgm id="{DC5B6D18-C00D-42A3-9648-7DDF835C4E90}"/>
                                            </p:graphicEl>
                                          </p:spTgt>
                                        </p:tgtEl>
                                      </p:cBhvr>
                                    </p:animEffect>
                                    <p:anim calcmode="lin" valueType="num">
                                      <p:cBhvr>
                                        <p:cTn id="18" dur="1000" fill="hold"/>
                                        <p:tgtEl>
                                          <p:spTgt spid="8">
                                            <p:graphicEl>
                                              <a:dgm id="{DC5B6D18-C00D-42A3-9648-7DDF835C4E90}"/>
                                            </p:graphicEl>
                                          </p:spTgt>
                                        </p:tgtEl>
                                        <p:attrNameLst>
                                          <p:attrName>ppt_x</p:attrName>
                                        </p:attrNameLst>
                                      </p:cBhvr>
                                      <p:tavLst>
                                        <p:tav tm="0">
                                          <p:val>
                                            <p:strVal val="#ppt_x"/>
                                          </p:val>
                                        </p:tav>
                                        <p:tav tm="100000">
                                          <p:val>
                                            <p:strVal val="#ppt_x"/>
                                          </p:val>
                                        </p:tav>
                                      </p:tavLst>
                                    </p:anim>
                                    <p:anim calcmode="lin" valueType="num">
                                      <p:cBhvr>
                                        <p:cTn id="19" dur="1000" fill="hold"/>
                                        <p:tgtEl>
                                          <p:spTgt spid="8">
                                            <p:graphicEl>
                                              <a:dgm id="{DC5B6D18-C00D-42A3-9648-7DDF835C4E90}"/>
                                            </p:graphic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8">
                                            <p:graphicEl>
                                              <a:dgm id="{A5A3E3BD-1F92-4711-89F7-3BE4E5E4E0CE}"/>
                                            </p:graphicEl>
                                          </p:spTgt>
                                        </p:tgtEl>
                                        <p:attrNameLst>
                                          <p:attrName>style.visibility</p:attrName>
                                        </p:attrNameLst>
                                      </p:cBhvr>
                                      <p:to>
                                        <p:strVal val="visible"/>
                                      </p:to>
                                    </p:set>
                                    <p:animEffect transition="in" filter="fade">
                                      <p:cBhvr>
                                        <p:cTn id="29" dur="1000"/>
                                        <p:tgtEl>
                                          <p:spTgt spid="8">
                                            <p:graphicEl>
                                              <a:dgm id="{A5A3E3BD-1F92-4711-89F7-3BE4E5E4E0CE}"/>
                                            </p:graphicEl>
                                          </p:spTgt>
                                        </p:tgtEl>
                                      </p:cBhvr>
                                    </p:animEffect>
                                    <p:anim calcmode="lin" valueType="num">
                                      <p:cBhvr>
                                        <p:cTn id="30" dur="1000" fill="hold"/>
                                        <p:tgtEl>
                                          <p:spTgt spid="8">
                                            <p:graphicEl>
                                              <a:dgm id="{A5A3E3BD-1F92-4711-89F7-3BE4E5E4E0CE}"/>
                                            </p:graphicEl>
                                          </p:spTgt>
                                        </p:tgtEl>
                                        <p:attrNameLst>
                                          <p:attrName>ppt_x</p:attrName>
                                        </p:attrNameLst>
                                      </p:cBhvr>
                                      <p:tavLst>
                                        <p:tav tm="0">
                                          <p:val>
                                            <p:strVal val="#ppt_x"/>
                                          </p:val>
                                        </p:tav>
                                        <p:tav tm="100000">
                                          <p:val>
                                            <p:strVal val="#ppt_x"/>
                                          </p:val>
                                        </p:tav>
                                      </p:tavLst>
                                    </p:anim>
                                    <p:anim calcmode="lin" valueType="num">
                                      <p:cBhvr>
                                        <p:cTn id="31" dur="1000" fill="hold"/>
                                        <p:tgtEl>
                                          <p:spTgt spid="8">
                                            <p:graphicEl>
                                              <a:dgm id="{A5A3E3BD-1F92-4711-89F7-3BE4E5E4E0CE}"/>
                                            </p:graphic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8">
                                            <p:graphicEl>
                                              <a:dgm id="{C5238075-C042-4D95-93C6-89A3E97252B9}"/>
                                            </p:graphicEl>
                                          </p:spTgt>
                                        </p:tgtEl>
                                        <p:attrNameLst>
                                          <p:attrName>style.visibility</p:attrName>
                                        </p:attrNameLst>
                                      </p:cBhvr>
                                      <p:to>
                                        <p:strVal val="visible"/>
                                      </p:to>
                                    </p:set>
                                    <p:animEffect transition="in" filter="fade">
                                      <p:cBhvr>
                                        <p:cTn id="34" dur="1000"/>
                                        <p:tgtEl>
                                          <p:spTgt spid="8">
                                            <p:graphicEl>
                                              <a:dgm id="{C5238075-C042-4D95-93C6-89A3E97252B9}"/>
                                            </p:graphicEl>
                                          </p:spTgt>
                                        </p:tgtEl>
                                      </p:cBhvr>
                                    </p:animEffect>
                                    <p:anim calcmode="lin" valueType="num">
                                      <p:cBhvr>
                                        <p:cTn id="35" dur="1000" fill="hold"/>
                                        <p:tgtEl>
                                          <p:spTgt spid="8">
                                            <p:graphicEl>
                                              <a:dgm id="{C5238075-C042-4D95-93C6-89A3E97252B9}"/>
                                            </p:graphicEl>
                                          </p:spTgt>
                                        </p:tgtEl>
                                        <p:attrNameLst>
                                          <p:attrName>ppt_x</p:attrName>
                                        </p:attrNameLst>
                                      </p:cBhvr>
                                      <p:tavLst>
                                        <p:tav tm="0">
                                          <p:val>
                                            <p:strVal val="#ppt_x"/>
                                          </p:val>
                                        </p:tav>
                                        <p:tav tm="100000">
                                          <p:val>
                                            <p:strVal val="#ppt_x"/>
                                          </p:val>
                                        </p:tav>
                                      </p:tavLst>
                                    </p:anim>
                                    <p:anim calcmode="lin" valueType="num">
                                      <p:cBhvr>
                                        <p:cTn id="36" dur="1000" fill="hold"/>
                                        <p:tgtEl>
                                          <p:spTgt spid="8">
                                            <p:graphicEl>
                                              <a:dgm id="{C5238075-C042-4D95-93C6-89A3E97252B9}"/>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8">
                                            <p:graphicEl>
                                              <a:dgm id="{0D6F6350-0961-44C6-AA39-06FA38BC2AD7}"/>
                                            </p:graphicEl>
                                          </p:spTgt>
                                        </p:tgtEl>
                                        <p:attrNameLst>
                                          <p:attrName>style.visibility</p:attrName>
                                        </p:attrNameLst>
                                      </p:cBhvr>
                                      <p:to>
                                        <p:strVal val="visible"/>
                                      </p:to>
                                    </p:set>
                                    <p:animEffect transition="in" filter="fade">
                                      <p:cBhvr>
                                        <p:cTn id="39" dur="1000"/>
                                        <p:tgtEl>
                                          <p:spTgt spid="8">
                                            <p:graphicEl>
                                              <a:dgm id="{0D6F6350-0961-44C6-AA39-06FA38BC2AD7}"/>
                                            </p:graphicEl>
                                          </p:spTgt>
                                        </p:tgtEl>
                                      </p:cBhvr>
                                    </p:animEffect>
                                    <p:anim calcmode="lin" valueType="num">
                                      <p:cBhvr>
                                        <p:cTn id="40" dur="1000" fill="hold"/>
                                        <p:tgtEl>
                                          <p:spTgt spid="8">
                                            <p:graphicEl>
                                              <a:dgm id="{0D6F6350-0961-44C6-AA39-06FA38BC2AD7}"/>
                                            </p:graphicEl>
                                          </p:spTgt>
                                        </p:tgtEl>
                                        <p:attrNameLst>
                                          <p:attrName>ppt_x</p:attrName>
                                        </p:attrNameLst>
                                      </p:cBhvr>
                                      <p:tavLst>
                                        <p:tav tm="0">
                                          <p:val>
                                            <p:strVal val="#ppt_x"/>
                                          </p:val>
                                        </p:tav>
                                        <p:tav tm="100000">
                                          <p:val>
                                            <p:strVal val="#ppt_x"/>
                                          </p:val>
                                        </p:tav>
                                      </p:tavLst>
                                    </p:anim>
                                    <p:anim calcmode="lin" valueType="num">
                                      <p:cBhvr>
                                        <p:cTn id="41" dur="1000" fill="hold"/>
                                        <p:tgtEl>
                                          <p:spTgt spid="8">
                                            <p:graphicEl>
                                              <a:dgm id="{0D6F6350-0961-44C6-AA39-06FA38BC2AD7}"/>
                                            </p:graphic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graphicEl>
                                              <a:dgm id="{7201B6A0-0342-4F9C-BFDC-DCE326EEE77F}"/>
                                            </p:graphicEl>
                                          </p:spTgt>
                                        </p:tgtEl>
                                        <p:attrNameLst>
                                          <p:attrName>style.visibility</p:attrName>
                                        </p:attrNameLst>
                                      </p:cBhvr>
                                      <p:to>
                                        <p:strVal val="visible"/>
                                      </p:to>
                                    </p:set>
                                    <p:animEffect transition="in" filter="fade">
                                      <p:cBhvr>
                                        <p:cTn id="46" dur="1000"/>
                                        <p:tgtEl>
                                          <p:spTgt spid="8">
                                            <p:graphicEl>
                                              <a:dgm id="{7201B6A0-0342-4F9C-BFDC-DCE326EEE77F}"/>
                                            </p:graphicEl>
                                          </p:spTgt>
                                        </p:tgtEl>
                                      </p:cBhvr>
                                    </p:animEffect>
                                    <p:anim calcmode="lin" valueType="num">
                                      <p:cBhvr>
                                        <p:cTn id="47" dur="1000" fill="hold"/>
                                        <p:tgtEl>
                                          <p:spTgt spid="8">
                                            <p:graphicEl>
                                              <a:dgm id="{7201B6A0-0342-4F9C-BFDC-DCE326EEE77F}"/>
                                            </p:graphicEl>
                                          </p:spTgt>
                                        </p:tgtEl>
                                        <p:attrNameLst>
                                          <p:attrName>ppt_x</p:attrName>
                                        </p:attrNameLst>
                                      </p:cBhvr>
                                      <p:tavLst>
                                        <p:tav tm="0">
                                          <p:val>
                                            <p:strVal val="#ppt_x"/>
                                          </p:val>
                                        </p:tav>
                                        <p:tav tm="100000">
                                          <p:val>
                                            <p:strVal val="#ppt_x"/>
                                          </p:val>
                                        </p:tav>
                                      </p:tavLst>
                                    </p:anim>
                                    <p:anim calcmode="lin" valueType="num">
                                      <p:cBhvr>
                                        <p:cTn id="48" dur="1000" fill="hold"/>
                                        <p:tgtEl>
                                          <p:spTgt spid="8">
                                            <p:graphicEl>
                                              <a:dgm id="{7201B6A0-0342-4F9C-BFDC-DCE326EEE77F}"/>
                                            </p:graphic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8">
                                            <p:graphicEl>
                                              <a:dgm id="{C217EDE2-512D-41EE-8B8C-3B7572F76021}"/>
                                            </p:graphicEl>
                                          </p:spTgt>
                                        </p:tgtEl>
                                        <p:attrNameLst>
                                          <p:attrName>style.visibility</p:attrName>
                                        </p:attrNameLst>
                                      </p:cBhvr>
                                      <p:to>
                                        <p:strVal val="visible"/>
                                      </p:to>
                                    </p:set>
                                    <p:animEffect transition="in" filter="fade">
                                      <p:cBhvr>
                                        <p:cTn id="51" dur="1000"/>
                                        <p:tgtEl>
                                          <p:spTgt spid="8">
                                            <p:graphicEl>
                                              <a:dgm id="{C217EDE2-512D-41EE-8B8C-3B7572F76021}"/>
                                            </p:graphicEl>
                                          </p:spTgt>
                                        </p:tgtEl>
                                      </p:cBhvr>
                                    </p:animEffect>
                                    <p:anim calcmode="lin" valueType="num">
                                      <p:cBhvr>
                                        <p:cTn id="52" dur="1000" fill="hold"/>
                                        <p:tgtEl>
                                          <p:spTgt spid="8">
                                            <p:graphicEl>
                                              <a:dgm id="{C217EDE2-512D-41EE-8B8C-3B7572F76021}"/>
                                            </p:graphicEl>
                                          </p:spTgt>
                                        </p:tgtEl>
                                        <p:attrNameLst>
                                          <p:attrName>ppt_x</p:attrName>
                                        </p:attrNameLst>
                                      </p:cBhvr>
                                      <p:tavLst>
                                        <p:tav tm="0">
                                          <p:val>
                                            <p:strVal val="#ppt_x"/>
                                          </p:val>
                                        </p:tav>
                                        <p:tav tm="100000">
                                          <p:val>
                                            <p:strVal val="#ppt_x"/>
                                          </p:val>
                                        </p:tav>
                                      </p:tavLst>
                                    </p:anim>
                                    <p:anim calcmode="lin" valueType="num">
                                      <p:cBhvr>
                                        <p:cTn id="53" dur="1000" fill="hold"/>
                                        <p:tgtEl>
                                          <p:spTgt spid="8">
                                            <p:graphicEl>
                                              <a:dgm id="{C217EDE2-512D-41EE-8B8C-3B7572F76021}"/>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8">
                                            <p:graphicEl>
                                              <a:dgm id="{B944EDDF-4212-4186-AD71-15B702A92FA3}"/>
                                            </p:graphicEl>
                                          </p:spTgt>
                                        </p:tgtEl>
                                        <p:attrNameLst>
                                          <p:attrName>style.visibility</p:attrName>
                                        </p:attrNameLst>
                                      </p:cBhvr>
                                      <p:to>
                                        <p:strVal val="visible"/>
                                      </p:to>
                                    </p:set>
                                    <p:animEffect transition="in" filter="fade">
                                      <p:cBhvr>
                                        <p:cTn id="56" dur="1000"/>
                                        <p:tgtEl>
                                          <p:spTgt spid="8">
                                            <p:graphicEl>
                                              <a:dgm id="{B944EDDF-4212-4186-AD71-15B702A92FA3}"/>
                                            </p:graphicEl>
                                          </p:spTgt>
                                        </p:tgtEl>
                                      </p:cBhvr>
                                    </p:animEffect>
                                    <p:anim calcmode="lin" valueType="num">
                                      <p:cBhvr>
                                        <p:cTn id="57" dur="1000" fill="hold"/>
                                        <p:tgtEl>
                                          <p:spTgt spid="8">
                                            <p:graphicEl>
                                              <a:dgm id="{B944EDDF-4212-4186-AD71-15B702A92FA3}"/>
                                            </p:graphicEl>
                                          </p:spTgt>
                                        </p:tgtEl>
                                        <p:attrNameLst>
                                          <p:attrName>ppt_x</p:attrName>
                                        </p:attrNameLst>
                                      </p:cBhvr>
                                      <p:tavLst>
                                        <p:tav tm="0">
                                          <p:val>
                                            <p:strVal val="#ppt_x"/>
                                          </p:val>
                                        </p:tav>
                                        <p:tav tm="100000">
                                          <p:val>
                                            <p:strVal val="#ppt_x"/>
                                          </p:val>
                                        </p:tav>
                                      </p:tavLst>
                                    </p:anim>
                                    <p:anim calcmode="lin" valueType="num">
                                      <p:cBhvr>
                                        <p:cTn id="58" dur="1000" fill="hold"/>
                                        <p:tgtEl>
                                          <p:spTgt spid="8">
                                            <p:graphicEl>
                                              <a:dgm id="{B944EDDF-4212-4186-AD71-15B702A92FA3}"/>
                                            </p:graphic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8">
                                            <p:graphicEl>
                                              <a:dgm id="{654B3A05-0264-4720-B04E-E45ED1734412}"/>
                                            </p:graphicEl>
                                          </p:spTgt>
                                        </p:tgtEl>
                                        <p:attrNameLst>
                                          <p:attrName>style.visibility</p:attrName>
                                        </p:attrNameLst>
                                      </p:cBhvr>
                                      <p:to>
                                        <p:strVal val="visible"/>
                                      </p:to>
                                    </p:set>
                                    <p:animEffect transition="in" filter="fade">
                                      <p:cBhvr>
                                        <p:cTn id="63" dur="1000"/>
                                        <p:tgtEl>
                                          <p:spTgt spid="8">
                                            <p:graphicEl>
                                              <a:dgm id="{654B3A05-0264-4720-B04E-E45ED1734412}"/>
                                            </p:graphicEl>
                                          </p:spTgt>
                                        </p:tgtEl>
                                      </p:cBhvr>
                                    </p:animEffect>
                                    <p:anim calcmode="lin" valueType="num">
                                      <p:cBhvr>
                                        <p:cTn id="64" dur="1000" fill="hold"/>
                                        <p:tgtEl>
                                          <p:spTgt spid="8">
                                            <p:graphicEl>
                                              <a:dgm id="{654B3A05-0264-4720-B04E-E45ED1734412}"/>
                                            </p:graphicEl>
                                          </p:spTgt>
                                        </p:tgtEl>
                                        <p:attrNameLst>
                                          <p:attrName>ppt_x</p:attrName>
                                        </p:attrNameLst>
                                      </p:cBhvr>
                                      <p:tavLst>
                                        <p:tav tm="0">
                                          <p:val>
                                            <p:strVal val="#ppt_x"/>
                                          </p:val>
                                        </p:tav>
                                        <p:tav tm="100000">
                                          <p:val>
                                            <p:strVal val="#ppt_x"/>
                                          </p:val>
                                        </p:tav>
                                      </p:tavLst>
                                    </p:anim>
                                    <p:anim calcmode="lin" valueType="num">
                                      <p:cBhvr>
                                        <p:cTn id="65" dur="1000" fill="hold"/>
                                        <p:tgtEl>
                                          <p:spTgt spid="8">
                                            <p:graphicEl>
                                              <a:dgm id="{654B3A05-0264-4720-B04E-E45ED1734412}"/>
                                            </p:graphicEl>
                                          </p:spTgt>
                                        </p:tgtEl>
                                        <p:attrNameLst>
                                          <p:attrName>ppt_y</p:attrName>
                                        </p:attrNameLst>
                                      </p:cBhvr>
                                      <p:tavLst>
                                        <p:tav tm="0">
                                          <p:val>
                                            <p:strVal val="#ppt_y+.1"/>
                                          </p:val>
                                        </p:tav>
                                        <p:tav tm="100000">
                                          <p:val>
                                            <p:strVal val="#ppt_y"/>
                                          </p:val>
                                        </p:tav>
                                      </p:tavLst>
                                    </p:anim>
                                  </p:childTnLst>
                                </p:cTn>
                              </p:par>
                              <p:par>
                                <p:cTn id="66" presetID="42" presetClass="entr" presetSubtype="0" fill="hold" grpId="0" nodeType="withEffect">
                                  <p:stCondLst>
                                    <p:cond delay="0"/>
                                  </p:stCondLst>
                                  <p:childTnLst>
                                    <p:set>
                                      <p:cBhvr>
                                        <p:cTn id="67" dur="1" fill="hold">
                                          <p:stCondLst>
                                            <p:cond delay="0"/>
                                          </p:stCondLst>
                                        </p:cTn>
                                        <p:tgtEl>
                                          <p:spTgt spid="8">
                                            <p:graphicEl>
                                              <a:dgm id="{04205718-4A6A-4DBB-86B7-F6635D83F9CB}"/>
                                            </p:graphicEl>
                                          </p:spTgt>
                                        </p:tgtEl>
                                        <p:attrNameLst>
                                          <p:attrName>style.visibility</p:attrName>
                                        </p:attrNameLst>
                                      </p:cBhvr>
                                      <p:to>
                                        <p:strVal val="visible"/>
                                      </p:to>
                                    </p:set>
                                    <p:animEffect transition="in" filter="fade">
                                      <p:cBhvr>
                                        <p:cTn id="68" dur="1000"/>
                                        <p:tgtEl>
                                          <p:spTgt spid="8">
                                            <p:graphicEl>
                                              <a:dgm id="{04205718-4A6A-4DBB-86B7-F6635D83F9CB}"/>
                                            </p:graphicEl>
                                          </p:spTgt>
                                        </p:tgtEl>
                                      </p:cBhvr>
                                    </p:animEffect>
                                    <p:anim calcmode="lin" valueType="num">
                                      <p:cBhvr>
                                        <p:cTn id="69" dur="1000" fill="hold"/>
                                        <p:tgtEl>
                                          <p:spTgt spid="8">
                                            <p:graphicEl>
                                              <a:dgm id="{04205718-4A6A-4DBB-86B7-F6635D83F9CB}"/>
                                            </p:graphicEl>
                                          </p:spTgt>
                                        </p:tgtEl>
                                        <p:attrNameLst>
                                          <p:attrName>ppt_x</p:attrName>
                                        </p:attrNameLst>
                                      </p:cBhvr>
                                      <p:tavLst>
                                        <p:tav tm="0">
                                          <p:val>
                                            <p:strVal val="#ppt_x"/>
                                          </p:val>
                                        </p:tav>
                                        <p:tav tm="100000">
                                          <p:val>
                                            <p:strVal val="#ppt_x"/>
                                          </p:val>
                                        </p:tav>
                                      </p:tavLst>
                                    </p:anim>
                                    <p:anim calcmode="lin" valueType="num">
                                      <p:cBhvr>
                                        <p:cTn id="70" dur="1000" fill="hold"/>
                                        <p:tgtEl>
                                          <p:spTgt spid="8">
                                            <p:graphicEl>
                                              <a:dgm id="{04205718-4A6A-4DBB-86B7-F6635D83F9CB}"/>
                                            </p:graphic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8">
                                            <p:graphicEl>
                                              <a:dgm id="{01B785B4-353F-4004-ADE0-1F7C1FE4845A}"/>
                                            </p:graphicEl>
                                          </p:spTgt>
                                        </p:tgtEl>
                                        <p:attrNameLst>
                                          <p:attrName>style.visibility</p:attrName>
                                        </p:attrNameLst>
                                      </p:cBhvr>
                                      <p:to>
                                        <p:strVal val="visible"/>
                                      </p:to>
                                    </p:set>
                                    <p:animEffect transition="in" filter="fade">
                                      <p:cBhvr>
                                        <p:cTn id="73" dur="1000"/>
                                        <p:tgtEl>
                                          <p:spTgt spid="8">
                                            <p:graphicEl>
                                              <a:dgm id="{01B785B4-353F-4004-ADE0-1F7C1FE4845A}"/>
                                            </p:graphicEl>
                                          </p:spTgt>
                                        </p:tgtEl>
                                      </p:cBhvr>
                                    </p:animEffect>
                                    <p:anim calcmode="lin" valueType="num">
                                      <p:cBhvr>
                                        <p:cTn id="74" dur="1000" fill="hold"/>
                                        <p:tgtEl>
                                          <p:spTgt spid="8">
                                            <p:graphicEl>
                                              <a:dgm id="{01B785B4-353F-4004-ADE0-1F7C1FE4845A}"/>
                                            </p:graphicEl>
                                          </p:spTgt>
                                        </p:tgtEl>
                                        <p:attrNameLst>
                                          <p:attrName>ppt_x</p:attrName>
                                        </p:attrNameLst>
                                      </p:cBhvr>
                                      <p:tavLst>
                                        <p:tav tm="0">
                                          <p:val>
                                            <p:strVal val="#ppt_x"/>
                                          </p:val>
                                        </p:tav>
                                        <p:tav tm="100000">
                                          <p:val>
                                            <p:strVal val="#ppt_x"/>
                                          </p:val>
                                        </p:tav>
                                      </p:tavLst>
                                    </p:anim>
                                    <p:anim calcmode="lin" valueType="num">
                                      <p:cBhvr>
                                        <p:cTn id="75" dur="1000" fill="hold"/>
                                        <p:tgtEl>
                                          <p:spTgt spid="8">
                                            <p:graphicEl>
                                              <a:dgm id="{01B785B4-353F-4004-ADE0-1F7C1FE4845A}"/>
                                            </p:graphicEl>
                                          </p:spTgt>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grpId="0" nodeType="clickEffect">
                                  <p:stCondLst>
                                    <p:cond delay="0"/>
                                  </p:stCondLst>
                                  <p:childTnLst>
                                    <p:set>
                                      <p:cBhvr>
                                        <p:cTn id="79" dur="1" fill="hold">
                                          <p:stCondLst>
                                            <p:cond delay="0"/>
                                          </p:stCondLst>
                                        </p:cTn>
                                        <p:tgtEl>
                                          <p:spTgt spid="8">
                                            <p:graphicEl>
                                              <a:dgm id="{6B28EEF3-DEDC-438E-84CB-BF690EF76EBE}"/>
                                            </p:graphicEl>
                                          </p:spTgt>
                                        </p:tgtEl>
                                        <p:attrNameLst>
                                          <p:attrName>style.visibility</p:attrName>
                                        </p:attrNameLst>
                                      </p:cBhvr>
                                      <p:to>
                                        <p:strVal val="visible"/>
                                      </p:to>
                                    </p:set>
                                    <p:animEffect transition="in" filter="fade">
                                      <p:cBhvr>
                                        <p:cTn id="80" dur="1000"/>
                                        <p:tgtEl>
                                          <p:spTgt spid="8">
                                            <p:graphicEl>
                                              <a:dgm id="{6B28EEF3-DEDC-438E-84CB-BF690EF76EBE}"/>
                                            </p:graphicEl>
                                          </p:spTgt>
                                        </p:tgtEl>
                                      </p:cBhvr>
                                    </p:animEffect>
                                    <p:anim calcmode="lin" valueType="num">
                                      <p:cBhvr>
                                        <p:cTn id="81" dur="1000" fill="hold"/>
                                        <p:tgtEl>
                                          <p:spTgt spid="8">
                                            <p:graphicEl>
                                              <a:dgm id="{6B28EEF3-DEDC-438E-84CB-BF690EF76EBE}"/>
                                            </p:graphicEl>
                                          </p:spTgt>
                                        </p:tgtEl>
                                        <p:attrNameLst>
                                          <p:attrName>ppt_x</p:attrName>
                                        </p:attrNameLst>
                                      </p:cBhvr>
                                      <p:tavLst>
                                        <p:tav tm="0">
                                          <p:val>
                                            <p:strVal val="#ppt_x"/>
                                          </p:val>
                                        </p:tav>
                                        <p:tav tm="100000">
                                          <p:val>
                                            <p:strVal val="#ppt_x"/>
                                          </p:val>
                                        </p:tav>
                                      </p:tavLst>
                                    </p:anim>
                                    <p:anim calcmode="lin" valueType="num">
                                      <p:cBhvr>
                                        <p:cTn id="82" dur="1000" fill="hold"/>
                                        <p:tgtEl>
                                          <p:spTgt spid="8">
                                            <p:graphicEl>
                                              <a:dgm id="{6B28EEF3-DEDC-438E-84CB-BF690EF76EBE}"/>
                                            </p:graphicEl>
                                          </p:spTgt>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0"/>
                                  </p:stCondLst>
                                  <p:childTnLst>
                                    <p:set>
                                      <p:cBhvr>
                                        <p:cTn id="84" dur="1" fill="hold">
                                          <p:stCondLst>
                                            <p:cond delay="0"/>
                                          </p:stCondLst>
                                        </p:cTn>
                                        <p:tgtEl>
                                          <p:spTgt spid="8">
                                            <p:graphicEl>
                                              <a:dgm id="{3CADE006-B9AF-4130-A946-E4209835CFE2}"/>
                                            </p:graphicEl>
                                          </p:spTgt>
                                        </p:tgtEl>
                                        <p:attrNameLst>
                                          <p:attrName>style.visibility</p:attrName>
                                        </p:attrNameLst>
                                      </p:cBhvr>
                                      <p:to>
                                        <p:strVal val="visible"/>
                                      </p:to>
                                    </p:set>
                                    <p:animEffect transition="in" filter="fade">
                                      <p:cBhvr>
                                        <p:cTn id="85" dur="1000"/>
                                        <p:tgtEl>
                                          <p:spTgt spid="8">
                                            <p:graphicEl>
                                              <a:dgm id="{3CADE006-B9AF-4130-A946-E4209835CFE2}"/>
                                            </p:graphicEl>
                                          </p:spTgt>
                                        </p:tgtEl>
                                      </p:cBhvr>
                                    </p:animEffect>
                                    <p:anim calcmode="lin" valueType="num">
                                      <p:cBhvr>
                                        <p:cTn id="86" dur="1000" fill="hold"/>
                                        <p:tgtEl>
                                          <p:spTgt spid="8">
                                            <p:graphicEl>
                                              <a:dgm id="{3CADE006-B9AF-4130-A946-E4209835CFE2}"/>
                                            </p:graphicEl>
                                          </p:spTgt>
                                        </p:tgtEl>
                                        <p:attrNameLst>
                                          <p:attrName>ppt_x</p:attrName>
                                        </p:attrNameLst>
                                      </p:cBhvr>
                                      <p:tavLst>
                                        <p:tav tm="0">
                                          <p:val>
                                            <p:strVal val="#ppt_x"/>
                                          </p:val>
                                        </p:tav>
                                        <p:tav tm="100000">
                                          <p:val>
                                            <p:strVal val="#ppt_x"/>
                                          </p:val>
                                        </p:tav>
                                      </p:tavLst>
                                    </p:anim>
                                    <p:anim calcmode="lin" valueType="num">
                                      <p:cBhvr>
                                        <p:cTn id="87" dur="1000" fill="hold"/>
                                        <p:tgtEl>
                                          <p:spTgt spid="8">
                                            <p:graphicEl>
                                              <a:dgm id="{3CADE006-B9AF-4130-A946-E4209835CFE2}"/>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8">
                                            <p:graphicEl>
                                              <a:dgm id="{2D728D91-638E-4667-9E1B-6C33E962B845}"/>
                                            </p:graphicEl>
                                          </p:spTgt>
                                        </p:tgtEl>
                                        <p:attrNameLst>
                                          <p:attrName>style.visibility</p:attrName>
                                        </p:attrNameLst>
                                      </p:cBhvr>
                                      <p:to>
                                        <p:strVal val="visible"/>
                                      </p:to>
                                    </p:set>
                                    <p:animEffect transition="in" filter="fade">
                                      <p:cBhvr>
                                        <p:cTn id="90" dur="1000"/>
                                        <p:tgtEl>
                                          <p:spTgt spid="8">
                                            <p:graphicEl>
                                              <a:dgm id="{2D728D91-638E-4667-9E1B-6C33E962B845}"/>
                                            </p:graphicEl>
                                          </p:spTgt>
                                        </p:tgtEl>
                                      </p:cBhvr>
                                    </p:animEffect>
                                    <p:anim calcmode="lin" valueType="num">
                                      <p:cBhvr>
                                        <p:cTn id="91" dur="1000" fill="hold"/>
                                        <p:tgtEl>
                                          <p:spTgt spid="8">
                                            <p:graphicEl>
                                              <a:dgm id="{2D728D91-638E-4667-9E1B-6C33E962B845}"/>
                                            </p:graphicEl>
                                          </p:spTgt>
                                        </p:tgtEl>
                                        <p:attrNameLst>
                                          <p:attrName>ppt_x</p:attrName>
                                        </p:attrNameLst>
                                      </p:cBhvr>
                                      <p:tavLst>
                                        <p:tav tm="0">
                                          <p:val>
                                            <p:strVal val="#ppt_x"/>
                                          </p:val>
                                        </p:tav>
                                        <p:tav tm="100000">
                                          <p:val>
                                            <p:strVal val="#ppt_x"/>
                                          </p:val>
                                        </p:tav>
                                      </p:tavLst>
                                    </p:anim>
                                    <p:anim calcmode="lin" valueType="num">
                                      <p:cBhvr>
                                        <p:cTn id="92" dur="1000" fill="hold"/>
                                        <p:tgtEl>
                                          <p:spTgt spid="8">
                                            <p:graphicEl>
                                              <a:dgm id="{2D728D91-638E-4667-9E1B-6C33E962B845}"/>
                                            </p:graphic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8">
                                            <p:graphicEl>
                                              <a:dgm id="{3599AB01-BAEA-48CC-974A-F25C25181A58}"/>
                                            </p:graphicEl>
                                          </p:spTgt>
                                        </p:tgtEl>
                                        <p:attrNameLst>
                                          <p:attrName>style.visibility</p:attrName>
                                        </p:attrNameLst>
                                      </p:cBhvr>
                                      <p:to>
                                        <p:strVal val="visible"/>
                                      </p:to>
                                    </p:set>
                                    <p:animEffect transition="in" filter="fade">
                                      <p:cBhvr>
                                        <p:cTn id="97" dur="1000"/>
                                        <p:tgtEl>
                                          <p:spTgt spid="8">
                                            <p:graphicEl>
                                              <a:dgm id="{3599AB01-BAEA-48CC-974A-F25C25181A58}"/>
                                            </p:graphicEl>
                                          </p:spTgt>
                                        </p:tgtEl>
                                      </p:cBhvr>
                                    </p:animEffect>
                                    <p:anim calcmode="lin" valueType="num">
                                      <p:cBhvr>
                                        <p:cTn id="98" dur="1000" fill="hold"/>
                                        <p:tgtEl>
                                          <p:spTgt spid="8">
                                            <p:graphicEl>
                                              <a:dgm id="{3599AB01-BAEA-48CC-974A-F25C25181A58}"/>
                                            </p:graphicEl>
                                          </p:spTgt>
                                        </p:tgtEl>
                                        <p:attrNameLst>
                                          <p:attrName>ppt_x</p:attrName>
                                        </p:attrNameLst>
                                      </p:cBhvr>
                                      <p:tavLst>
                                        <p:tav tm="0">
                                          <p:val>
                                            <p:strVal val="#ppt_x"/>
                                          </p:val>
                                        </p:tav>
                                        <p:tav tm="100000">
                                          <p:val>
                                            <p:strVal val="#ppt_x"/>
                                          </p:val>
                                        </p:tav>
                                      </p:tavLst>
                                    </p:anim>
                                    <p:anim calcmode="lin" valueType="num">
                                      <p:cBhvr>
                                        <p:cTn id="99" dur="1000" fill="hold"/>
                                        <p:tgtEl>
                                          <p:spTgt spid="8">
                                            <p:graphicEl>
                                              <a:dgm id="{3599AB01-BAEA-48CC-974A-F25C25181A58}"/>
                                            </p:graphicEl>
                                          </p:spTgt>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0"/>
                                  </p:stCondLst>
                                  <p:childTnLst>
                                    <p:set>
                                      <p:cBhvr>
                                        <p:cTn id="101" dur="1" fill="hold">
                                          <p:stCondLst>
                                            <p:cond delay="0"/>
                                          </p:stCondLst>
                                        </p:cTn>
                                        <p:tgtEl>
                                          <p:spTgt spid="8">
                                            <p:graphicEl>
                                              <a:dgm id="{1AD60EB8-AAEE-4951-A1B0-49E8EE12E80D}"/>
                                            </p:graphicEl>
                                          </p:spTgt>
                                        </p:tgtEl>
                                        <p:attrNameLst>
                                          <p:attrName>style.visibility</p:attrName>
                                        </p:attrNameLst>
                                      </p:cBhvr>
                                      <p:to>
                                        <p:strVal val="visible"/>
                                      </p:to>
                                    </p:set>
                                    <p:animEffect transition="in" filter="fade">
                                      <p:cBhvr>
                                        <p:cTn id="102" dur="1000"/>
                                        <p:tgtEl>
                                          <p:spTgt spid="8">
                                            <p:graphicEl>
                                              <a:dgm id="{1AD60EB8-AAEE-4951-A1B0-49E8EE12E80D}"/>
                                            </p:graphicEl>
                                          </p:spTgt>
                                        </p:tgtEl>
                                      </p:cBhvr>
                                    </p:animEffect>
                                    <p:anim calcmode="lin" valueType="num">
                                      <p:cBhvr>
                                        <p:cTn id="103" dur="1000" fill="hold"/>
                                        <p:tgtEl>
                                          <p:spTgt spid="8">
                                            <p:graphicEl>
                                              <a:dgm id="{1AD60EB8-AAEE-4951-A1B0-49E8EE12E80D}"/>
                                            </p:graphicEl>
                                          </p:spTgt>
                                        </p:tgtEl>
                                        <p:attrNameLst>
                                          <p:attrName>ppt_x</p:attrName>
                                        </p:attrNameLst>
                                      </p:cBhvr>
                                      <p:tavLst>
                                        <p:tav tm="0">
                                          <p:val>
                                            <p:strVal val="#ppt_x"/>
                                          </p:val>
                                        </p:tav>
                                        <p:tav tm="100000">
                                          <p:val>
                                            <p:strVal val="#ppt_x"/>
                                          </p:val>
                                        </p:tav>
                                      </p:tavLst>
                                    </p:anim>
                                    <p:anim calcmode="lin" valueType="num">
                                      <p:cBhvr>
                                        <p:cTn id="104" dur="1000" fill="hold"/>
                                        <p:tgtEl>
                                          <p:spTgt spid="8">
                                            <p:graphicEl>
                                              <a:dgm id="{1AD60EB8-AAEE-4951-A1B0-49E8EE12E80D}"/>
                                            </p:graphic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8">
                                            <p:graphicEl>
                                              <a:dgm id="{D3D9DC21-5F89-438C-B910-5389EBACF44F}"/>
                                            </p:graphicEl>
                                          </p:spTgt>
                                        </p:tgtEl>
                                        <p:attrNameLst>
                                          <p:attrName>style.visibility</p:attrName>
                                        </p:attrNameLst>
                                      </p:cBhvr>
                                      <p:to>
                                        <p:strVal val="visible"/>
                                      </p:to>
                                    </p:set>
                                    <p:animEffect transition="in" filter="fade">
                                      <p:cBhvr>
                                        <p:cTn id="107" dur="1000"/>
                                        <p:tgtEl>
                                          <p:spTgt spid="8">
                                            <p:graphicEl>
                                              <a:dgm id="{D3D9DC21-5F89-438C-B910-5389EBACF44F}"/>
                                            </p:graphicEl>
                                          </p:spTgt>
                                        </p:tgtEl>
                                      </p:cBhvr>
                                    </p:animEffect>
                                    <p:anim calcmode="lin" valueType="num">
                                      <p:cBhvr>
                                        <p:cTn id="108" dur="1000" fill="hold"/>
                                        <p:tgtEl>
                                          <p:spTgt spid="8">
                                            <p:graphicEl>
                                              <a:dgm id="{D3D9DC21-5F89-438C-B910-5389EBACF44F}"/>
                                            </p:graphicEl>
                                          </p:spTgt>
                                        </p:tgtEl>
                                        <p:attrNameLst>
                                          <p:attrName>ppt_x</p:attrName>
                                        </p:attrNameLst>
                                      </p:cBhvr>
                                      <p:tavLst>
                                        <p:tav tm="0">
                                          <p:val>
                                            <p:strVal val="#ppt_x"/>
                                          </p:val>
                                        </p:tav>
                                        <p:tav tm="100000">
                                          <p:val>
                                            <p:strVal val="#ppt_x"/>
                                          </p:val>
                                        </p:tav>
                                      </p:tavLst>
                                    </p:anim>
                                    <p:anim calcmode="lin" valueType="num">
                                      <p:cBhvr>
                                        <p:cTn id="109" dur="1000" fill="hold"/>
                                        <p:tgtEl>
                                          <p:spTgt spid="8">
                                            <p:graphicEl>
                                              <a:dgm id="{D3D9DC21-5F89-438C-B910-5389EBACF44F}"/>
                                            </p:graphicEl>
                                          </p:spTgt>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grpId="0" nodeType="clickEffect">
                                  <p:stCondLst>
                                    <p:cond delay="0"/>
                                  </p:stCondLst>
                                  <p:childTnLst>
                                    <p:set>
                                      <p:cBhvr>
                                        <p:cTn id="113" dur="1" fill="hold">
                                          <p:stCondLst>
                                            <p:cond delay="0"/>
                                          </p:stCondLst>
                                        </p:cTn>
                                        <p:tgtEl>
                                          <p:spTgt spid="8">
                                            <p:graphicEl>
                                              <a:dgm id="{452C3464-BC83-4EC7-BCF8-72240749AD8F}"/>
                                            </p:graphicEl>
                                          </p:spTgt>
                                        </p:tgtEl>
                                        <p:attrNameLst>
                                          <p:attrName>style.visibility</p:attrName>
                                        </p:attrNameLst>
                                      </p:cBhvr>
                                      <p:to>
                                        <p:strVal val="visible"/>
                                      </p:to>
                                    </p:set>
                                    <p:animEffect transition="in" filter="fade">
                                      <p:cBhvr>
                                        <p:cTn id="114" dur="1000"/>
                                        <p:tgtEl>
                                          <p:spTgt spid="8">
                                            <p:graphicEl>
                                              <a:dgm id="{452C3464-BC83-4EC7-BCF8-72240749AD8F}"/>
                                            </p:graphicEl>
                                          </p:spTgt>
                                        </p:tgtEl>
                                      </p:cBhvr>
                                    </p:animEffect>
                                    <p:anim calcmode="lin" valueType="num">
                                      <p:cBhvr>
                                        <p:cTn id="115" dur="1000" fill="hold"/>
                                        <p:tgtEl>
                                          <p:spTgt spid="8">
                                            <p:graphicEl>
                                              <a:dgm id="{452C3464-BC83-4EC7-BCF8-72240749AD8F}"/>
                                            </p:graphicEl>
                                          </p:spTgt>
                                        </p:tgtEl>
                                        <p:attrNameLst>
                                          <p:attrName>ppt_x</p:attrName>
                                        </p:attrNameLst>
                                      </p:cBhvr>
                                      <p:tavLst>
                                        <p:tav tm="0">
                                          <p:val>
                                            <p:strVal val="#ppt_x"/>
                                          </p:val>
                                        </p:tav>
                                        <p:tav tm="100000">
                                          <p:val>
                                            <p:strVal val="#ppt_x"/>
                                          </p:val>
                                        </p:tav>
                                      </p:tavLst>
                                    </p:anim>
                                    <p:anim calcmode="lin" valueType="num">
                                      <p:cBhvr>
                                        <p:cTn id="116" dur="1000" fill="hold"/>
                                        <p:tgtEl>
                                          <p:spTgt spid="8">
                                            <p:graphicEl>
                                              <a:dgm id="{452C3464-BC83-4EC7-BCF8-72240749AD8F}"/>
                                            </p:graphicEl>
                                          </p:spTgt>
                                        </p:tgtEl>
                                        <p:attrNameLst>
                                          <p:attrName>ppt_y</p:attrName>
                                        </p:attrNameLst>
                                      </p:cBhvr>
                                      <p:tavLst>
                                        <p:tav tm="0">
                                          <p:val>
                                            <p:strVal val="#ppt_y+.1"/>
                                          </p:val>
                                        </p:tav>
                                        <p:tav tm="100000">
                                          <p:val>
                                            <p:strVal val="#ppt_y"/>
                                          </p:val>
                                        </p:tav>
                                      </p:tavLst>
                                    </p:anim>
                                  </p:childTnLst>
                                </p:cTn>
                              </p:par>
                              <p:par>
                                <p:cTn id="117" presetID="42" presetClass="entr" presetSubtype="0" fill="hold" grpId="0" nodeType="withEffect">
                                  <p:stCondLst>
                                    <p:cond delay="0"/>
                                  </p:stCondLst>
                                  <p:childTnLst>
                                    <p:set>
                                      <p:cBhvr>
                                        <p:cTn id="118" dur="1" fill="hold">
                                          <p:stCondLst>
                                            <p:cond delay="0"/>
                                          </p:stCondLst>
                                        </p:cTn>
                                        <p:tgtEl>
                                          <p:spTgt spid="8">
                                            <p:graphicEl>
                                              <a:dgm id="{38CFF2F4-B346-4071-917F-0657E7308F3C}"/>
                                            </p:graphicEl>
                                          </p:spTgt>
                                        </p:tgtEl>
                                        <p:attrNameLst>
                                          <p:attrName>style.visibility</p:attrName>
                                        </p:attrNameLst>
                                      </p:cBhvr>
                                      <p:to>
                                        <p:strVal val="visible"/>
                                      </p:to>
                                    </p:set>
                                    <p:animEffect transition="in" filter="fade">
                                      <p:cBhvr>
                                        <p:cTn id="119" dur="1000"/>
                                        <p:tgtEl>
                                          <p:spTgt spid="8">
                                            <p:graphicEl>
                                              <a:dgm id="{38CFF2F4-B346-4071-917F-0657E7308F3C}"/>
                                            </p:graphicEl>
                                          </p:spTgt>
                                        </p:tgtEl>
                                      </p:cBhvr>
                                    </p:animEffect>
                                    <p:anim calcmode="lin" valueType="num">
                                      <p:cBhvr>
                                        <p:cTn id="120" dur="1000" fill="hold"/>
                                        <p:tgtEl>
                                          <p:spTgt spid="8">
                                            <p:graphicEl>
                                              <a:dgm id="{38CFF2F4-B346-4071-917F-0657E7308F3C}"/>
                                            </p:graphicEl>
                                          </p:spTgt>
                                        </p:tgtEl>
                                        <p:attrNameLst>
                                          <p:attrName>ppt_x</p:attrName>
                                        </p:attrNameLst>
                                      </p:cBhvr>
                                      <p:tavLst>
                                        <p:tav tm="0">
                                          <p:val>
                                            <p:strVal val="#ppt_x"/>
                                          </p:val>
                                        </p:tav>
                                        <p:tav tm="100000">
                                          <p:val>
                                            <p:strVal val="#ppt_x"/>
                                          </p:val>
                                        </p:tav>
                                      </p:tavLst>
                                    </p:anim>
                                    <p:anim calcmode="lin" valueType="num">
                                      <p:cBhvr>
                                        <p:cTn id="121" dur="1000" fill="hold"/>
                                        <p:tgtEl>
                                          <p:spTgt spid="8">
                                            <p:graphicEl>
                                              <a:dgm id="{38CFF2F4-B346-4071-917F-0657E7308F3C}"/>
                                            </p:graphicEl>
                                          </p:spTgt>
                                        </p:tgtEl>
                                        <p:attrNameLst>
                                          <p:attrName>ppt_y</p:attrName>
                                        </p:attrNameLst>
                                      </p:cBhvr>
                                      <p:tavLst>
                                        <p:tav tm="0">
                                          <p:val>
                                            <p:strVal val="#ppt_y+.1"/>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8">
                                            <p:graphicEl>
                                              <a:dgm id="{008A1CE2-DD05-4752-9EB1-75BA85104F8C}"/>
                                            </p:graphicEl>
                                          </p:spTgt>
                                        </p:tgtEl>
                                        <p:attrNameLst>
                                          <p:attrName>style.visibility</p:attrName>
                                        </p:attrNameLst>
                                      </p:cBhvr>
                                      <p:to>
                                        <p:strVal val="visible"/>
                                      </p:to>
                                    </p:set>
                                    <p:animEffect transition="in" filter="fade">
                                      <p:cBhvr>
                                        <p:cTn id="124" dur="1000"/>
                                        <p:tgtEl>
                                          <p:spTgt spid="8">
                                            <p:graphicEl>
                                              <a:dgm id="{008A1CE2-DD05-4752-9EB1-75BA85104F8C}"/>
                                            </p:graphicEl>
                                          </p:spTgt>
                                        </p:tgtEl>
                                      </p:cBhvr>
                                    </p:animEffect>
                                    <p:anim calcmode="lin" valueType="num">
                                      <p:cBhvr>
                                        <p:cTn id="125" dur="1000" fill="hold"/>
                                        <p:tgtEl>
                                          <p:spTgt spid="8">
                                            <p:graphicEl>
                                              <a:dgm id="{008A1CE2-DD05-4752-9EB1-75BA85104F8C}"/>
                                            </p:graphicEl>
                                          </p:spTgt>
                                        </p:tgtEl>
                                        <p:attrNameLst>
                                          <p:attrName>ppt_x</p:attrName>
                                        </p:attrNameLst>
                                      </p:cBhvr>
                                      <p:tavLst>
                                        <p:tav tm="0">
                                          <p:val>
                                            <p:strVal val="#ppt_x"/>
                                          </p:val>
                                        </p:tav>
                                        <p:tav tm="100000">
                                          <p:val>
                                            <p:strVal val="#ppt_x"/>
                                          </p:val>
                                        </p:tav>
                                      </p:tavLst>
                                    </p:anim>
                                    <p:anim calcmode="lin" valueType="num">
                                      <p:cBhvr>
                                        <p:cTn id="126" dur="1000" fill="hold"/>
                                        <p:tgtEl>
                                          <p:spTgt spid="8">
                                            <p:graphicEl>
                                              <a:dgm id="{008A1CE2-DD05-4752-9EB1-75BA85104F8C}"/>
                                            </p:graphicEl>
                                          </p:spTgt>
                                        </p:tgtEl>
                                        <p:attrNameLst>
                                          <p:attrName>ppt_y</p:attrName>
                                        </p:attrNameLst>
                                      </p:cBhvr>
                                      <p:tavLst>
                                        <p:tav tm="0">
                                          <p:val>
                                            <p:strVal val="#ppt_y+.1"/>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42" presetClass="entr" presetSubtype="0" fill="hold" grpId="0" nodeType="clickEffect">
                                  <p:stCondLst>
                                    <p:cond delay="0"/>
                                  </p:stCondLst>
                                  <p:childTnLst>
                                    <p:set>
                                      <p:cBhvr>
                                        <p:cTn id="130" dur="1" fill="hold">
                                          <p:stCondLst>
                                            <p:cond delay="0"/>
                                          </p:stCondLst>
                                        </p:cTn>
                                        <p:tgtEl>
                                          <p:spTgt spid="8">
                                            <p:graphicEl>
                                              <a:dgm id="{5EF9ADD2-E50B-4757-B2CB-85B90424C01D}"/>
                                            </p:graphicEl>
                                          </p:spTgt>
                                        </p:tgtEl>
                                        <p:attrNameLst>
                                          <p:attrName>style.visibility</p:attrName>
                                        </p:attrNameLst>
                                      </p:cBhvr>
                                      <p:to>
                                        <p:strVal val="visible"/>
                                      </p:to>
                                    </p:set>
                                    <p:animEffect transition="in" filter="fade">
                                      <p:cBhvr>
                                        <p:cTn id="131" dur="1000"/>
                                        <p:tgtEl>
                                          <p:spTgt spid="8">
                                            <p:graphicEl>
                                              <a:dgm id="{5EF9ADD2-E50B-4757-B2CB-85B90424C01D}"/>
                                            </p:graphicEl>
                                          </p:spTgt>
                                        </p:tgtEl>
                                      </p:cBhvr>
                                    </p:animEffect>
                                    <p:anim calcmode="lin" valueType="num">
                                      <p:cBhvr>
                                        <p:cTn id="132" dur="1000" fill="hold"/>
                                        <p:tgtEl>
                                          <p:spTgt spid="8">
                                            <p:graphicEl>
                                              <a:dgm id="{5EF9ADD2-E50B-4757-B2CB-85B90424C01D}"/>
                                            </p:graphicEl>
                                          </p:spTgt>
                                        </p:tgtEl>
                                        <p:attrNameLst>
                                          <p:attrName>ppt_x</p:attrName>
                                        </p:attrNameLst>
                                      </p:cBhvr>
                                      <p:tavLst>
                                        <p:tav tm="0">
                                          <p:val>
                                            <p:strVal val="#ppt_x"/>
                                          </p:val>
                                        </p:tav>
                                        <p:tav tm="100000">
                                          <p:val>
                                            <p:strVal val="#ppt_x"/>
                                          </p:val>
                                        </p:tav>
                                      </p:tavLst>
                                    </p:anim>
                                    <p:anim calcmode="lin" valueType="num">
                                      <p:cBhvr>
                                        <p:cTn id="133" dur="1000" fill="hold"/>
                                        <p:tgtEl>
                                          <p:spTgt spid="8">
                                            <p:graphicEl>
                                              <a:dgm id="{5EF9ADD2-E50B-4757-B2CB-85B90424C01D}"/>
                                            </p:graphicEl>
                                          </p:spTgt>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8">
                                            <p:graphicEl>
                                              <a:dgm id="{FE548508-CBD9-4112-A823-76B56625644E}"/>
                                            </p:graphicEl>
                                          </p:spTgt>
                                        </p:tgtEl>
                                        <p:attrNameLst>
                                          <p:attrName>style.visibility</p:attrName>
                                        </p:attrNameLst>
                                      </p:cBhvr>
                                      <p:to>
                                        <p:strVal val="visible"/>
                                      </p:to>
                                    </p:set>
                                    <p:animEffect transition="in" filter="fade">
                                      <p:cBhvr>
                                        <p:cTn id="136" dur="1000"/>
                                        <p:tgtEl>
                                          <p:spTgt spid="8">
                                            <p:graphicEl>
                                              <a:dgm id="{FE548508-CBD9-4112-A823-76B56625644E}"/>
                                            </p:graphicEl>
                                          </p:spTgt>
                                        </p:tgtEl>
                                      </p:cBhvr>
                                    </p:animEffect>
                                    <p:anim calcmode="lin" valueType="num">
                                      <p:cBhvr>
                                        <p:cTn id="137" dur="1000" fill="hold"/>
                                        <p:tgtEl>
                                          <p:spTgt spid="8">
                                            <p:graphicEl>
                                              <a:dgm id="{FE548508-CBD9-4112-A823-76B56625644E}"/>
                                            </p:graphicEl>
                                          </p:spTgt>
                                        </p:tgtEl>
                                        <p:attrNameLst>
                                          <p:attrName>ppt_x</p:attrName>
                                        </p:attrNameLst>
                                      </p:cBhvr>
                                      <p:tavLst>
                                        <p:tav tm="0">
                                          <p:val>
                                            <p:strVal val="#ppt_x"/>
                                          </p:val>
                                        </p:tav>
                                        <p:tav tm="100000">
                                          <p:val>
                                            <p:strVal val="#ppt_x"/>
                                          </p:val>
                                        </p:tav>
                                      </p:tavLst>
                                    </p:anim>
                                    <p:anim calcmode="lin" valueType="num">
                                      <p:cBhvr>
                                        <p:cTn id="138" dur="1000" fill="hold"/>
                                        <p:tgtEl>
                                          <p:spTgt spid="8">
                                            <p:graphicEl>
                                              <a:dgm id="{FE548508-CBD9-4112-A823-76B56625644E}"/>
                                            </p:graphicEl>
                                          </p:spTgt>
                                        </p:tgtEl>
                                        <p:attrNameLst>
                                          <p:attrName>ppt_y</p:attrName>
                                        </p:attrNameLst>
                                      </p:cBhvr>
                                      <p:tavLst>
                                        <p:tav tm="0">
                                          <p:val>
                                            <p:strVal val="#ppt_y+.1"/>
                                          </p:val>
                                        </p:tav>
                                        <p:tav tm="100000">
                                          <p:val>
                                            <p:strVal val="#ppt_y"/>
                                          </p:val>
                                        </p:tav>
                                      </p:tavLst>
                                    </p:anim>
                                  </p:childTnLst>
                                </p:cTn>
                              </p:par>
                              <p:par>
                                <p:cTn id="139" presetID="42" presetClass="entr" presetSubtype="0" fill="hold" grpId="0" nodeType="withEffect">
                                  <p:stCondLst>
                                    <p:cond delay="0"/>
                                  </p:stCondLst>
                                  <p:childTnLst>
                                    <p:set>
                                      <p:cBhvr>
                                        <p:cTn id="140" dur="1" fill="hold">
                                          <p:stCondLst>
                                            <p:cond delay="0"/>
                                          </p:stCondLst>
                                        </p:cTn>
                                        <p:tgtEl>
                                          <p:spTgt spid="8">
                                            <p:graphicEl>
                                              <a:dgm id="{9E0BED92-4452-45FB-8769-C1CA19556D85}"/>
                                            </p:graphicEl>
                                          </p:spTgt>
                                        </p:tgtEl>
                                        <p:attrNameLst>
                                          <p:attrName>style.visibility</p:attrName>
                                        </p:attrNameLst>
                                      </p:cBhvr>
                                      <p:to>
                                        <p:strVal val="visible"/>
                                      </p:to>
                                    </p:set>
                                    <p:animEffect transition="in" filter="fade">
                                      <p:cBhvr>
                                        <p:cTn id="141" dur="1000"/>
                                        <p:tgtEl>
                                          <p:spTgt spid="8">
                                            <p:graphicEl>
                                              <a:dgm id="{9E0BED92-4452-45FB-8769-C1CA19556D85}"/>
                                            </p:graphicEl>
                                          </p:spTgt>
                                        </p:tgtEl>
                                      </p:cBhvr>
                                    </p:animEffect>
                                    <p:anim calcmode="lin" valueType="num">
                                      <p:cBhvr>
                                        <p:cTn id="142" dur="1000" fill="hold"/>
                                        <p:tgtEl>
                                          <p:spTgt spid="8">
                                            <p:graphicEl>
                                              <a:dgm id="{9E0BED92-4452-45FB-8769-C1CA19556D85}"/>
                                            </p:graphicEl>
                                          </p:spTgt>
                                        </p:tgtEl>
                                        <p:attrNameLst>
                                          <p:attrName>ppt_x</p:attrName>
                                        </p:attrNameLst>
                                      </p:cBhvr>
                                      <p:tavLst>
                                        <p:tav tm="0">
                                          <p:val>
                                            <p:strVal val="#ppt_x"/>
                                          </p:val>
                                        </p:tav>
                                        <p:tav tm="100000">
                                          <p:val>
                                            <p:strVal val="#ppt_x"/>
                                          </p:val>
                                        </p:tav>
                                      </p:tavLst>
                                    </p:anim>
                                    <p:anim calcmode="lin" valueType="num">
                                      <p:cBhvr>
                                        <p:cTn id="143" dur="1000" fill="hold"/>
                                        <p:tgtEl>
                                          <p:spTgt spid="8">
                                            <p:graphicEl>
                                              <a:dgm id="{9E0BED92-4452-45FB-8769-C1CA19556D85}"/>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TotalTime>
  <Words>596</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PRINCIPLES OF LEADERSHIP   TRAITS AND BEHAVIORS APPROACH TOWARDS LEADERSHIP</vt:lpstr>
      <vt:lpstr>SESSION LEARNING OBJECTIVES</vt:lpstr>
      <vt:lpstr>INTRODUCTION TO TRAITS THEORY</vt:lpstr>
      <vt:lpstr>MAJOR LEADERSHIP TRAITS</vt:lpstr>
      <vt:lpstr>INTELLIGENCE</vt:lpstr>
      <vt:lpstr>SELF-CONFIDENCE</vt:lpstr>
      <vt:lpstr>DETERMINATION</vt:lpstr>
      <vt:lpstr>INTEGRITY</vt:lpstr>
      <vt:lpstr>SOCIABILITY</vt:lpstr>
      <vt:lpstr>EMOTIONAL INTELLIGENCE</vt:lpstr>
      <vt:lpstr>INTRODUCTION TO BEHAVIORAL APPROACH</vt:lpstr>
      <vt:lpstr>BLAKE AND MOUTON’S MANAGERIAL GRID</vt:lpstr>
      <vt:lpstr>MINTZBERG LEADERSHIP ROLES</vt:lpstr>
      <vt:lpstr>MINTZBERG LEADERSHIP ROLES:  INTERPERSONAL </vt:lpstr>
      <vt:lpstr>MINTZBERG LEADERSHIP ROLES:  INFORMATIONAL </vt:lpstr>
      <vt:lpstr>MINTZBERG LEADERSHIP ROLES:  DECISIONAL </vt:lpstr>
      <vt:lpstr>THAT IS ALL FOR TODAY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Fareed</cp:lastModifiedBy>
  <cp:revision>44</cp:revision>
  <dcterms:created xsi:type="dcterms:W3CDTF">2023-02-04T16:45:11Z</dcterms:created>
  <dcterms:modified xsi:type="dcterms:W3CDTF">2023-02-04T17:29:31Z</dcterms:modified>
</cp:coreProperties>
</file>