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76" r:id="rId3"/>
    <p:sldId id="269" r:id="rId4"/>
    <p:sldId id="258" r:id="rId5"/>
    <p:sldId id="259" r:id="rId6"/>
    <p:sldId id="260" r:id="rId7"/>
    <p:sldId id="261" r:id="rId8"/>
    <p:sldId id="262" r:id="rId9"/>
    <p:sldId id="268" r:id="rId10"/>
    <p:sldId id="277" r:id="rId11"/>
    <p:sldId id="328" r:id="rId12"/>
    <p:sldId id="270" r:id="rId13"/>
    <p:sldId id="301" r:id="rId14"/>
    <p:sldId id="302" r:id="rId15"/>
    <p:sldId id="272" r:id="rId16"/>
    <p:sldId id="307" r:id="rId17"/>
    <p:sldId id="325" r:id="rId18"/>
    <p:sldId id="329" r:id="rId19"/>
    <p:sldId id="330" r:id="rId20"/>
    <p:sldId id="309" r:id="rId21"/>
    <p:sldId id="278" r:id="rId22"/>
    <p:sldId id="279" r:id="rId23"/>
    <p:sldId id="280" r:id="rId24"/>
    <p:sldId id="281" r:id="rId25"/>
    <p:sldId id="282" r:id="rId26"/>
    <p:sldId id="286" r:id="rId27"/>
    <p:sldId id="315" r:id="rId28"/>
    <p:sldId id="324" r:id="rId29"/>
    <p:sldId id="318" r:id="rId30"/>
    <p:sldId id="264" r:id="rId31"/>
    <p:sldId id="265" r:id="rId32"/>
    <p:sldId id="326" r:id="rId33"/>
    <p:sldId id="310" r:id="rId34"/>
    <p:sldId id="311" r:id="rId35"/>
    <p:sldId id="312" r:id="rId36"/>
    <p:sldId id="283" r:id="rId37"/>
    <p:sldId id="284" r:id="rId38"/>
    <p:sldId id="285" r:id="rId39"/>
    <p:sldId id="313" r:id="rId40"/>
    <p:sldId id="287" r:id="rId41"/>
    <p:sldId id="288" r:id="rId42"/>
    <p:sldId id="289" r:id="rId43"/>
    <p:sldId id="290" r:id="rId44"/>
    <p:sldId id="291" r:id="rId45"/>
    <p:sldId id="292" r:id="rId46"/>
    <p:sldId id="293" r:id="rId47"/>
    <p:sldId id="294" r:id="rId48"/>
    <p:sldId id="300" r:id="rId49"/>
    <p:sldId id="31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27B34D-132A-4D04-B00D-0EE72DA6A432}" type="datetimeFigureOut">
              <a:rPr lang="en-US" smtClean="0"/>
              <a:pPr/>
              <a:t>9/15/2021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5FDD2-C1B2-4BDC-8602-9BBFE31443E3}" type="slidenum">
              <a:rPr lang="en-US" smtClean="0"/>
              <a:pPr/>
              <a:t>‹#›</a:t>
            </a:fld>
            <a:endParaRPr lang="en-US"/>
          </a:p>
        </p:txBody>
      </p:sp>
    </p:spTree>
    <p:extLst>
      <p:ext uri="{BB962C8B-B14F-4D97-AF65-F5344CB8AC3E}">
        <p14:creationId xmlns:p14="http://schemas.microsoft.com/office/powerpoint/2010/main" val="2958772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webopedia.com/TERM/C/dot.html" TargetMode="External"/><Relationship Id="rId7" Type="http://schemas.openxmlformats.org/officeDocument/2006/relationships/hyperlink" Target="http://www.webopedia.com/TERM/L/CRT.html"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www.webopedia.com/TERM/L/active_matrix_display.html" TargetMode="External"/><Relationship Id="rId5" Type="http://schemas.openxmlformats.org/officeDocument/2006/relationships/hyperlink" Target="http://www.webopedia.com/TERM/L/TFT.html" TargetMode="External"/><Relationship Id="rId4" Type="http://schemas.openxmlformats.org/officeDocument/2006/relationships/hyperlink" Target="http://www.webopedia.com/TERM/C/active.html"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31" name="Google Shape;23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3185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0027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B9C81E0C-C46F-4DE8-BADB-8DFFF2130EF0}"/>
              </a:ext>
            </a:extLst>
          </p:cNvPr>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9736AA4-9ADC-4F32-9173-DF614FA216C7}"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9746" name="Rectangle 2">
            <a:extLst>
              <a:ext uri="{FF2B5EF4-FFF2-40B4-BE49-F238E27FC236}">
                <a16:creationId xmlns:a16="http://schemas.microsoft.com/office/drawing/2014/main" xmlns="" id="{44C3F447-5F0D-4F13-8C17-6BDD8CEAE889}"/>
              </a:ext>
            </a:extLst>
          </p:cNvPr>
          <p:cNvSpPr>
            <a:spLocks noGrp="1" noRot="1" noChangeAspect="1" noChangeArrowheads="1" noTextEdit="1"/>
          </p:cNvSpPr>
          <p:nvPr>
            <p:ph type="sldImg"/>
          </p:nvPr>
        </p:nvSpPr>
        <p:spPr>
          <a:ln/>
        </p:spPr>
      </p:sp>
      <p:sp>
        <p:nvSpPr>
          <p:cNvPr id="159747" name="Rectangle 3">
            <a:extLst>
              <a:ext uri="{FF2B5EF4-FFF2-40B4-BE49-F238E27FC236}">
                <a16:creationId xmlns:a16="http://schemas.microsoft.com/office/drawing/2014/main" xmlns="" id="{0077FD8F-66D5-449D-BDFC-8DAA70A2683D}"/>
              </a:ext>
            </a:extLst>
          </p:cNvPr>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1471125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xmlns="" id="{AA8FFD99-44D5-403F-914B-FE10693834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fld id="{AA662ACC-5D68-49A7-8DAF-32DFCE6C2D95}" type="slidenum">
              <a:rPr lang="en-US" altLang="en-US" sz="1200"/>
              <a:pPr/>
              <a:t>25</a:t>
            </a:fld>
            <a:endParaRPr lang="en-US" altLang="en-US" sz="1200"/>
          </a:p>
        </p:txBody>
      </p:sp>
      <p:sp>
        <p:nvSpPr>
          <p:cNvPr id="65539" name="Rectangle 2">
            <a:extLst>
              <a:ext uri="{FF2B5EF4-FFF2-40B4-BE49-F238E27FC236}">
                <a16:creationId xmlns:a16="http://schemas.microsoft.com/office/drawing/2014/main" xmlns="" id="{FDDB4F71-2054-40CA-A982-9542ECC18425}"/>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xmlns="" id="{EB6E4C6C-3CD2-4F21-96D1-E04DDF17C2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solidFill>
                  <a:srgbClr val="000000"/>
                </a:solidFill>
                <a:latin typeface="Arial" panose="020B0604020202020204" pitchFamily="34" charset="0"/>
                <a:cs typeface="Arial" panose="020B0604020202020204" pitchFamily="34" charset="0"/>
              </a:rPr>
              <a:t>CRT Monitors</a:t>
            </a:r>
            <a:r>
              <a:rPr lang="en-US" altLang="en-US">
                <a:solidFill>
                  <a:srgbClr val="000000"/>
                </a:solidFill>
                <a:latin typeface="Arial" panose="020B0604020202020204" pitchFamily="34" charset="0"/>
                <a:cs typeface="Arial" panose="020B0604020202020204" pitchFamily="34" charset="0"/>
              </a:rPr>
              <a:t/>
            </a:r>
            <a:br>
              <a:rPr lang="en-US" altLang="en-US">
                <a:solidFill>
                  <a:srgbClr val="000000"/>
                </a:solidFill>
                <a:latin typeface="Arial" panose="020B0604020202020204" pitchFamily="34" charset="0"/>
                <a:cs typeface="Arial" panose="020B0604020202020204" pitchFamily="34" charset="0"/>
              </a:rPr>
            </a:br>
            <a:r>
              <a:rPr lang="en-US" altLang="en-US">
                <a:solidFill>
                  <a:srgbClr val="000000"/>
                </a:solidFill>
                <a:latin typeface="Arial" panose="020B0604020202020204" pitchFamily="34" charset="0"/>
                <a:cs typeface="Arial" panose="020B0604020202020204" pitchFamily="34" charset="0"/>
              </a:rPr>
              <a:t>Sort for </a:t>
            </a:r>
            <a:r>
              <a:rPr lang="en-US" altLang="en-US" b="1" i="1">
                <a:solidFill>
                  <a:srgbClr val="000000"/>
                </a:solidFill>
                <a:latin typeface="Arial" panose="020B0604020202020204" pitchFamily="34" charset="0"/>
                <a:cs typeface="Arial" panose="020B0604020202020204" pitchFamily="34" charset="0"/>
              </a:rPr>
              <a:t>c</a:t>
            </a:r>
            <a:r>
              <a:rPr lang="en-US" altLang="en-US" i="1">
                <a:solidFill>
                  <a:srgbClr val="000000"/>
                </a:solidFill>
                <a:latin typeface="Arial" panose="020B0604020202020204" pitchFamily="34" charset="0"/>
                <a:cs typeface="Arial" panose="020B0604020202020204" pitchFamily="34" charset="0"/>
              </a:rPr>
              <a:t>athode-</a:t>
            </a:r>
            <a:r>
              <a:rPr lang="en-US" altLang="en-US" b="1" i="1">
                <a:solidFill>
                  <a:srgbClr val="000000"/>
                </a:solidFill>
                <a:latin typeface="Arial" panose="020B0604020202020204" pitchFamily="34" charset="0"/>
                <a:cs typeface="Arial" panose="020B0604020202020204" pitchFamily="34" charset="0"/>
              </a:rPr>
              <a:t>r</a:t>
            </a:r>
            <a:r>
              <a:rPr lang="en-US" altLang="en-US" i="1">
                <a:solidFill>
                  <a:srgbClr val="000000"/>
                </a:solidFill>
                <a:latin typeface="Arial" panose="020B0604020202020204" pitchFamily="34" charset="0"/>
                <a:cs typeface="Arial" panose="020B0604020202020204" pitchFamily="34" charset="0"/>
              </a:rPr>
              <a:t>ay </a:t>
            </a:r>
            <a:r>
              <a:rPr lang="en-US" altLang="en-US" b="1" i="1">
                <a:solidFill>
                  <a:srgbClr val="000000"/>
                </a:solidFill>
                <a:latin typeface="Arial" panose="020B0604020202020204" pitchFamily="34" charset="0"/>
                <a:cs typeface="Arial" panose="020B0604020202020204" pitchFamily="34" charset="0"/>
              </a:rPr>
              <a:t>t</a:t>
            </a:r>
            <a:r>
              <a:rPr lang="en-US" altLang="en-US" i="1">
                <a:solidFill>
                  <a:srgbClr val="000000"/>
                </a:solidFill>
                <a:latin typeface="Arial" panose="020B0604020202020204" pitchFamily="34" charset="0"/>
                <a:cs typeface="Arial" panose="020B0604020202020204" pitchFamily="34" charset="0"/>
              </a:rPr>
              <a:t>ubes</a:t>
            </a:r>
            <a:r>
              <a:rPr lang="en-US" altLang="en-US">
                <a:solidFill>
                  <a:srgbClr val="000000"/>
                </a:solidFill>
                <a:latin typeface="Arial" panose="020B0604020202020204" pitchFamily="34" charset="0"/>
                <a:cs typeface="Arial" panose="020B0604020202020204" pitchFamily="34" charset="0"/>
              </a:rPr>
              <a:t>, CRT monitors were the only choice consumers had for monitor technology for many years. Cathode ray tube (CRT) technology has been in use for more than 100 years, and is found in most televisions and computer monitors. A CRT works by moving an electron beam back and forth across the back of the screen. Each time the beam makes a pass across the screen, it lights up phosphor </a:t>
            </a:r>
            <a:r>
              <a:rPr lang="en-US" altLang="en-US">
                <a:solidFill>
                  <a:srgbClr val="000000"/>
                </a:solidFill>
                <a:latin typeface="Arial" panose="020B0604020202020204" pitchFamily="34" charset="0"/>
                <a:cs typeface="Arial" panose="020B0604020202020204" pitchFamily="34" charset="0"/>
                <a:hlinkClick r:id="rId3"/>
              </a:rPr>
              <a:t>dots</a:t>
            </a:r>
            <a:r>
              <a:rPr lang="en-US" altLang="en-US">
                <a:solidFill>
                  <a:srgbClr val="000000"/>
                </a:solidFill>
                <a:latin typeface="Arial" panose="020B0604020202020204" pitchFamily="34" charset="0"/>
                <a:cs typeface="Arial" panose="020B0604020202020204" pitchFamily="34" charset="0"/>
              </a:rPr>
              <a:t> on the inside of the glass tube, thereby illuminating the </a:t>
            </a:r>
            <a:r>
              <a:rPr lang="en-US" altLang="en-US">
                <a:solidFill>
                  <a:srgbClr val="000000"/>
                </a:solidFill>
                <a:latin typeface="Arial" panose="020B0604020202020204" pitchFamily="34" charset="0"/>
                <a:cs typeface="Arial" panose="020B0604020202020204" pitchFamily="34" charset="0"/>
                <a:hlinkClick r:id="rId4"/>
              </a:rPr>
              <a:t>active</a:t>
            </a:r>
            <a:r>
              <a:rPr lang="en-US" altLang="en-US">
                <a:solidFill>
                  <a:srgbClr val="000000"/>
                </a:solidFill>
                <a:latin typeface="Arial" panose="020B0604020202020204" pitchFamily="34" charset="0"/>
                <a:cs typeface="Arial" panose="020B0604020202020204" pitchFamily="34" charset="0"/>
              </a:rPr>
              <a:t> portions of the screen. By drawing many such lines from the top to the bottom of the screen, it creates an entire screen of images. </a:t>
            </a:r>
            <a:endParaRPr lang="en-US" altLang="en-US">
              <a:solidFill>
                <a:srgbClr val="000000"/>
              </a:solidFill>
              <a:latin typeface="Verdana" panose="020B0604030504040204" pitchFamily="34" charset="0"/>
            </a:endParaRPr>
          </a:p>
          <a:p>
            <a:r>
              <a:rPr lang="en-US" altLang="en-US" b="1">
                <a:solidFill>
                  <a:srgbClr val="000000"/>
                </a:solidFill>
                <a:latin typeface="Arial" panose="020B0604020202020204" pitchFamily="34" charset="0"/>
                <a:cs typeface="Arial" panose="020B0604020202020204" pitchFamily="34" charset="0"/>
              </a:rPr>
              <a:t>LCD/Flat panel Monitors</a:t>
            </a:r>
            <a:r>
              <a:rPr lang="en-US" altLang="en-US">
                <a:solidFill>
                  <a:srgbClr val="000000"/>
                </a:solidFill>
                <a:latin typeface="Arial" panose="020B0604020202020204" pitchFamily="34" charset="0"/>
                <a:cs typeface="Arial" panose="020B0604020202020204" pitchFamily="34" charset="0"/>
              </a:rPr>
              <a:t/>
            </a:r>
            <a:br>
              <a:rPr lang="en-US" altLang="en-US">
                <a:solidFill>
                  <a:srgbClr val="000000"/>
                </a:solidFill>
                <a:latin typeface="Arial" panose="020B0604020202020204" pitchFamily="34" charset="0"/>
                <a:cs typeface="Arial" panose="020B0604020202020204" pitchFamily="34" charset="0"/>
              </a:rPr>
            </a:br>
            <a:r>
              <a:rPr lang="en-US" altLang="en-US">
                <a:solidFill>
                  <a:srgbClr val="000000"/>
                </a:solidFill>
                <a:latin typeface="Arial" panose="020B0604020202020204" pitchFamily="34" charset="0"/>
                <a:cs typeface="Arial" panose="020B0604020202020204" pitchFamily="34" charset="0"/>
              </a:rPr>
              <a:t>Short for </a:t>
            </a:r>
            <a:r>
              <a:rPr lang="en-US" altLang="en-US" b="1" i="1">
                <a:solidFill>
                  <a:srgbClr val="000000"/>
                </a:solidFill>
                <a:latin typeface="Arial" panose="020B0604020202020204" pitchFamily="34" charset="0"/>
                <a:cs typeface="Arial" panose="020B0604020202020204" pitchFamily="34" charset="0"/>
              </a:rPr>
              <a:t>l</a:t>
            </a:r>
            <a:r>
              <a:rPr lang="en-US" altLang="en-US" i="1">
                <a:solidFill>
                  <a:srgbClr val="000000"/>
                </a:solidFill>
                <a:latin typeface="Arial" panose="020B0604020202020204" pitchFamily="34" charset="0"/>
                <a:cs typeface="Arial" panose="020B0604020202020204" pitchFamily="34" charset="0"/>
              </a:rPr>
              <a:t>iquid </a:t>
            </a:r>
            <a:r>
              <a:rPr lang="en-US" altLang="en-US" b="1" i="1">
                <a:solidFill>
                  <a:srgbClr val="000000"/>
                </a:solidFill>
                <a:latin typeface="Arial" panose="020B0604020202020204" pitchFamily="34" charset="0"/>
                <a:cs typeface="Arial" panose="020B0604020202020204" pitchFamily="34" charset="0"/>
              </a:rPr>
              <a:t>c</a:t>
            </a:r>
            <a:r>
              <a:rPr lang="en-US" altLang="en-US" i="1">
                <a:solidFill>
                  <a:srgbClr val="000000"/>
                </a:solidFill>
                <a:latin typeface="Arial" panose="020B0604020202020204" pitchFamily="34" charset="0"/>
                <a:cs typeface="Arial" panose="020B0604020202020204" pitchFamily="34" charset="0"/>
              </a:rPr>
              <a:t>rystal </a:t>
            </a:r>
            <a:r>
              <a:rPr lang="en-US" altLang="en-US" b="1" i="1">
                <a:solidFill>
                  <a:srgbClr val="000000"/>
                </a:solidFill>
                <a:latin typeface="Arial" panose="020B0604020202020204" pitchFamily="34" charset="0"/>
                <a:cs typeface="Arial" panose="020B0604020202020204" pitchFamily="34" charset="0"/>
              </a:rPr>
              <a:t>d</a:t>
            </a:r>
            <a:r>
              <a:rPr lang="en-US" altLang="en-US" i="1">
                <a:solidFill>
                  <a:srgbClr val="000000"/>
                </a:solidFill>
                <a:latin typeface="Arial" panose="020B0604020202020204" pitchFamily="34" charset="0"/>
                <a:cs typeface="Arial" panose="020B0604020202020204" pitchFamily="34" charset="0"/>
              </a:rPr>
              <a:t>isplay</a:t>
            </a:r>
            <a:r>
              <a:rPr lang="en-US" altLang="en-US">
                <a:solidFill>
                  <a:srgbClr val="000000"/>
                </a:solidFill>
                <a:latin typeface="Arial" panose="020B0604020202020204" pitchFamily="34" charset="0"/>
                <a:cs typeface="Arial" panose="020B0604020202020204" pitchFamily="34" charset="0"/>
              </a:rPr>
              <a:t>, LCD technology can be found in digital watches and computer monitors. LCD displays use two sheets of polarizing material with a liquid crystal solution between them. An electric current passed through the liquid causes the crystals to align so that light cannot pass through them. Each crystal, therefore, is like a shutter, either allowing light to pass through or blocking the light. Color LCD displays use two basic techniques for producing color: </a:t>
            </a:r>
            <a:r>
              <a:rPr lang="en-US" altLang="en-US" i="1">
                <a:solidFill>
                  <a:srgbClr val="000000"/>
                </a:solidFill>
                <a:latin typeface="Arial" panose="020B0604020202020204" pitchFamily="34" charset="0"/>
                <a:cs typeface="Arial" panose="020B0604020202020204" pitchFamily="34" charset="0"/>
              </a:rPr>
              <a:t>Passive matrix</a:t>
            </a:r>
            <a:r>
              <a:rPr lang="en-US" altLang="en-US">
                <a:solidFill>
                  <a:srgbClr val="000000"/>
                </a:solidFill>
                <a:latin typeface="Arial" panose="020B0604020202020204" pitchFamily="34" charset="0"/>
                <a:cs typeface="Arial" panose="020B0604020202020204" pitchFamily="34" charset="0"/>
              </a:rPr>
              <a:t> is the less expensive of the two technologies. The other technology, called </a:t>
            </a:r>
            <a:r>
              <a:rPr lang="en-US" altLang="en-US" i="1">
                <a:solidFill>
                  <a:srgbClr val="000000"/>
                </a:solidFill>
                <a:latin typeface="Arial" panose="020B0604020202020204" pitchFamily="34" charset="0"/>
                <a:cs typeface="Arial" panose="020B0604020202020204" pitchFamily="34" charset="0"/>
                <a:hlinkClick r:id="rId5"/>
              </a:rPr>
              <a:t>thin film transistor</a:t>
            </a:r>
            <a:r>
              <a:rPr lang="en-US" altLang="en-US">
                <a:solidFill>
                  <a:srgbClr val="000000"/>
                </a:solidFill>
                <a:latin typeface="Arial" panose="020B0604020202020204" pitchFamily="34" charset="0"/>
                <a:cs typeface="Arial" panose="020B0604020202020204" pitchFamily="34" charset="0"/>
              </a:rPr>
              <a:t> (</a:t>
            </a:r>
            <a:r>
              <a:rPr lang="en-US" altLang="en-US">
                <a:solidFill>
                  <a:srgbClr val="000000"/>
                </a:solidFill>
                <a:latin typeface="Arial" panose="020B0604020202020204" pitchFamily="34" charset="0"/>
                <a:cs typeface="Arial" panose="020B0604020202020204" pitchFamily="34" charset="0"/>
                <a:hlinkClick r:id="rId5"/>
              </a:rPr>
              <a:t>TFT</a:t>
            </a:r>
            <a:r>
              <a:rPr lang="en-US" altLang="en-US">
                <a:solidFill>
                  <a:srgbClr val="000000"/>
                </a:solidFill>
                <a:latin typeface="Arial" panose="020B0604020202020204" pitchFamily="34" charset="0"/>
                <a:cs typeface="Arial" panose="020B0604020202020204" pitchFamily="34" charset="0"/>
              </a:rPr>
              <a:t>) or </a:t>
            </a:r>
            <a:r>
              <a:rPr lang="en-US" altLang="en-US" i="1">
                <a:solidFill>
                  <a:srgbClr val="000000"/>
                </a:solidFill>
                <a:latin typeface="Arial" panose="020B0604020202020204" pitchFamily="34" charset="0"/>
                <a:cs typeface="Arial" panose="020B0604020202020204" pitchFamily="34" charset="0"/>
                <a:hlinkClick r:id="rId6"/>
              </a:rPr>
              <a:t>active-matrix</a:t>
            </a:r>
            <a:r>
              <a:rPr lang="en-US" altLang="en-US">
                <a:solidFill>
                  <a:srgbClr val="000000"/>
                </a:solidFill>
                <a:latin typeface="Arial" panose="020B0604020202020204" pitchFamily="34" charset="0"/>
                <a:cs typeface="Arial" panose="020B0604020202020204" pitchFamily="34" charset="0"/>
              </a:rPr>
              <a:t>, produces color images that are as sharp as traditional </a:t>
            </a:r>
            <a:r>
              <a:rPr lang="en-US" altLang="en-US">
                <a:solidFill>
                  <a:srgbClr val="000000"/>
                </a:solidFill>
                <a:latin typeface="Arial" panose="020B0604020202020204" pitchFamily="34" charset="0"/>
                <a:cs typeface="Arial" panose="020B0604020202020204" pitchFamily="34" charset="0"/>
                <a:hlinkClick r:id="rId7"/>
              </a:rPr>
              <a:t>CRT</a:t>
            </a:r>
            <a:r>
              <a:rPr lang="en-US" altLang="en-US">
                <a:solidFill>
                  <a:srgbClr val="000000"/>
                </a:solidFill>
                <a:latin typeface="Arial" panose="020B0604020202020204" pitchFamily="34" charset="0"/>
                <a:cs typeface="Arial" panose="020B0604020202020204" pitchFamily="34" charset="0"/>
              </a:rPr>
              <a:t> displays, but the technology is expensive</a:t>
            </a:r>
            <a:endParaRPr lang="en-US" altLang="en-US">
              <a:solidFill>
                <a:srgbClr val="000000"/>
              </a:solidFill>
              <a:latin typeface="Verdana" panose="020B0604030504040204" pitchFamily="34" charset="0"/>
            </a:endParaRPr>
          </a:p>
          <a:p>
            <a:endParaRPr lang="en-US" altLang="en-US"/>
          </a:p>
        </p:txBody>
      </p:sp>
    </p:spTree>
    <p:extLst>
      <p:ext uri="{BB962C8B-B14F-4D97-AF65-F5344CB8AC3E}">
        <p14:creationId xmlns:p14="http://schemas.microsoft.com/office/powerpoint/2010/main" val="3930320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27284B71-C2D1-4DF3-BA39-B73B344E9B58}"/>
              </a:ext>
            </a:extLst>
          </p:cNvPr>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eaLnBrk="1" hangingPunct="1">
              <a:spcBef>
                <a:spcPct val="0"/>
              </a:spcBef>
            </a:pPr>
            <a:fld id="{CF4A4EBC-0441-4CD2-A219-916C34CC39C3}" type="slidenum">
              <a:rPr lang="en-US" altLang="en-US"/>
              <a:pPr eaLnBrk="1" hangingPunct="1">
                <a:spcBef>
                  <a:spcPct val="0"/>
                </a:spcBef>
              </a:pPr>
              <a:t>27</a:t>
            </a:fld>
            <a:endParaRPr lang="en-US" altLang="en-US"/>
          </a:p>
        </p:txBody>
      </p:sp>
      <p:sp>
        <p:nvSpPr>
          <p:cNvPr id="161794" name="Rectangle 2">
            <a:extLst>
              <a:ext uri="{FF2B5EF4-FFF2-40B4-BE49-F238E27FC236}">
                <a16:creationId xmlns:a16="http://schemas.microsoft.com/office/drawing/2014/main" xmlns="" id="{5E5F199F-7777-45AD-A42D-2C3169C5BAF2}"/>
              </a:ext>
            </a:extLst>
          </p:cNvPr>
          <p:cNvSpPr>
            <a:spLocks noGrp="1" noRot="1" noChangeAspect="1" noChangeArrowheads="1" noTextEdit="1"/>
          </p:cNvSpPr>
          <p:nvPr>
            <p:ph type="sldImg"/>
          </p:nvPr>
        </p:nvSpPr>
        <p:spPr>
          <a:ln/>
        </p:spPr>
      </p:sp>
      <p:sp>
        <p:nvSpPr>
          <p:cNvPr id="161795" name="Rectangle 3">
            <a:extLst>
              <a:ext uri="{FF2B5EF4-FFF2-40B4-BE49-F238E27FC236}">
                <a16:creationId xmlns:a16="http://schemas.microsoft.com/office/drawing/2014/main" xmlns="" id="{0AC09E7C-7B46-42DF-BC51-C546476415CB}"/>
              </a:ext>
            </a:extLst>
          </p:cNvPr>
          <p:cNvSpPr>
            <a:spLocks noGrp="1" noChangeArrowheads="1"/>
          </p:cNvSpPr>
          <p:nvPr>
            <p:ph type="body" idx="1"/>
          </p:nvPr>
        </p:nvSpPr>
        <p:spPr/>
        <p:txBody>
          <a:bodyPr/>
          <a:lstStyle/>
          <a:p>
            <a:pPr eaLnBrk="1" hangingPunct="1">
              <a:defRPr/>
            </a:pPr>
            <a:endParaRPr lang="en-US" dirty="0">
              <a:ea typeface="ＭＳ Ｐゴシック" charset="0"/>
              <a:cs typeface="+mn-cs"/>
            </a:endParaRPr>
          </a:p>
        </p:txBody>
      </p:sp>
    </p:spTree>
    <p:extLst>
      <p:ext uri="{BB962C8B-B14F-4D97-AF65-F5344CB8AC3E}">
        <p14:creationId xmlns:p14="http://schemas.microsoft.com/office/powerpoint/2010/main" val="394994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CF130D1F-9D02-4146-AC8C-BBCE6060E329}"/>
              </a:ext>
            </a:extLst>
          </p:cNvPr>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eaLnBrk="1" hangingPunct="1">
              <a:spcBef>
                <a:spcPct val="0"/>
              </a:spcBef>
            </a:pPr>
            <a:fld id="{0B378EB5-947A-433F-8A62-FC478050A192}" type="slidenum">
              <a:rPr lang="en-US" altLang="en-US"/>
              <a:pPr eaLnBrk="1" hangingPunct="1">
                <a:spcBef>
                  <a:spcPct val="0"/>
                </a:spcBef>
              </a:pPr>
              <a:t>28</a:t>
            </a:fld>
            <a:endParaRPr lang="en-US" altLang="en-US"/>
          </a:p>
        </p:txBody>
      </p:sp>
      <p:sp>
        <p:nvSpPr>
          <p:cNvPr id="163842" name="Rectangle 2">
            <a:extLst>
              <a:ext uri="{FF2B5EF4-FFF2-40B4-BE49-F238E27FC236}">
                <a16:creationId xmlns:a16="http://schemas.microsoft.com/office/drawing/2014/main" xmlns="" id="{45A8AA8C-36F6-4D87-9982-99B473FEA188}"/>
              </a:ext>
            </a:extLst>
          </p:cNvPr>
          <p:cNvSpPr>
            <a:spLocks noGrp="1" noRot="1" noChangeAspect="1" noChangeArrowheads="1" noTextEdit="1"/>
          </p:cNvSpPr>
          <p:nvPr>
            <p:ph type="sldImg"/>
          </p:nvPr>
        </p:nvSpPr>
        <p:spPr>
          <a:ln/>
        </p:spPr>
      </p:sp>
      <p:sp>
        <p:nvSpPr>
          <p:cNvPr id="163843" name="Rectangle 3">
            <a:extLst>
              <a:ext uri="{FF2B5EF4-FFF2-40B4-BE49-F238E27FC236}">
                <a16:creationId xmlns:a16="http://schemas.microsoft.com/office/drawing/2014/main" xmlns="" id="{904C843C-6D4A-44B3-BF76-5A8DBBB45FED}"/>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5757474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5A1C5E5A-4ADD-4BE4-9B99-FFBFB364CE9A}"/>
              </a:ext>
            </a:extLst>
          </p:cNvPr>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eaLnBrk="1" hangingPunct="1">
              <a:spcBef>
                <a:spcPct val="0"/>
              </a:spcBef>
            </a:pPr>
            <a:fld id="{A9E49BA4-1A4B-44D7-95DC-EC94EBFE0147}" type="slidenum">
              <a:rPr lang="en-US" altLang="en-US"/>
              <a:pPr eaLnBrk="1" hangingPunct="1">
                <a:spcBef>
                  <a:spcPct val="0"/>
                </a:spcBef>
              </a:pPr>
              <a:t>29</a:t>
            </a:fld>
            <a:endParaRPr lang="en-US" altLang="en-US"/>
          </a:p>
        </p:txBody>
      </p:sp>
      <p:sp>
        <p:nvSpPr>
          <p:cNvPr id="164866" name="Rectangle 2">
            <a:extLst>
              <a:ext uri="{FF2B5EF4-FFF2-40B4-BE49-F238E27FC236}">
                <a16:creationId xmlns:a16="http://schemas.microsoft.com/office/drawing/2014/main" xmlns="" id="{D9368D5A-44BD-439E-B4B8-099B2B774A99}"/>
              </a:ext>
            </a:extLst>
          </p:cNvPr>
          <p:cNvSpPr>
            <a:spLocks noGrp="1" noRot="1" noChangeAspect="1" noChangeArrowheads="1" noTextEdit="1"/>
          </p:cNvSpPr>
          <p:nvPr>
            <p:ph type="sldImg"/>
          </p:nvPr>
        </p:nvSpPr>
        <p:spPr>
          <a:ln/>
        </p:spPr>
      </p:sp>
      <p:sp>
        <p:nvSpPr>
          <p:cNvPr id="164867" name="Rectangle 3">
            <a:extLst>
              <a:ext uri="{FF2B5EF4-FFF2-40B4-BE49-F238E27FC236}">
                <a16:creationId xmlns:a16="http://schemas.microsoft.com/office/drawing/2014/main" xmlns="" id="{61CAF3B1-3320-4301-A535-CE8F85EB17C2}"/>
              </a:ext>
            </a:extLst>
          </p:cNvPr>
          <p:cNvSpPr>
            <a:spLocks noGrp="1" noChangeArrowheads="1"/>
          </p:cNvSpPr>
          <p:nvPr>
            <p:ph type="body" idx="1"/>
          </p:nvPr>
        </p:nvSpPr>
        <p:spPr/>
        <p:txBody>
          <a:bodyPr/>
          <a:lstStyle/>
          <a:p>
            <a:pPr eaLnBrk="1" hangingPunct="1">
              <a:defRPr/>
            </a:pPr>
            <a:endParaRPr lang="en-US" dirty="0">
              <a:ea typeface="ＭＳ Ｐゴシック" charset="0"/>
              <a:cs typeface="+mn-cs"/>
            </a:endParaRPr>
          </a:p>
        </p:txBody>
      </p:sp>
    </p:spTree>
    <p:extLst>
      <p:ext uri="{BB962C8B-B14F-4D97-AF65-F5344CB8AC3E}">
        <p14:creationId xmlns:p14="http://schemas.microsoft.com/office/powerpoint/2010/main" val="35037863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BEF4C836-1CD5-4AF3-934F-2F4B0EC9FEE0}"/>
              </a:ext>
            </a:extLst>
          </p:cNvPr>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eaLnBrk="1" hangingPunct="1">
              <a:spcBef>
                <a:spcPct val="0"/>
              </a:spcBef>
            </a:pPr>
            <a:fld id="{E3973147-EE47-4E26-8628-0EBC66BC0797}" type="slidenum">
              <a:rPr lang="en-US" altLang="en-US"/>
              <a:pPr eaLnBrk="1" hangingPunct="1">
                <a:spcBef>
                  <a:spcPct val="0"/>
                </a:spcBef>
              </a:pPr>
              <a:t>30</a:t>
            </a:fld>
            <a:endParaRPr lang="en-US" altLang="en-US"/>
          </a:p>
        </p:txBody>
      </p:sp>
      <p:sp>
        <p:nvSpPr>
          <p:cNvPr id="165890" name="Rectangle 2">
            <a:extLst>
              <a:ext uri="{FF2B5EF4-FFF2-40B4-BE49-F238E27FC236}">
                <a16:creationId xmlns:a16="http://schemas.microsoft.com/office/drawing/2014/main" xmlns="" id="{E095865C-26E5-4876-BC5B-7FD2B18E4239}"/>
              </a:ext>
            </a:extLst>
          </p:cNvPr>
          <p:cNvSpPr>
            <a:spLocks noGrp="1" noRot="1" noChangeAspect="1" noChangeArrowheads="1" noTextEdit="1"/>
          </p:cNvSpPr>
          <p:nvPr>
            <p:ph type="sldImg"/>
          </p:nvPr>
        </p:nvSpPr>
        <p:spPr>
          <a:ln/>
        </p:spPr>
      </p:sp>
      <p:sp>
        <p:nvSpPr>
          <p:cNvPr id="165891" name="Rectangle 3">
            <a:extLst>
              <a:ext uri="{FF2B5EF4-FFF2-40B4-BE49-F238E27FC236}">
                <a16:creationId xmlns:a16="http://schemas.microsoft.com/office/drawing/2014/main" xmlns="" id="{E9D707A0-5ED6-4BC8-8E96-045C87218D89}"/>
              </a:ext>
            </a:extLst>
          </p:cNvPr>
          <p:cNvSpPr>
            <a:spLocks noGrp="1" noChangeArrowheads="1"/>
          </p:cNvSpPr>
          <p:nvPr>
            <p:ph type="body" idx="1"/>
          </p:nvPr>
        </p:nvSpPr>
        <p:spPr/>
        <p:txBody>
          <a:bodyPr/>
          <a:lstStyle/>
          <a:p>
            <a:pPr eaLnBrk="1" hangingPunct="1">
              <a:defRPr/>
            </a:pPr>
            <a:endParaRPr lang="en-US" dirty="0">
              <a:ea typeface="ＭＳ Ｐゴシック" charset="0"/>
              <a:cs typeface="+mn-cs"/>
            </a:endParaRPr>
          </a:p>
        </p:txBody>
      </p:sp>
    </p:spTree>
    <p:extLst>
      <p:ext uri="{BB962C8B-B14F-4D97-AF65-F5344CB8AC3E}">
        <p14:creationId xmlns:p14="http://schemas.microsoft.com/office/powerpoint/2010/main" val="3831189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159222BD-2088-4FD8-8F60-1D057BD53BB2}"/>
              </a:ext>
            </a:extLst>
          </p:cNvPr>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eaLnBrk="1" hangingPunct="1">
              <a:spcBef>
                <a:spcPct val="0"/>
              </a:spcBef>
            </a:pPr>
            <a:fld id="{BD4EE04A-2D07-4CAB-90DC-D087502E3975}" type="slidenum">
              <a:rPr lang="en-US" altLang="en-US"/>
              <a:pPr eaLnBrk="1" hangingPunct="1">
                <a:spcBef>
                  <a:spcPct val="0"/>
                </a:spcBef>
              </a:pPr>
              <a:t>31</a:t>
            </a:fld>
            <a:endParaRPr lang="en-US" altLang="en-US"/>
          </a:p>
        </p:txBody>
      </p:sp>
      <p:sp>
        <p:nvSpPr>
          <p:cNvPr id="166914" name="Rectangle 2">
            <a:extLst>
              <a:ext uri="{FF2B5EF4-FFF2-40B4-BE49-F238E27FC236}">
                <a16:creationId xmlns:a16="http://schemas.microsoft.com/office/drawing/2014/main" xmlns="" id="{10879F6D-900F-4D8B-845B-E87BD3FA767D}"/>
              </a:ext>
            </a:extLst>
          </p:cNvPr>
          <p:cNvSpPr>
            <a:spLocks noGrp="1" noRot="1" noChangeAspect="1" noChangeArrowheads="1" noTextEdit="1"/>
          </p:cNvSpPr>
          <p:nvPr>
            <p:ph type="sldImg"/>
          </p:nvPr>
        </p:nvSpPr>
        <p:spPr>
          <a:ln/>
        </p:spPr>
      </p:sp>
      <p:sp>
        <p:nvSpPr>
          <p:cNvPr id="166915" name="Rectangle 3">
            <a:extLst>
              <a:ext uri="{FF2B5EF4-FFF2-40B4-BE49-F238E27FC236}">
                <a16:creationId xmlns:a16="http://schemas.microsoft.com/office/drawing/2014/main" xmlns="" id="{BCDEACF9-B48D-4F92-85C4-D319BBCEA238}"/>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30261798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xmlns="" id="{159222BD-2088-4FD8-8F60-1D057BD53BB2}"/>
              </a:ext>
            </a:extLst>
          </p:cNvPr>
          <p:cNvSpPr>
            <a:spLocks noGrp="1" noChangeArrowheads="1"/>
          </p:cNvSpPr>
          <p:nvPr>
            <p:ph type="sldNum" sz="quarter" idx="5"/>
          </p:nvPr>
        </p:nvSpPr>
        <p:spPr/>
        <p:txBody>
          <a:bodyPr/>
          <a:lstStyle>
            <a:lvl1pPr eaLnBrk="0" hangingPunct="0">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eaLnBrk="1" hangingPunct="1">
              <a:spcBef>
                <a:spcPct val="0"/>
              </a:spcBef>
            </a:pPr>
            <a:fld id="{BD4EE04A-2D07-4CAB-90DC-D087502E3975}" type="slidenum">
              <a:rPr lang="en-US" altLang="en-US"/>
              <a:pPr eaLnBrk="1" hangingPunct="1">
                <a:spcBef>
                  <a:spcPct val="0"/>
                </a:spcBef>
              </a:pPr>
              <a:t>32</a:t>
            </a:fld>
            <a:endParaRPr lang="en-US" altLang="en-US"/>
          </a:p>
        </p:txBody>
      </p:sp>
      <p:sp>
        <p:nvSpPr>
          <p:cNvPr id="166914" name="Rectangle 2">
            <a:extLst>
              <a:ext uri="{FF2B5EF4-FFF2-40B4-BE49-F238E27FC236}">
                <a16:creationId xmlns:a16="http://schemas.microsoft.com/office/drawing/2014/main" xmlns="" id="{10879F6D-900F-4D8B-845B-E87BD3FA767D}"/>
              </a:ext>
            </a:extLst>
          </p:cNvPr>
          <p:cNvSpPr>
            <a:spLocks noGrp="1" noRot="1" noChangeAspect="1" noChangeArrowheads="1" noTextEdit="1"/>
          </p:cNvSpPr>
          <p:nvPr>
            <p:ph type="sldImg"/>
          </p:nvPr>
        </p:nvSpPr>
        <p:spPr>
          <a:ln/>
        </p:spPr>
      </p:sp>
      <p:sp>
        <p:nvSpPr>
          <p:cNvPr id="166915" name="Rectangle 3">
            <a:extLst>
              <a:ext uri="{FF2B5EF4-FFF2-40B4-BE49-F238E27FC236}">
                <a16:creationId xmlns:a16="http://schemas.microsoft.com/office/drawing/2014/main" xmlns="" id="{BCDEACF9-B48D-4F92-85C4-D319BBCEA238}"/>
              </a:ext>
            </a:extLst>
          </p:cNvPr>
          <p:cNvSpPr>
            <a:spLocks noGrp="1" noChangeArrowheads="1"/>
          </p:cNvSpPr>
          <p:nvPr>
            <p:ph type="body" idx="1"/>
          </p:nvPr>
        </p:nvSpPr>
        <p:spPr/>
        <p:txBody>
          <a:bodyPr/>
          <a:lstStyle/>
          <a:p>
            <a:pPr eaLnBrk="1" hangingPunct="1">
              <a:defRPr/>
            </a:pPr>
            <a:endParaRPr lang="en-US">
              <a:ea typeface="ＭＳ Ｐゴシック" charset="0"/>
              <a:cs typeface="+mn-cs"/>
            </a:endParaRPr>
          </a:p>
        </p:txBody>
      </p:sp>
    </p:spTree>
    <p:extLst>
      <p:ext uri="{BB962C8B-B14F-4D97-AF65-F5344CB8AC3E}">
        <p14:creationId xmlns:p14="http://schemas.microsoft.com/office/powerpoint/2010/main" val="24097715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238" name="Google Shape;23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7751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1129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14" name="Google Shape;11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0006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5557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25" name="Google Shape;12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3204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31" name="Google Shape;13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077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69" name="Google Shape;16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3201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75" name="Google Shape;17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6273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spcBef>
                <a:spcPts val="0"/>
              </a:spcBef>
              <a:spcAft>
                <a:spcPts val="0"/>
              </a:spcAft>
              <a:buNone/>
            </a:pPr>
            <a:endParaRPr/>
          </a:p>
        </p:txBody>
      </p:sp>
      <p:sp>
        <p:nvSpPr>
          <p:cNvPr id="175" name="Google Shape;17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3041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4F79D8-B954-47E9-93DE-A592619333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337DF95-C75D-4327-B01F-B157EE694E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DB022D4E-5161-4648-9C41-249EBF7E9B78}"/>
              </a:ext>
            </a:extLst>
          </p:cNvPr>
          <p:cNvSpPr>
            <a:spLocks noGrp="1"/>
          </p:cNvSpPr>
          <p:nvPr>
            <p:ph type="dt" sz="half" idx="10"/>
          </p:nvPr>
        </p:nvSpPr>
        <p:spPr/>
        <p:txBody>
          <a:bodyPr/>
          <a:lstStyle/>
          <a:p>
            <a:fld id="{2A8FA030-6EA9-4950-A40B-CA0AF58E5733}" type="datetimeFigureOut">
              <a:rPr lang="en-US" smtClean="0"/>
              <a:pPr/>
              <a:t>9/15/2021</a:t>
            </a:fld>
            <a:endParaRPr lang="en-US"/>
          </a:p>
        </p:txBody>
      </p:sp>
      <p:sp>
        <p:nvSpPr>
          <p:cNvPr id="5" name="Footer Placeholder 4">
            <a:extLst>
              <a:ext uri="{FF2B5EF4-FFF2-40B4-BE49-F238E27FC236}">
                <a16:creationId xmlns:a16="http://schemas.microsoft.com/office/drawing/2014/main" xmlns="" id="{B2C87647-E9D1-47BF-B0D1-A70F87D36B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C078732-F0DC-42C7-8BBC-1F2DED8BDBBF}"/>
              </a:ext>
            </a:extLst>
          </p:cNvPr>
          <p:cNvSpPr>
            <a:spLocks noGrp="1"/>
          </p:cNvSpPr>
          <p:nvPr>
            <p:ph type="sldNum" sz="quarter" idx="12"/>
          </p:nvPr>
        </p:nvSpPr>
        <p:spPr/>
        <p:txBody>
          <a:bodyPr/>
          <a:lstStyle/>
          <a:p>
            <a:fld id="{EC22CD08-05FE-4918-8D7C-D3BFE778D01C}" type="slidenum">
              <a:rPr lang="en-US" smtClean="0"/>
              <a:pPr/>
              <a:t>‹#›</a:t>
            </a:fld>
            <a:endParaRPr lang="en-US"/>
          </a:p>
        </p:txBody>
      </p:sp>
    </p:spTree>
    <p:extLst>
      <p:ext uri="{BB962C8B-B14F-4D97-AF65-F5344CB8AC3E}">
        <p14:creationId xmlns:p14="http://schemas.microsoft.com/office/powerpoint/2010/main" val="3662709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D45883-6547-4AB5-833F-97B757CD04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0028D10-8525-420B-B27B-46CEC9B8AA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00316E2-2ACF-4FC9-90BF-4A28C424775F}"/>
              </a:ext>
            </a:extLst>
          </p:cNvPr>
          <p:cNvSpPr>
            <a:spLocks noGrp="1"/>
          </p:cNvSpPr>
          <p:nvPr>
            <p:ph type="dt" sz="half" idx="10"/>
          </p:nvPr>
        </p:nvSpPr>
        <p:spPr/>
        <p:txBody>
          <a:bodyPr/>
          <a:lstStyle/>
          <a:p>
            <a:fld id="{2A8FA030-6EA9-4950-A40B-CA0AF58E5733}" type="datetimeFigureOut">
              <a:rPr lang="en-US" smtClean="0"/>
              <a:pPr/>
              <a:t>9/15/2021</a:t>
            </a:fld>
            <a:endParaRPr lang="en-US"/>
          </a:p>
        </p:txBody>
      </p:sp>
      <p:sp>
        <p:nvSpPr>
          <p:cNvPr id="5" name="Footer Placeholder 4">
            <a:extLst>
              <a:ext uri="{FF2B5EF4-FFF2-40B4-BE49-F238E27FC236}">
                <a16:creationId xmlns:a16="http://schemas.microsoft.com/office/drawing/2014/main" xmlns="" id="{570E5C46-EF5E-4A3B-A709-3AC84D7B55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A48CB8A-70B7-4DD5-A7FC-0D2BF44B9B00}"/>
              </a:ext>
            </a:extLst>
          </p:cNvPr>
          <p:cNvSpPr>
            <a:spLocks noGrp="1"/>
          </p:cNvSpPr>
          <p:nvPr>
            <p:ph type="sldNum" sz="quarter" idx="12"/>
          </p:nvPr>
        </p:nvSpPr>
        <p:spPr/>
        <p:txBody>
          <a:bodyPr/>
          <a:lstStyle/>
          <a:p>
            <a:fld id="{EC22CD08-05FE-4918-8D7C-D3BFE778D01C}" type="slidenum">
              <a:rPr lang="en-US" smtClean="0"/>
              <a:pPr/>
              <a:t>‹#›</a:t>
            </a:fld>
            <a:endParaRPr lang="en-US"/>
          </a:p>
        </p:txBody>
      </p:sp>
    </p:spTree>
    <p:extLst>
      <p:ext uri="{BB962C8B-B14F-4D97-AF65-F5344CB8AC3E}">
        <p14:creationId xmlns:p14="http://schemas.microsoft.com/office/powerpoint/2010/main" val="422745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E4C8E5E-7CDD-4B37-884D-C073BD107B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C798408E-83F8-4C30-85F1-062916E33E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162DE40-45B6-41A0-A77D-94D559CC45E8}"/>
              </a:ext>
            </a:extLst>
          </p:cNvPr>
          <p:cNvSpPr>
            <a:spLocks noGrp="1"/>
          </p:cNvSpPr>
          <p:nvPr>
            <p:ph type="dt" sz="half" idx="10"/>
          </p:nvPr>
        </p:nvSpPr>
        <p:spPr/>
        <p:txBody>
          <a:bodyPr/>
          <a:lstStyle/>
          <a:p>
            <a:fld id="{2A8FA030-6EA9-4950-A40B-CA0AF58E5733}" type="datetimeFigureOut">
              <a:rPr lang="en-US" smtClean="0"/>
              <a:pPr/>
              <a:t>9/15/2021</a:t>
            </a:fld>
            <a:endParaRPr lang="en-US"/>
          </a:p>
        </p:txBody>
      </p:sp>
      <p:sp>
        <p:nvSpPr>
          <p:cNvPr id="5" name="Footer Placeholder 4">
            <a:extLst>
              <a:ext uri="{FF2B5EF4-FFF2-40B4-BE49-F238E27FC236}">
                <a16:creationId xmlns:a16="http://schemas.microsoft.com/office/drawing/2014/main" xmlns="" id="{DA29239C-3D8E-47C8-883A-6C8BD7F0AA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9418421-FDCC-4E76-86FD-920C63124DCF}"/>
              </a:ext>
            </a:extLst>
          </p:cNvPr>
          <p:cNvSpPr>
            <a:spLocks noGrp="1"/>
          </p:cNvSpPr>
          <p:nvPr>
            <p:ph type="sldNum" sz="quarter" idx="12"/>
          </p:nvPr>
        </p:nvSpPr>
        <p:spPr/>
        <p:txBody>
          <a:bodyPr/>
          <a:lstStyle/>
          <a:p>
            <a:fld id="{EC22CD08-05FE-4918-8D7C-D3BFE778D01C}" type="slidenum">
              <a:rPr lang="en-US" smtClean="0"/>
              <a:pPr/>
              <a:t>‹#›</a:t>
            </a:fld>
            <a:endParaRPr lang="en-US"/>
          </a:p>
        </p:txBody>
      </p:sp>
    </p:spTree>
    <p:extLst>
      <p:ext uri="{BB962C8B-B14F-4D97-AF65-F5344CB8AC3E}">
        <p14:creationId xmlns:p14="http://schemas.microsoft.com/office/powerpoint/2010/main" val="2647814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0" y="0"/>
            <a:ext cx="12149667" cy="6629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75488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002E8C-CE91-444B-9750-99B9543D2C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138A29AC-9701-4121-94AD-535956FA3B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4F996B1-1578-425D-844E-7E73D73950DA}"/>
              </a:ext>
            </a:extLst>
          </p:cNvPr>
          <p:cNvSpPr>
            <a:spLocks noGrp="1"/>
          </p:cNvSpPr>
          <p:nvPr>
            <p:ph type="dt" sz="half" idx="10"/>
          </p:nvPr>
        </p:nvSpPr>
        <p:spPr/>
        <p:txBody>
          <a:bodyPr/>
          <a:lstStyle/>
          <a:p>
            <a:fld id="{2A8FA030-6EA9-4950-A40B-CA0AF58E5733}" type="datetimeFigureOut">
              <a:rPr lang="en-US" smtClean="0"/>
              <a:pPr/>
              <a:t>9/15/2021</a:t>
            </a:fld>
            <a:endParaRPr lang="en-US"/>
          </a:p>
        </p:txBody>
      </p:sp>
      <p:sp>
        <p:nvSpPr>
          <p:cNvPr id="5" name="Footer Placeholder 4">
            <a:extLst>
              <a:ext uri="{FF2B5EF4-FFF2-40B4-BE49-F238E27FC236}">
                <a16:creationId xmlns:a16="http://schemas.microsoft.com/office/drawing/2014/main" xmlns="" id="{D0EECF6D-C7A4-4354-BC40-29F92CF976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81BB07B-0004-4616-BBF4-5390FAE8D599}"/>
              </a:ext>
            </a:extLst>
          </p:cNvPr>
          <p:cNvSpPr>
            <a:spLocks noGrp="1"/>
          </p:cNvSpPr>
          <p:nvPr>
            <p:ph type="sldNum" sz="quarter" idx="12"/>
          </p:nvPr>
        </p:nvSpPr>
        <p:spPr/>
        <p:txBody>
          <a:bodyPr/>
          <a:lstStyle/>
          <a:p>
            <a:fld id="{EC22CD08-05FE-4918-8D7C-D3BFE778D01C}" type="slidenum">
              <a:rPr lang="en-US" smtClean="0"/>
              <a:pPr/>
              <a:t>‹#›</a:t>
            </a:fld>
            <a:endParaRPr lang="en-US"/>
          </a:p>
        </p:txBody>
      </p:sp>
    </p:spTree>
    <p:extLst>
      <p:ext uri="{BB962C8B-B14F-4D97-AF65-F5344CB8AC3E}">
        <p14:creationId xmlns:p14="http://schemas.microsoft.com/office/powerpoint/2010/main" val="3453883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01264A-B1D3-4743-9C18-15BE307EC4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99632DE7-1A63-49F2-A558-0851BD8F3E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B3A165E-60B6-43A5-B54D-02347C1D6BC1}"/>
              </a:ext>
            </a:extLst>
          </p:cNvPr>
          <p:cNvSpPr>
            <a:spLocks noGrp="1"/>
          </p:cNvSpPr>
          <p:nvPr>
            <p:ph type="dt" sz="half" idx="10"/>
          </p:nvPr>
        </p:nvSpPr>
        <p:spPr/>
        <p:txBody>
          <a:bodyPr/>
          <a:lstStyle/>
          <a:p>
            <a:fld id="{2A8FA030-6EA9-4950-A40B-CA0AF58E5733}" type="datetimeFigureOut">
              <a:rPr lang="en-US" smtClean="0"/>
              <a:pPr/>
              <a:t>9/15/2021</a:t>
            </a:fld>
            <a:endParaRPr lang="en-US"/>
          </a:p>
        </p:txBody>
      </p:sp>
      <p:sp>
        <p:nvSpPr>
          <p:cNvPr id="5" name="Footer Placeholder 4">
            <a:extLst>
              <a:ext uri="{FF2B5EF4-FFF2-40B4-BE49-F238E27FC236}">
                <a16:creationId xmlns:a16="http://schemas.microsoft.com/office/drawing/2014/main" xmlns="" id="{A5C58119-3D4F-4802-A6A5-C6D88D8EF8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CBCBFD5-F371-4CB4-A2CE-6E4CEED40D27}"/>
              </a:ext>
            </a:extLst>
          </p:cNvPr>
          <p:cNvSpPr>
            <a:spLocks noGrp="1"/>
          </p:cNvSpPr>
          <p:nvPr>
            <p:ph type="sldNum" sz="quarter" idx="12"/>
          </p:nvPr>
        </p:nvSpPr>
        <p:spPr/>
        <p:txBody>
          <a:bodyPr/>
          <a:lstStyle/>
          <a:p>
            <a:fld id="{EC22CD08-05FE-4918-8D7C-D3BFE778D01C}" type="slidenum">
              <a:rPr lang="en-US" smtClean="0"/>
              <a:pPr/>
              <a:t>‹#›</a:t>
            </a:fld>
            <a:endParaRPr lang="en-US"/>
          </a:p>
        </p:txBody>
      </p:sp>
    </p:spTree>
    <p:extLst>
      <p:ext uri="{BB962C8B-B14F-4D97-AF65-F5344CB8AC3E}">
        <p14:creationId xmlns:p14="http://schemas.microsoft.com/office/powerpoint/2010/main" val="3341490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790A4D-FD86-4176-95E1-A287988F2F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0229799-8C17-456A-BE16-2C846089C6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77734AA8-8A56-4E75-A669-E5D4F96808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FA1103FD-B6BA-43D2-A4C5-31CAD83C5902}"/>
              </a:ext>
            </a:extLst>
          </p:cNvPr>
          <p:cNvSpPr>
            <a:spLocks noGrp="1"/>
          </p:cNvSpPr>
          <p:nvPr>
            <p:ph type="dt" sz="half" idx="10"/>
          </p:nvPr>
        </p:nvSpPr>
        <p:spPr/>
        <p:txBody>
          <a:bodyPr/>
          <a:lstStyle/>
          <a:p>
            <a:fld id="{2A8FA030-6EA9-4950-A40B-CA0AF58E5733}" type="datetimeFigureOut">
              <a:rPr lang="en-US" smtClean="0"/>
              <a:pPr/>
              <a:t>9/15/2021</a:t>
            </a:fld>
            <a:endParaRPr lang="en-US"/>
          </a:p>
        </p:txBody>
      </p:sp>
      <p:sp>
        <p:nvSpPr>
          <p:cNvPr id="6" name="Footer Placeholder 5">
            <a:extLst>
              <a:ext uri="{FF2B5EF4-FFF2-40B4-BE49-F238E27FC236}">
                <a16:creationId xmlns:a16="http://schemas.microsoft.com/office/drawing/2014/main" xmlns="" id="{DE5017DF-2DAC-48AE-953F-3D58734FB1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0F3C3D9-8C2D-44B2-AC06-2AFB5AC098FA}"/>
              </a:ext>
            </a:extLst>
          </p:cNvPr>
          <p:cNvSpPr>
            <a:spLocks noGrp="1"/>
          </p:cNvSpPr>
          <p:nvPr>
            <p:ph type="sldNum" sz="quarter" idx="12"/>
          </p:nvPr>
        </p:nvSpPr>
        <p:spPr/>
        <p:txBody>
          <a:bodyPr/>
          <a:lstStyle/>
          <a:p>
            <a:fld id="{EC22CD08-05FE-4918-8D7C-D3BFE778D01C}" type="slidenum">
              <a:rPr lang="en-US" smtClean="0"/>
              <a:pPr/>
              <a:t>‹#›</a:t>
            </a:fld>
            <a:endParaRPr lang="en-US"/>
          </a:p>
        </p:txBody>
      </p:sp>
    </p:spTree>
    <p:extLst>
      <p:ext uri="{BB962C8B-B14F-4D97-AF65-F5344CB8AC3E}">
        <p14:creationId xmlns:p14="http://schemas.microsoft.com/office/powerpoint/2010/main" val="2261810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1FEFCD-B94D-4BC5-A13A-3069ACF3DA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40CAA810-3BFF-4A26-911A-616F92018D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9EDC300-C798-46DC-BE07-1326A24A2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FE1118F-AFDD-46D2-9D46-6A7D168408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6F29CBD-1D01-4E20-8DB9-2D57DB8ADB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067CD42C-68EB-495A-9CE4-4CC830BDE10C}"/>
              </a:ext>
            </a:extLst>
          </p:cNvPr>
          <p:cNvSpPr>
            <a:spLocks noGrp="1"/>
          </p:cNvSpPr>
          <p:nvPr>
            <p:ph type="dt" sz="half" idx="10"/>
          </p:nvPr>
        </p:nvSpPr>
        <p:spPr/>
        <p:txBody>
          <a:bodyPr/>
          <a:lstStyle/>
          <a:p>
            <a:fld id="{2A8FA030-6EA9-4950-A40B-CA0AF58E5733}" type="datetimeFigureOut">
              <a:rPr lang="en-US" smtClean="0"/>
              <a:pPr/>
              <a:t>9/15/2021</a:t>
            </a:fld>
            <a:endParaRPr lang="en-US"/>
          </a:p>
        </p:txBody>
      </p:sp>
      <p:sp>
        <p:nvSpPr>
          <p:cNvPr id="8" name="Footer Placeholder 7">
            <a:extLst>
              <a:ext uri="{FF2B5EF4-FFF2-40B4-BE49-F238E27FC236}">
                <a16:creationId xmlns:a16="http://schemas.microsoft.com/office/drawing/2014/main" xmlns="" id="{3090745A-44A9-415C-B47D-3290A12995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40B6A41-3934-478E-9E93-BAAD60FB1C37}"/>
              </a:ext>
            </a:extLst>
          </p:cNvPr>
          <p:cNvSpPr>
            <a:spLocks noGrp="1"/>
          </p:cNvSpPr>
          <p:nvPr>
            <p:ph type="sldNum" sz="quarter" idx="12"/>
          </p:nvPr>
        </p:nvSpPr>
        <p:spPr/>
        <p:txBody>
          <a:bodyPr/>
          <a:lstStyle/>
          <a:p>
            <a:fld id="{EC22CD08-05FE-4918-8D7C-D3BFE778D01C}" type="slidenum">
              <a:rPr lang="en-US" smtClean="0"/>
              <a:pPr/>
              <a:t>‹#›</a:t>
            </a:fld>
            <a:endParaRPr lang="en-US"/>
          </a:p>
        </p:txBody>
      </p:sp>
    </p:spTree>
    <p:extLst>
      <p:ext uri="{BB962C8B-B14F-4D97-AF65-F5344CB8AC3E}">
        <p14:creationId xmlns:p14="http://schemas.microsoft.com/office/powerpoint/2010/main" val="1043371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BC07AC-300D-4FE6-B62E-44012BCEEA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B9BB547A-B5CC-47A2-B76E-77F2CD7E3C5F}"/>
              </a:ext>
            </a:extLst>
          </p:cNvPr>
          <p:cNvSpPr>
            <a:spLocks noGrp="1"/>
          </p:cNvSpPr>
          <p:nvPr>
            <p:ph type="dt" sz="half" idx="10"/>
          </p:nvPr>
        </p:nvSpPr>
        <p:spPr/>
        <p:txBody>
          <a:bodyPr/>
          <a:lstStyle/>
          <a:p>
            <a:fld id="{2A8FA030-6EA9-4950-A40B-CA0AF58E5733}" type="datetimeFigureOut">
              <a:rPr lang="en-US" smtClean="0"/>
              <a:pPr/>
              <a:t>9/15/2021</a:t>
            </a:fld>
            <a:endParaRPr lang="en-US"/>
          </a:p>
        </p:txBody>
      </p:sp>
      <p:sp>
        <p:nvSpPr>
          <p:cNvPr id="4" name="Footer Placeholder 3">
            <a:extLst>
              <a:ext uri="{FF2B5EF4-FFF2-40B4-BE49-F238E27FC236}">
                <a16:creationId xmlns:a16="http://schemas.microsoft.com/office/drawing/2014/main" xmlns="" id="{BA5300B5-A96E-4103-8925-A61DDDF8D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FF43F949-872C-4D5E-B774-D88068EAC7B0}"/>
              </a:ext>
            </a:extLst>
          </p:cNvPr>
          <p:cNvSpPr>
            <a:spLocks noGrp="1"/>
          </p:cNvSpPr>
          <p:nvPr>
            <p:ph type="sldNum" sz="quarter" idx="12"/>
          </p:nvPr>
        </p:nvSpPr>
        <p:spPr/>
        <p:txBody>
          <a:bodyPr/>
          <a:lstStyle/>
          <a:p>
            <a:fld id="{EC22CD08-05FE-4918-8D7C-D3BFE778D01C}" type="slidenum">
              <a:rPr lang="en-US" smtClean="0"/>
              <a:pPr/>
              <a:t>‹#›</a:t>
            </a:fld>
            <a:endParaRPr lang="en-US"/>
          </a:p>
        </p:txBody>
      </p:sp>
    </p:spTree>
    <p:extLst>
      <p:ext uri="{BB962C8B-B14F-4D97-AF65-F5344CB8AC3E}">
        <p14:creationId xmlns:p14="http://schemas.microsoft.com/office/powerpoint/2010/main" val="2205440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640DD3DE-FB72-4469-A6A9-9C45973A18E8}"/>
              </a:ext>
            </a:extLst>
          </p:cNvPr>
          <p:cNvSpPr>
            <a:spLocks noGrp="1"/>
          </p:cNvSpPr>
          <p:nvPr>
            <p:ph type="dt" sz="half" idx="10"/>
          </p:nvPr>
        </p:nvSpPr>
        <p:spPr/>
        <p:txBody>
          <a:bodyPr/>
          <a:lstStyle/>
          <a:p>
            <a:fld id="{2A8FA030-6EA9-4950-A40B-CA0AF58E5733}" type="datetimeFigureOut">
              <a:rPr lang="en-US" smtClean="0"/>
              <a:pPr/>
              <a:t>9/15/2021</a:t>
            </a:fld>
            <a:endParaRPr lang="en-US"/>
          </a:p>
        </p:txBody>
      </p:sp>
      <p:sp>
        <p:nvSpPr>
          <p:cNvPr id="3" name="Footer Placeholder 2">
            <a:extLst>
              <a:ext uri="{FF2B5EF4-FFF2-40B4-BE49-F238E27FC236}">
                <a16:creationId xmlns:a16="http://schemas.microsoft.com/office/drawing/2014/main" xmlns="" id="{E099BB28-09C1-404E-801E-366D9553F2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AEFBD14A-B3C9-4F94-ACB6-264084950FB0}"/>
              </a:ext>
            </a:extLst>
          </p:cNvPr>
          <p:cNvSpPr>
            <a:spLocks noGrp="1"/>
          </p:cNvSpPr>
          <p:nvPr>
            <p:ph type="sldNum" sz="quarter" idx="12"/>
          </p:nvPr>
        </p:nvSpPr>
        <p:spPr/>
        <p:txBody>
          <a:bodyPr/>
          <a:lstStyle/>
          <a:p>
            <a:fld id="{EC22CD08-05FE-4918-8D7C-D3BFE778D01C}" type="slidenum">
              <a:rPr lang="en-US" smtClean="0"/>
              <a:pPr/>
              <a:t>‹#›</a:t>
            </a:fld>
            <a:endParaRPr lang="en-US"/>
          </a:p>
        </p:txBody>
      </p:sp>
    </p:spTree>
    <p:extLst>
      <p:ext uri="{BB962C8B-B14F-4D97-AF65-F5344CB8AC3E}">
        <p14:creationId xmlns:p14="http://schemas.microsoft.com/office/powerpoint/2010/main" val="2233284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C410B8-BEC5-4D92-AE96-4D90452F78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E5BF7D80-6B89-4233-82F1-40D3E7E18D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9E724A5A-6E93-4278-88BD-80B33D4397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F64D81B-D9FC-45AB-BED5-C5975C21FA7B}"/>
              </a:ext>
            </a:extLst>
          </p:cNvPr>
          <p:cNvSpPr>
            <a:spLocks noGrp="1"/>
          </p:cNvSpPr>
          <p:nvPr>
            <p:ph type="dt" sz="half" idx="10"/>
          </p:nvPr>
        </p:nvSpPr>
        <p:spPr/>
        <p:txBody>
          <a:bodyPr/>
          <a:lstStyle/>
          <a:p>
            <a:fld id="{2A8FA030-6EA9-4950-A40B-CA0AF58E5733}" type="datetimeFigureOut">
              <a:rPr lang="en-US" smtClean="0"/>
              <a:pPr/>
              <a:t>9/15/2021</a:t>
            </a:fld>
            <a:endParaRPr lang="en-US"/>
          </a:p>
        </p:txBody>
      </p:sp>
      <p:sp>
        <p:nvSpPr>
          <p:cNvPr id="6" name="Footer Placeholder 5">
            <a:extLst>
              <a:ext uri="{FF2B5EF4-FFF2-40B4-BE49-F238E27FC236}">
                <a16:creationId xmlns:a16="http://schemas.microsoft.com/office/drawing/2014/main" xmlns="" id="{EE1A7380-2438-4725-8EF4-DF1B8D0779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23A9BFE-2304-4463-88AB-971365F0F205}"/>
              </a:ext>
            </a:extLst>
          </p:cNvPr>
          <p:cNvSpPr>
            <a:spLocks noGrp="1"/>
          </p:cNvSpPr>
          <p:nvPr>
            <p:ph type="sldNum" sz="quarter" idx="12"/>
          </p:nvPr>
        </p:nvSpPr>
        <p:spPr/>
        <p:txBody>
          <a:bodyPr/>
          <a:lstStyle/>
          <a:p>
            <a:fld id="{EC22CD08-05FE-4918-8D7C-D3BFE778D01C}" type="slidenum">
              <a:rPr lang="en-US" smtClean="0"/>
              <a:pPr/>
              <a:t>‹#›</a:t>
            </a:fld>
            <a:endParaRPr lang="en-US"/>
          </a:p>
        </p:txBody>
      </p:sp>
    </p:spTree>
    <p:extLst>
      <p:ext uri="{BB962C8B-B14F-4D97-AF65-F5344CB8AC3E}">
        <p14:creationId xmlns:p14="http://schemas.microsoft.com/office/powerpoint/2010/main" val="2298178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775BF7-ECEC-46E5-8794-DA62613B51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F983E15B-88F5-4633-A8B2-C9B1EA7B91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B40087C9-3A22-4E82-9E12-29E0A56C38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1E984FE-A626-4A94-98EC-D002FDE4106D}"/>
              </a:ext>
            </a:extLst>
          </p:cNvPr>
          <p:cNvSpPr>
            <a:spLocks noGrp="1"/>
          </p:cNvSpPr>
          <p:nvPr>
            <p:ph type="dt" sz="half" idx="10"/>
          </p:nvPr>
        </p:nvSpPr>
        <p:spPr/>
        <p:txBody>
          <a:bodyPr/>
          <a:lstStyle/>
          <a:p>
            <a:fld id="{2A8FA030-6EA9-4950-A40B-CA0AF58E5733}" type="datetimeFigureOut">
              <a:rPr lang="en-US" smtClean="0"/>
              <a:pPr/>
              <a:t>9/15/2021</a:t>
            </a:fld>
            <a:endParaRPr lang="en-US"/>
          </a:p>
        </p:txBody>
      </p:sp>
      <p:sp>
        <p:nvSpPr>
          <p:cNvPr id="6" name="Footer Placeholder 5">
            <a:extLst>
              <a:ext uri="{FF2B5EF4-FFF2-40B4-BE49-F238E27FC236}">
                <a16:creationId xmlns:a16="http://schemas.microsoft.com/office/drawing/2014/main" xmlns="" id="{211E42C5-8C94-4104-B930-02207B1B70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F754F2D-2C17-445B-B133-FCD839F51411}"/>
              </a:ext>
            </a:extLst>
          </p:cNvPr>
          <p:cNvSpPr>
            <a:spLocks noGrp="1"/>
          </p:cNvSpPr>
          <p:nvPr>
            <p:ph type="sldNum" sz="quarter" idx="12"/>
          </p:nvPr>
        </p:nvSpPr>
        <p:spPr/>
        <p:txBody>
          <a:bodyPr/>
          <a:lstStyle/>
          <a:p>
            <a:fld id="{EC22CD08-05FE-4918-8D7C-D3BFE778D01C}" type="slidenum">
              <a:rPr lang="en-US" smtClean="0"/>
              <a:pPr/>
              <a:t>‹#›</a:t>
            </a:fld>
            <a:endParaRPr lang="en-US"/>
          </a:p>
        </p:txBody>
      </p:sp>
    </p:spTree>
    <p:extLst>
      <p:ext uri="{BB962C8B-B14F-4D97-AF65-F5344CB8AC3E}">
        <p14:creationId xmlns:p14="http://schemas.microsoft.com/office/powerpoint/2010/main" val="2651499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5C45604-5651-4031-9D77-6954AC94F2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EE26E4FF-862F-4977-8A0F-B5BC6B3D1C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AC65473-BF71-48A8-9827-986331A210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8FA030-6EA9-4950-A40B-CA0AF58E5733}" type="datetimeFigureOut">
              <a:rPr lang="en-US" smtClean="0"/>
              <a:pPr/>
              <a:t>9/15/2021</a:t>
            </a:fld>
            <a:endParaRPr lang="en-US"/>
          </a:p>
        </p:txBody>
      </p:sp>
      <p:sp>
        <p:nvSpPr>
          <p:cNvPr id="5" name="Footer Placeholder 4">
            <a:extLst>
              <a:ext uri="{FF2B5EF4-FFF2-40B4-BE49-F238E27FC236}">
                <a16:creationId xmlns:a16="http://schemas.microsoft.com/office/drawing/2014/main" xmlns="" id="{05089A09-3599-4401-A49B-17865DFFE2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2CC15A75-147C-4069-A228-99308FF497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22CD08-05FE-4918-8D7C-D3BFE778D01C}" type="slidenum">
              <a:rPr lang="en-US" smtClean="0"/>
              <a:pPr/>
              <a:t>‹#›</a:t>
            </a:fld>
            <a:endParaRPr lang="en-US"/>
          </a:p>
        </p:txBody>
      </p:sp>
    </p:spTree>
    <p:extLst>
      <p:ext uri="{BB962C8B-B14F-4D97-AF65-F5344CB8AC3E}">
        <p14:creationId xmlns:p14="http://schemas.microsoft.com/office/powerpoint/2010/main" val="4271685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hyperlink" Target="https://www.computerhope.com/jargon/p/perl.htm" TargetMode="External"/><Relationship Id="rId7" Type="http://schemas.openxmlformats.org/officeDocument/2006/relationships/hyperlink" Target="https://www.computerhope.com/jargon/s/sql.htm"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hyperlink" Target="https://www.computerhope.com/jargon/r/ruby.htm" TargetMode="External"/><Relationship Id="rId5" Type="http://schemas.openxmlformats.org/officeDocument/2006/relationships/hyperlink" Target="https://www.computerhope.com/jargon/p/python.htm" TargetMode="External"/><Relationship Id="rId4" Type="http://schemas.openxmlformats.org/officeDocument/2006/relationships/hyperlink" Target="https://www.computerhope.com/jargon/p/php.htm"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6F1E01-8107-49BD-95B4-133A84F90B6F}"/>
              </a:ext>
            </a:extLst>
          </p:cNvPr>
          <p:cNvSpPr>
            <a:spLocks noGrp="1"/>
          </p:cNvSpPr>
          <p:nvPr>
            <p:ph type="ctrTitle"/>
          </p:nvPr>
        </p:nvSpPr>
        <p:spPr/>
        <p:txBody>
          <a:bodyPr>
            <a:normAutofit fontScale="90000"/>
          </a:bodyPr>
          <a:lstStyle/>
          <a:p>
            <a:r>
              <a:rPr lang="en-US" dirty="0"/>
              <a:t>Introduction to Information and </a:t>
            </a:r>
            <a:r>
              <a:rPr lang="en-US"/>
              <a:t>Communication Technologies</a:t>
            </a:r>
            <a:endParaRPr lang="en-US" dirty="0"/>
          </a:p>
        </p:txBody>
      </p:sp>
      <p:sp>
        <p:nvSpPr>
          <p:cNvPr id="3" name="Subtitle 2">
            <a:extLst>
              <a:ext uri="{FF2B5EF4-FFF2-40B4-BE49-F238E27FC236}">
                <a16:creationId xmlns:a16="http://schemas.microsoft.com/office/drawing/2014/main" xmlns="" id="{9954F829-BF71-44B9-BE67-22FD1DD10D37}"/>
              </a:ext>
            </a:extLst>
          </p:cNvPr>
          <p:cNvSpPr>
            <a:spLocks noGrp="1"/>
          </p:cNvSpPr>
          <p:nvPr>
            <p:ph type="subTitle" idx="1"/>
          </p:nvPr>
        </p:nvSpPr>
        <p:spPr>
          <a:xfrm>
            <a:off x="1524000" y="3602037"/>
            <a:ext cx="9144000" cy="2228919"/>
          </a:xfrm>
        </p:spPr>
        <p:txBody>
          <a:bodyPr>
            <a:normAutofit/>
          </a:bodyPr>
          <a:lstStyle/>
          <a:p>
            <a:r>
              <a:rPr lang="en-US" dirty="0"/>
              <a:t>Lecture Week 1</a:t>
            </a:r>
          </a:p>
          <a:p>
            <a:pPr algn="r"/>
            <a:endParaRPr lang="en-US" dirty="0"/>
          </a:p>
          <a:p>
            <a:pPr algn="r"/>
            <a:endParaRPr lang="en-US" dirty="0"/>
          </a:p>
        </p:txBody>
      </p:sp>
    </p:spTree>
    <p:extLst>
      <p:ext uri="{BB962C8B-B14F-4D97-AF65-F5344CB8AC3E}">
        <p14:creationId xmlns:p14="http://schemas.microsoft.com/office/powerpoint/2010/main" val="16365287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7"/>
          <p:cNvSpPr txBox="1">
            <a:spLocks noGrp="1"/>
          </p:cNvSpPr>
          <p:nvPr>
            <p:ph type="title"/>
          </p:nvPr>
        </p:nvSpPr>
        <p:spPr>
          <a:xfrm>
            <a:off x="1524000" y="0"/>
            <a:ext cx="9144000" cy="1417638"/>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90"/>
              </a:buClr>
              <a:buSzPts val="4400"/>
            </a:pPr>
            <a:r>
              <a:rPr lang="en-US" dirty="0" smtClean="0">
                <a:solidFill>
                  <a:srgbClr val="000090"/>
                </a:solidFill>
                <a:latin typeface="Calibri"/>
                <a:ea typeface="Calibri"/>
                <a:cs typeface="Calibri"/>
                <a:sym typeface="Calibri"/>
              </a:rPr>
              <a:t>Information &amp; Communication </a:t>
            </a:r>
            <a:r>
              <a:rPr lang="en-US" dirty="0">
                <a:solidFill>
                  <a:srgbClr val="000090"/>
                </a:solidFill>
                <a:latin typeface="Calibri"/>
                <a:ea typeface="Calibri"/>
                <a:cs typeface="Calibri"/>
                <a:sym typeface="Calibri"/>
              </a:rPr>
              <a:t>Devices</a:t>
            </a:r>
            <a:endParaRPr dirty="0">
              <a:solidFill>
                <a:srgbClr val="000090"/>
              </a:solidFill>
              <a:latin typeface="Calibri"/>
              <a:ea typeface="Calibri"/>
              <a:cs typeface="Calibri"/>
              <a:sym typeface="Calibri"/>
            </a:endParaRPr>
          </a:p>
        </p:txBody>
      </p:sp>
      <p:sp>
        <p:nvSpPr>
          <p:cNvPr id="178" name="Google Shape;178;p27"/>
          <p:cNvSpPr txBox="1">
            <a:spLocks noGrp="1"/>
          </p:cNvSpPr>
          <p:nvPr>
            <p:ph type="body" idx="1"/>
          </p:nvPr>
        </p:nvSpPr>
        <p:spPr>
          <a:xfrm>
            <a:off x="1981200" y="4008026"/>
            <a:ext cx="4038600" cy="2302592"/>
          </a:xfrm>
          <a:prstGeom prst="rect">
            <a:avLst/>
          </a:prstGeom>
          <a:noFill/>
          <a:ln>
            <a:noFill/>
          </a:ln>
        </p:spPr>
        <p:txBody>
          <a:bodyPr spcFirstLastPara="1" vert="horz" wrap="square" lIns="91425" tIns="45700" rIns="91425" bIns="45700" rtlCol="0" anchor="t" anchorCtr="0">
            <a:noAutofit/>
          </a:bodyPr>
          <a:lstStyle/>
          <a:p>
            <a:pPr marL="342900" indent="-342900">
              <a:spcBef>
                <a:spcPts val="0"/>
              </a:spcBef>
              <a:buClr>
                <a:schemeClr val="dk1"/>
              </a:buClr>
              <a:buSzPts val="2800"/>
              <a:buFont typeface="Arial"/>
              <a:buChar char="•"/>
            </a:pPr>
            <a:r>
              <a:rPr lang="en-US" dirty="0" smtClean="0">
                <a:solidFill>
                  <a:schemeClr val="dk1"/>
                </a:solidFill>
                <a:latin typeface="Calibri"/>
                <a:ea typeface="Calibri"/>
                <a:cs typeface="Calibri"/>
                <a:sym typeface="Calibri"/>
              </a:rPr>
              <a:t>Computers</a:t>
            </a:r>
            <a:endParaRPr dirty="0"/>
          </a:p>
          <a:p>
            <a:pPr marL="342900" indent="-342900">
              <a:spcBef>
                <a:spcPts val="560"/>
              </a:spcBef>
              <a:buClr>
                <a:schemeClr val="dk1"/>
              </a:buClr>
              <a:buSzPts val="2800"/>
              <a:buFont typeface="Arial"/>
              <a:buChar char="•"/>
            </a:pPr>
            <a:r>
              <a:rPr lang="en-US" dirty="0">
                <a:solidFill>
                  <a:schemeClr val="dk1"/>
                </a:solidFill>
                <a:latin typeface="Calibri"/>
                <a:ea typeface="Calibri"/>
                <a:cs typeface="Calibri"/>
                <a:sym typeface="Calibri"/>
              </a:rPr>
              <a:t>Mobile phones </a:t>
            </a:r>
            <a:endParaRPr dirty="0"/>
          </a:p>
          <a:p>
            <a:pPr marL="342900" indent="-342900">
              <a:spcBef>
                <a:spcPts val="560"/>
              </a:spcBef>
              <a:buClr>
                <a:schemeClr val="dk1"/>
              </a:buClr>
              <a:buSzPts val="2800"/>
              <a:buFont typeface="Arial"/>
              <a:buChar char="•"/>
            </a:pPr>
            <a:r>
              <a:rPr lang="en-US" dirty="0">
                <a:solidFill>
                  <a:schemeClr val="dk1"/>
                </a:solidFill>
                <a:latin typeface="Calibri"/>
                <a:ea typeface="Calibri"/>
                <a:cs typeface="Calibri"/>
                <a:sym typeface="Calibri"/>
              </a:rPr>
              <a:t>Cameras</a:t>
            </a:r>
            <a:endParaRPr dirty="0"/>
          </a:p>
          <a:p>
            <a:pPr marL="342900" indent="-342900">
              <a:spcBef>
                <a:spcPts val="560"/>
              </a:spcBef>
              <a:buClr>
                <a:schemeClr val="dk1"/>
              </a:buClr>
              <a:buSzPts val="2800"/>
              <a:buFont typeface="Arial"/>
              <a:buChar char="•"/>
            </a:pPr>
            <a:r>
              <a:rPr lang="en-US" dirty="0">
                <a:solidFill>
                  <a:schemeClr val="dk1"/>
                </a:solidFill>
                <a:latin typeface="Calibri"/>
                <a:ea typeface="Calibri"/>
                <a:cs typeface="Calibri"/>
                <a:sym typeface="Calibri"/>
              </a:rPr>
              <a:t>Gaming consoles</a:t>
            </a:r>
            <a:endParaRPr dirty="0"/>
          </a:p>
        </p:txBody>
      </p:sp>
      <p:sp>
        <p:nvSpPr>
          <p:cNvPr id="179" name="Google Shape;179;p27"/>
          <p:cNvSpPr txBox="1">
            <a:spLocks noGrp="1"/>
          </p:cNvSpPr>
          <p:nvPr>
            <p:ph type="body" idx="2"/>
          </p:nvPr>
        </p:nvSpPr>
        <p:spPr>
          <a:xfrm>
            <a:off x="6172200" y="4008026"/>
            <a:ext cx="4038600" cy="2461350"/>
          </a:xfrm>
          <a:prstGeom prst="rect">
            <a:avLst/>
          </a:prstGeom>
          <a:noFill/>
          <a:ln>
            <a:noFill/>
          </a:ln>
        </p:spPr>
        <p:txBody>
          <a:bodyPr spcFirstLastPara="1" vert="horz" wrap="square" lIns="91425" tIns="45700" rIns="91425" bIns="45700" rtlCol="0" anchor="t" anchorCtr="0">
            <a:noAutofit/>
          </a:bodyPr>
          <a:lstStyle/>
          <a:p>
            <a:pPr marL="342900" indent="-342900">
              <a:spcBef>
                <a:spcPts val="0"/>
              </a:spcBef>
              <a:buClr>
                <a:schemeClr val="dk1"/>
              </a:buClr>
              <a:buSzPts val="2800"/>
              <a:buFont typeface="Arial"/>
              <a:buChar char="•"/>
            </a:pPr>
            <a:r>
              <a:rPr lang="en-US" dirty="0">
                <a:solidFill>
                  <a:schemeClr val="dk1"/>
                </a:solidFill>
                <a:latin typeface="Calibri"/>
                <a:ea typeface="Calibri"/>
                <a:cs typeface="Calibri"/>
                <a:sym typeface="Calibri"/>
              </a:rPr>
              <a:t>Home entertainment </a:t>
            </a:r>
            <a:r>
              <a:rPr lang="en-US" dirty="0" smtClean="0">
                <a:solidFill>
                  <a:schemeClr val="dk1"/>
                </a:solidFill>
                <a:latin typeface="Calibri"/>
                <a:ea typeface="Calibri"/>
                <a:cs typeface="Calibri"/>
                <a:sym typeface="Calibri"/>
              </a:rPr>
              <a:t>Systems</a:t>
            </a:r>
            <a:endParaRPr dirty="0"/>
          </a:p>
        </p:txBody>
      </p:sp>
      <p:pic>
        <p:nvPicPr>
          <p:cNvPr id="180" name="Google Shape;180;p27" descr="ICTbanner2.jpg"/>
          <p:cNvPicPr preferRelativeResize="0"/>
          <p:nvPr/>
        </p:nvPicPr>
        <p:blipFill rotWithShape="1">
          <a:blip r:embed="rId3" cstate="print">
            <a:alphaModFix/>
          </a:blip>
          <a:srcRect/>
          <a:stretch/>
        </p:blipFill>
        <p:spPr>
          <a:xfrm>
            <a:off x="1524001" y="1417638"/>
            <a:ext cx="9115425" cy="253365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7"/>
          <p:cNvSpPr txBox="1">
            <a:spLocks noGrp="1"/>
          </p:cNvSpPr>
          <p:nvPr>
            <p:ph type="title"/>
          </p:nvPr>
        </p:nvSpPr>
        <p:spPr>
          <a:xfrm>
            <a:off x="1524000" y="0"/>
            <a:ext cx="9144000" cy="1417638"/>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90"/>
              </a:buClr>
              <a:buSzPts val="4400"/>
            </a:pPr>
            <a:r>
              <a:rPr lang="en-US" dirty="0" smtClean="0">
                <a:solidFill>
                  <a:srgbClr val="000090"/>
                </a:solidFill>
                <a:latin typeface="Calibri"/>
                <a:ea typeface="Calibri"/>
                <a:cs typeface="Calibri"/>
                <a:sym typeface="Calibri"/>
              </a:rPr>
              <a:t>Information &amp; Communication Software</a:t>
            </a:r>
            <a:endParaRPr dirty="0">
              <a:solidFill>
                <a:srgbClr val="000090"/>
              </a:solidFill>
              <a:latin typeface="Calibri"/>
              <a:ea typeface="Calibri"/>
              <a:cs typeface="Calibri"/>
              <a:sym typeface="Calibri"/>
            </a:endParaRPr>
          </a:p>
        </p:txBody>
      </p:sp>
      <p:sp>
        <p:nvSpPr>
          <p:cNvPr id="178" name="Google Shape;178;p27"/>
          <p:cNvSpPr txBox="1">
            <a:spLocks noGrp="1"/>
          </p:cNvSpPr>
          <p:nvPr>
            <p:ph type="body" idx="1"/>
          </p:nvPr>
        </p:nvSpPr>
        <p:spPr>
          <a:xfrm>
            <a:off x="1981200" y="4008026"/>
            <a:ext cx="4038600" cy="2302592"/>
          </a:xfrm>
          <a:prstGeom prst="rect">
            <a:avLst/>
          </a:prstGeom>
          <a:noFill/>
          <a:ln>
            <a:noFill/>
          </a:ln>
        </p:spPr>
        <p:txBody>
          <a:bodyPr spcFirstLastPara="1" vert="horz" wrap="square" lIns="91425" tIns="45700" rIns="91425" bIns="45700" rtlCol="0" anchor="t" anchorCtr="0">
            <a:noAutofit/>
          </a:bodyPr>
          <a:lstStyle/>
          <a:p>
            <a:pPr marL="342900" indent="-342900">
              <a:spcBef>
                <a:spcPts val="0"/>
              </a:spcBef>
              <a:buClr>
                <a:schemeClr val="dk1"/>
              </a:buClr>
              <a:buSzPts val="2800"/>
              <a:buFont typeface="Arial"/>
              <a:buChar char="•"/>
            </a:pPr>
            <a:r>
              <a:rPr lang="en-US" dirty="0" smtClean="0">
                <a:solidFill>
                  <a:schemeClr val="dk1"/>
                </a:solidFill>
                <a:latin typeface="Calibri"/>
                <a:ea typeface="Calibri"/>
                <a:cs typeface="Calibri"/>
                <a:sym typeface="Calibri"/>
              </a:rPr>
              <a:t>Spreadsheet programs (such as MS Excel)</a:t>
            </a:r>
          </a:p>
          <a:p>
            <a:pPr marL="342900" indent="-342900">
              <a:spcBef>
                <a:spcPts val="0"/>
              </a:spcBef>
              <a:buClr>
                <a:schemeClr val="dk1"/>
              </a:buClr>
              <a:buSzPts val="2800"/>
              <a:buFont typeface="Arial"/>
              <a:buChar char="•"/>
            </a:pPr>
            <a:r>
              <a:rPr lang="en-US" dirty="0" smtClean="0">
                <a:solidFill>
                  <a:schemeClr val="dk1"/>
                </a:solidFill>
                <a:latin typeface="Calibri"/>
                <a:cs typeface="Calibri"/>
                <a:sym typeface="Calibri"/>
              </a:rPr>
              <a:t>Word Processor (such as MS Word)</a:t>
            </a:r>
            <a:endParaRPr dirty="0"/>
          </a:p>
          <a:p>
            <a:pPr marL="342900" indent="-342900">
              <a:spcBef>
                <a:spcPts val="560"/>
              </a:spcBef>
              <a:buClr>
                <a:schemeClr val="dk1"/>
              </a:buClr>
              <a:buSzPts val="2800"/>
              <a:buFont typeface="Arial"/>
              <a:buChar char="•"/>
            </a:pPr>
            <a:r>
              <a:rPr lang="en-US" dirty="0" smtClean="0"/>
              <a:t>Web Browser</a:t>
            </a:r>
          </a:p>
          <a:p>
            <a:pPr marL="342900" indent="-342900">
              <a:spcBef>
                <a:spcPts val="560"/>
              </a:spcBef>
              <a:buClr>
                <a:schemeClr val="dk1"/>
              </a:buClr>
              <a:buSzPts val="2800"/>
              <a:buFont typeface="Arial"/>
              <a:buChar char="•"/>
            </a:pPr>
            <a:r>
              <a:rPr lang="en-US" dirty="0" smtClean="0"/>
              <a:t>Skype</a:t>
            </a:r>
            <a:endParaRPr dirty="0"/>
          </a:p>
        </p:txBody>
      </p:sp>
      <p:sp>
        <p:nvSpPr>
          <p:cNvPr id="179" name="Google Shape;179;p27"/>
          <p:cNvSpPr txBox="1">
            <a:spLocks noGrp="1"/>
          </p:cNvSpPr>
          <p:nvPr>
            <p:ph type="body" idx="2"/>
          </p:nvPr>
        </p:nvSpPr>
        <p:spPr>
          <a:xfrm>
            <a:off x="6172200" y="4008026"/>
            <a:ext cx="4038600" cy="2461350"/>
          </a:xfrm>
          <a:prstGeom prst="rect">
            <a:avLst/>
          </a:prstGeom>
          <a:noFill/>
          <a:ln>
            <a:noFill/>
          </a:ln>
        </p:spPr>
        <p:txBody>
          <a:bodyPr spcFirstLastPara="1" vert="horz" wrap="square" lIns="91425" tIns="45700" rIns="91425" bIns="45700" rtlCol="0" anchor="t" anchorCtr="0">
            <a:noAutofit/>
          </a:bodyPr>
          <a:lstStyle/>
          <a:p>
            <a:pPr marL="342900" indent="-342900">
              <a:spcBef>
                <a:spcPts val="0"/>
              </a:spcBef>
              <a:buClr>
                <a:schemeClr val="dk1"/>
              </a:buClr>
              <a:buSzPts val="2800"/>
              <a:buFont typeface="Arial"/>
              <a:buChar char="•"/>
            </a:pPr>
            <a:r>
              <a:rPr lang="en-US" dirty="0">
                <a:solidFill>
                  <a:schemeClr val="dk1"/>
                </a:solidFill>
                <a:latin typeface="Calibri"/>
                <a:ea typeface="Calibri"/>
                <a:cs typeface="Calibri"/>
                <a:sym typeface="Calibri"/>
              </a:rPr>
              <a:t>Home entertainment </a:t>
            </a:r>
            <a:r>
              <a:rPr lang="en-US" dirty="0" smtClean="0">
                <a:solidFill>
                  <a:schemeClr val="dk1"/>
                </a:solidFill>
                <a:latin typeface="Calibri"/>
                <a:ea typeface="Calibri"/>
                <a:cs typeface="Calibri"/>
                <a:sym typeface="Calibri"/>
              </a:rPr>
              <a:t>Systems</a:t>
            </a:r>
            <a:endParaRPr dirty="0"/>
          </a:p>
        </p:txBody>
      </p:sp>
      <p:pic>
        <p:nvPicPr>
          <p:cNvPr id="180" name="Google Shape;180;p27" descr="ICTbanner2.jpg"/>
          <p:cNvPicPr preferRelativeResize="0"/>
          <p:nvPr/>
        </p:nvPicPr>
        <p:blipFill rotWithShape="1">
          <a:blip r:embed="rId3" cstate="print">
            <a:alphaModFix/>
          </a:blip>
          <a:srcRect/>
          <a:stretch/>
        </p:blipFill>
        <p:spPr>
          <a:xfrm>
            <a:off x="1524001" y="1417638"/>
            <a:ext cx="9115425" cy="253365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28" descr="computer-evolution-design_1172-77.jpg"/>
          <p:cNvPicPr preferRelativeResize="0">
            <a:picLocks noGrp="1"/>
          </p:cNvPicPr>
          <p:nvPr>
            <p:ph type="body" idx="1"/>
          </p:nvPr>
        </p:nvPicPr>
        <p:blipFill rotWithShape="1">
          <a:blip r:embed="rId3" cstate="print">
            <a:alphaModFix/>
          </a:blip>
          <a:srcRect t="22502" b="22501"/>
          <a:stretch/>
        </p:blipFill>
        <p:spPr>
          <a:xfrm>
            <a:off x="1643055" y="2158507"/>
            <a:ext cx="5221223" cy="2871472"/>
          </a:xfrm>
          <a:prstGeom prst="rect">
            <a:avLst/>
          </a:prstGeom>
          <a:noFill/>
          <a:ln>
            <a:noFill/>
          </a:ln>
        </p:spPr>
      </p:pic>
      <p:sp>
        <p:nvSpPr>
          <p:cNvPr id="186" name="Google Shape;186;p28"/>
          <p:cNvSpPr txBox="1">
            <a:spLocks noGrp="1"/>
          </p:cNvSpPr>
          <p:nvPr>
            <p:ph type="title"/>
          </p:nvPr>
        </p:nvSpPr>
        <p:spPr>
          <a:xfrm>
            <a:off x="1524000" y="0"/>
            <a:ext cx="9144000" cy="1417638"/>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90"/>
              </a:buClr>
              <a:buSzPts val="4400"/>
            </a:pPr>
            <a:r>
              <a:rPr lang="en-US">
                <a:solidFill>
                  <a:srgbClr val="000090"/>
                </a:solidFill>
                <a:latin typeface="Calibri"/>
                <a:ea typeface="Calibri"/>
                <a:cs typeface="Calibri"/>
                <a:sym typeface="Calibri"/>
              </a:rPr>
              <a:t>Device Evolution</a:t>
            </a:r>
            <a:endParaRPr>
              <a:solidFill>
                <a:srgbClr val="000090"/>
              </a:solidFill>
              <a:latin typeface="Calibri"/>
              <a:ea typeface="Calibri"/>
              <a:cs typeface="Calibri"/>
              <a:sym typeface="Calibri"/>
            </a:endParaRPr>
          </a:p>
        </p:txBody>
      </p:sp>
      <p:pic>
        <p:nvPicPr>
          <p:cNvPr id="187" name="Google Shape;187;p28" descr="telephone-evolution-design_1172-78.jpg"/>
          <p:cNvPicPr preferRelativeResize="0"/>
          <p:nvPr/>
        </p:nvPicPr>
        <p:blipFill rotWithShape="1">
          <a:blip r:embed="rId4" cstate="print">
            <a:alphaModFix/>
          </a:blip>
          <a:srcRect t="14136" b="14300"/>
          <a:stretch/>
        </p:blipFill>
        <p:spPr>
          <a:xfrm>
            <a:off x="6532436" y="2158508"/>
            <a:ext cx="4012528" cy="2871473"/>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2">
            <a:extLst>
              <a:ext uri="{FF2B5EF4-FFF2-40B4-BE49-F238E27FC236}">
                <a16:creationId xmlns:a16="http://schemas.microsoft.com/office/drawing/2014/main" xmlns="" id="{52452493-2D05-440F-B861-1A879C709011}"/>
              </a:ext>
            </a:extLst>
          </p:cNvPr>
          <p:cNvSpPr>
            <a:spLocks noGrp="1"/>
          </p:cNvSpPr>
          <p:nvPr>
            <p:ph type="sldNum" sz="quarter" idx="10"/>
          </p:nvPr>
        </p:nvSpPr>
        <p:spPr/>
        <p:txBody>
          <a:bodyPr/>
          <a:lstStyle>
            <a:lvl1pPr eaLnBrk="0" hangingPunct="0">
              <a:spcBef>
                <a:spcPct val="20000"/>
              </a:spcBef>
              <a:buFont typeface="Times" panose="02020603050405020304" pitchFamily="18" charset="0"/>
              <a:buChar char="•"/>
              <a:defRPr sz="32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buFont typeface="Times" panose="02020603050405020304" pitchFamily="18" charset="0"/>
              <a:buChar char="•"/>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r" eaLnBrk="1" fontAlgn="base" hangingPunct="1">
              <a:spcBef>
                <a:spcPct val="0"/>
              </a:spcBef>
              <a:spcAft>
                <a:spcPct val="0"/>
              </a:spcAft>
              <a:buNone/>
            </a:pPr>
            <a:fld id="{8DD6A717-225E-4D6C-BEDE-87FBC4B143D7}" type="slidenum">
              <a:rPr lang="en-US" altLang="en-US" sz="1400" b="1">
                <a:solidFill>
                  <a:srgbClr val="000000"/>
                </a:solidFill>
              </a:rPr>
              <a:pPr algn="r" eaLnBrk="1" fontAlgn="base" hangingPunct="1">
                <a:spcBef>
                  <a:spcPct val="0"/>
                </a:spcBef>
                <a:spcAft>
                  <a:spcPct val="0"/>
                </a:spcAft>
                <a:buNone/>
              </a:pPr>
              <a:t>13</a:t>
            </a:fld>
            <a:endParaRPr lang="en-US" altLang="en-US" sz="1400" b="1">
              <a:solidFill>
                <a:srgbClr val="000000"/>
              </a:solidFill>
            </a:endParaRPr>
          </a:p>
        </p:txBody>
      </p:sp>
      <p:sp>
        <p:nvSpPr>
          <p:cNvPr id="146434" name="Rectangle 2">
            <a:extLst>
              <a:ext uri="{FF2B5EF4-FFF2-40B4-BE49-F238E27FC236}">
                <a16:creationId xmlns:a16="http://schemas.microsoft.com/office/drawing/2014/main" xmlns="" id="{4696F571-3219-4726-B570-7D425A942060}"/>
              </a:ext>
            </a:extLst>
          </p:cNvPr>
          <p:cNvSpPr>
            <a:spLocks noGrp="1" noChangeArrowheads="1"/>
          </p:cNvSpPr>
          <p:nvPr>
            <p:ph type="title"/>
          </p:nvPr>
        </p:nvSpPr>
        <p:spPr/>
        <p:txBody>
          <a:bodyPr/>
          <a:lstStyle/>
          <a:p>
            <a:pPr eaLnBrk="1" hangingPunct="1">
              <a:defRPr/>
            </a:pPr>
            <a:r>
              <a:rPr lang="en-US" dirty="0">
                <a:cs typeface="+mj-cs"/>
              </a:rPr>
              <a:t>Internal and Abstract View</a:t>
            </a:r>
          </a:p>
        </p:txBody>
      </p:sp>
      <p:pic>
        <p:nvPicPr>
          <p:cNvPr id="9220" name="Picture 1">
            <a:extLst>
              <a:ext uri="{FF2B5EF4-FFF2-40B4-BE49-F238E27FC236}">
                <a16:creationId xmlns:a16="http://schemas.microsoft.com/office/drawing/2014/main" xmlns="" id="{67249886-1A6E-40DD-A820-08F91501B9A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3100" y="2057400"/>
            <a:ext cx="83058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xmlns="" id="{382CCE96-57B1-4197-BE58-07F491E529DE}"/>
              </a:ext>
            </a:extLst>
          </p:cNvPr>
          <p:cNvSpPr>
            <a:spLocks noGrp="1" noChangeArrowheads="1"/>
          </p:cNvSpPr>
          <p:nvPr>
            <p:ph idx="1"/>
          </p:nvPr>
        </p:nvSpPr>
        <p:spPr>
          <a:xfrm>
            <a:off x="1785938" y="1295400"/>
            <a:ext cx="8501062" cy="5334000"/>
          </a:xfrm>
        </p:spPr>
        <p:txBody>
          <a:bodyPr/>
          <a:lstStyle/>
          <a:p>
            <a:pPr eaLnBrk="1" hangingPunct="1"/>
            <a:r>
              <a:rPr lang="en-US" altLang="en-US"/>
              <a:t>Developments in ICT have brought about the merger of </a:t>
            </a:r>
          </a:p>
          <a:p>
            <a:pPr lvl="1" eaLnBrk="1" hangingPunct="1"/>
            <a:r>
              <a:rPr lang="en-US" altLang="en-US">
                <a:solidFill>
                  <a:schemeClr val="tx2"/>
                </a:solidFill>
              </a:rPr>
              <a:t>the computing, </a:t>
            </a:r>
          </a:p>
          <a:p>
            <a:pPr lvl="1" eaLnBrk="1" hangingPunct="1"/>
            <a:r>
              <a:rPr lang="en-US" altLang="en-US">
                <a:solidFill>
                  <a:schemeClr val="tx2"/>
                </a:solidFill>
              </a:rPr>
              <a:t>information, </a:t>
            </a:r>
          </a:p>
          <a:p>
            <a:pPr lvl="1" eaLnBrk="1" hangingPunct="1"/>
            <a:r>
              <a:rPr lang="en-US" altLang="en-US">
                <a:solidFill>
                  <a:schemeClr val="tx2"/>
                </a:solidFill>
              </a:rPr>
              <a:t>communications, </a:t>
            </a:r>
          </a:p>
          <a:p>
            <a:pPr lvl="1" eaLnBrk="1" hangingPunct="1"/>
            <a:r>
              <a:rPr lang="en-US" altLang="en-US">
                <a:solidFill>
                  <a:schemeClr val="tx2"/>
                </a:solidFill>
              </a:rPr>
              <a:t>entertainment, </a:t>
            </a:r>
          </a:p>
          <a:p>
            <a:pPr lvl="1" eaLnBrk="1" hangingPunct="1"/>
            <a:r>
              <a:rPr lang="en-US" altLang="en-US">
                <a:solidFill>
                  <a:schemeClr val="tx2"/>
                </a:solidFill>
              </a:rPr>
              <a:t>mass media industries</a:t>
            </a:r>
            <a:r>
              <a:rPr lang="en-US" altLang="en-US"/>
              <a:t> </a:t>
            </a:r>
          </a:p>
          <a:p>
            <a:pPr lvl="1" eaLnBrk="1" hangingPunct="1">
              <a:buFontTx/>
              <a:buNone/>
            </a:pPr>
            <a:r>
              <a:rPr lang="en-US" altLang="en-US" sz="2800"/>
              <a:t>thereby providing a means of exchanging information in the digital format used by computers.</a:t>
            </a:r>
          </a:p>
          <a:p>
            <a:pPr eaLnBrk="1" hangingPunct="1"/>
            <a:endParaRPr lang="en-US" altLang="en-US"/>
          </a:p>
        </p:txBody>
      </p:sp>
      <p:sp>
        <p:nvSpPr>
          <p:cNvPr id="72706" name="Rectangle 2">
            <a:extLst>
              <a:ext uri="{FF2B5EF4-FFF2-40B4-BE49-F238E27FC236}">
                <a16:creationId xmlns:a16="http://schemas.microsoft.com/office/drawing/2014/main" xmlns="" id="{97EA5D7A-8970-4A42-A95D-1CB2E45A4905}"/>
              </a:ext>
            </a:extLst>
          </p:cNvPr>
          <p:cNvSpPr>
            <a:spLocks noGrp="1" noChangeArrowheads="1"/>
          </p:cNvSpPr>
          <p:nvPr>
            <p:ph type="title"/>
          </p:nvPr>
        </p:nvSpPr>
        <p:spPr/>
        <p:txBody>
          <a:bodyPr/>
          <a:lstStyle/>
          <a:p>
            <a:pPr>
              <a:defRPr/>
            </a:pPr>
            <a:r>
              <a:rPr lang="en-US"/>
              <a:t>Impact of ICT on society</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xmlns="" id="{03402A25-52FE-42B1-ACAB-9F8E555785AD}"/>
              </a:ext>
            </a:extLst>
          </p:cNvPr>
          <p:cNvSpPr>
            <a:spLocks noGrp="1" noChangeArrowheads="1"/>
          </p:cNvSpPr>
          <p:nvPr>
            <p:ph type="title"/>
          </p:nvPr>
        </p:nvSpPr>
        <p:spPr/>
        <p:txBody>
          <a:bodyPr/>
          <a:lstStyle/>
          <a:p>
            <a:pPr>
              <a:defRPr/>
            </a:pPr>
            <a:r>
              <a:rPr lang="en-US"/>
              <a:t>Transition </a:t>
            </a:r>
          </a:p>
        </p:txBody>
      </p:sp>
      <p:grpSp>
        <p:nvGrpSpPr>
          <p:cNvPr id="29699" name="Group 12">
            <a:extLst>
              <a:ext uri="{FF2B5EF4-FFF2-40B4-BE49-F238E27FC236}">
                <a16:creationId xmlns:a16="http://schemas.microsoft.com/office/drawing/2014/main" xmlns="" id="{17FD7458-1CB0-4F78-9875-6474745116FA}"/>
              </a:ext>
            </a:extLst>
          </p:cNvPr>
          <p:cNvGrpSpPr>
            <a:grpSpLocks/>
          </p:cNvGrpSpPr>
          <p:nvPr/>
        </p:nvGrpSpPr>
        <p:grpSpPr bwMode="auto">
          <a:xfrm>
            <a:off x="2038350" y="1316038"/>
            <a:ext cx="8286750" cy="5008562"/>
            <a:chOff x="336" y="0"/>
            <a:chExt cx="5424" cy="3984"/>
          </a:xfrm>
        </p:grpSpPr>
        <p:sp>
          <p:nvSpPr>
            <p:cNvPr id="29700" name="Rectangle 4">
              <a:extLst>
                <a:ext uri="{FF2B5EF4-FFF2-40B4-BE49-F238E27FC236}">
                  <a16:creationId xmlns:a16="http://schemas.microsoft.com/office/drawing/2014/main" xmlns="" id="{41B85C2A-4D03-40EB-A601-20B30BE0178E}"/>
                </a:ext>
              </a:extLst>
            </p:cNvPr>
            <p:cNvSpPr>
              <a:spLocks noChangeArrowheads="1"/>
            </p:cNvSpPr>
            <p:nvPr/>
          </p:nvSpPr>
          <p:spPr bwMode="auto">
            <a:xfrm>
              <a:off x="384" y="3360"/>
              <a:ext cx="528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marL="0" indent="0">
                <a:spcBef>
                  <a:spcPct val="20000"/>
                </a:spcBef>
                <a:buClr>
                  <a:schemeClr val="tx2"/>
                </a:buClr>
                <a:buSzPct val="70000"/>
              </a:pPr>
              <a:r>
                <a:rPr kumimoji="1" lang="en-US" altLang="en-US" sz="2400" b="1" dirty="0" smtClean="0">
                  <a:latin typeface="Arial" panose="020B0604020202020204" pitchFamily="34" charset="0"/>
                </a:rPr>
                <a:t>Innovations in ICT have </a:t>
              </a:r>
              <a:r>
                <a:rPr kumimoji="1" lang="en-US" altLang="en-US" sz="2400" b="1" dirty="0">
                  <a:latin typeface="Arial" panose="020B0604020202020204" pitchFamily="34" charset="0"/>
                </a:rPr>
                <a:t>made the transfer of digital information from remote sites possible</a:t>
              </a:r>
            </a:p>
          </p:txBody>
        </p:sp>
        <p:pic>
          <p:nvPicPr>
            <p:cNvPr id="29701" name="Picture 5">
              <a:extLst>
                <a:ext uri="{FF2B5EF4-FFF2-40B4-BE49-F238E27FC236}">
                  <a16:creationId xmlns:a16="http://schemas.microsoft.com/office/drawing/2014/main" xmlns="" id="{C3C9BBF6-2B7F-4FE3-8EDA-BF25D1716ED2}"/>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 y="1104"/>
              <a:ext cx="1380" cy="2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9702" name="Picture 6">
              <a:extLst>
                <a:ext uri="{FF2B5EF4-FFF2-40B4-BE49-F238E27FC236}">
                  <a16:creationId xmlns:a16="http://schemas.microsoft.com/office/drawing/2014/main" xmlns="" id="{281A4750-5026-43B9-B59B-CFB616CD7A81}"/>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4" y="1440"/>
              <a:ext cx="1881" cy="1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9703" name="AutoShape 7">
              <a:extLst>
                <a:ext uri="{FF2B5EF4-FFF2-40B4-BE49-F238E27FC236}">
                  <a16:creationId xmlns:a16="http://schemas.microsoft.com/office/drawing/2014/main" xmlns="" id="{494B0BEF-8034-47EF-8433-5C87C7AEE1A4}"/>
                </a:ext>
              </a:extLst>
            </p:cNvPr>
            <p:cNvSpPr>
              <a:spLocks noChangeArrowheads="1"/>
            </p:cNvSpPr>
            <p:nvPr/>
          </p:nvSpPr>
          <p:spPr bwMode="auto">
            <a:xfrm>
              <a:off x="1968" y="2016"/>
              <a:ext cx="1008" cy="720"/>
            </a:xfrm>
            <a:prstGeom prst="rightArrow">
              <a:avLst>
                <a:gd name="adj1" fmla="val 50000"/>
                <a:gd name="adj2" fmla="val 70006"/>
              </a:avLst>
            </a:prstGeom>
            <a:solidFill>
              <a:schemeClr val="tx2"/>
            </a:solidFill>
            <a:ln w="12700">
              <a:solidFill>
                <a:schemeClr val="tx1"/>
              </a:solidFill>
              <a:miter lim="800000"/>
              <a:headEnd/>
              <a:tailEnd/>
            </a:ln>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a:p>
          </p:txBody>
        </p:sp>
        <p:sp>
          <p:nvSpPr>
            <p:cNvPr id="29704" name="Rectangle 8">
              <a:extLst>
                <a:ext uri="{FF2B5EF4-FFF2-40B4-BE49-F238E27FC236}">
                  <a16:creationId xmlns:a16="http://schemas.microsoft.com/office/drawing/2014/main" xmlns="" id="{8CEF76E3-0919-4353-8AF0-7F88190A57B1}"/>
                </a:ext>
              </a:extLst>
            </p:cNvPr>
            <p:cNvSpPr>
              <a:spLocks noChangeArrowheads="1"/>
            </p:cNvSpPr>
            <p:nvPr/>
          </p:nvSpPr>
          <p:spPr bwMode="auto">
            <a:xfrm>
              <a:off x="336" y="0"/>
              <a:ext cx="3168" cy="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3200">
                  <a:solidFill>
                    <a:schemeClr val="tx2"/>
                  </a:solidFill>
                  <a:latin typeface="Arial" panose="020B0604020202020204" pitchFamily="34" charset="0"/>
                </a:rPr>
                <a:t>Shift from Print to Digital</a:t>
              </a:r>
              <a:endParaRPr lang="en-US" altLang="en-US" sz="3200" b="1">
                <a:solidFill>
                  <a:schemeClr val="tx2"/>
                </a:solidFill>
              </a:endParaRPr>
            </a:p>
          </p:txBody>
        </p:sp>
        <p:sp>
          <p:nvSpPr>
            <p:cNvPr id="29705" name="Rectangle 9">
              <a:extLst>
                <a:ext uri="{FF2B5EF4-FFF2-40B4-BE49-F238E27FC236}">
                  <a16:creationId xmlns:a16="http://schemas.microsoft.com/office/drawing/2014/main" xmlns="" id="{6B9BC236-8635-4850-9CED-1E14A2CFFAE3}"/>
                </a:ext>
              </a:extLst>
            </p:cNvPr>
            <p:cNvSpPr>
              <a:spLocks noChangeArrowheads="1"/>
            </p:cNvSpPr>
            <p:nvPr/>
          </p:nvSpPr>
          <p:spPr bwMode="auto">
            <a:xfrm>
              <a:off x="4128" y="0"/>
              <a:ext cx="1632" cy="816"/>
            </a:xfrm>
            <a:prstGeom prst="rect">
              <a:avLst/>
            </a:prstGeom>
            <a:solidFill>
              <a:schemeClr val="accent1"/>
            </a:solidFill>
            <a:ln w="12700">
              <a:solidFill>
                <a:schemeClr val="tx1"/>
              </a:solidFill>
              <a:miter lim="800000"/>
              <a:headEnd/>
              <a:tailEnd/>
            </a:ln>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2400" b="1">
                  <a:latin typeface="Arial" panose="020B0604020202020204" pitchFamily="34" charset="0"/>
                </a:rPr>
                <a:t>Internet</a:t>
              </a:r>
              <a:endParaRPr lang="en-US" altLang="en-US" sz="2400">
                <a:latin typeface="Arial" panose="020B0604020202020204" pitchFamily="34" charset="0"/>
              </a:endParaRPr>
            </a:p>
          </p:txBody>
        </p:sp>
        <p:cxnSp>
          <p:nvCxnSpPr>
            <p:cNvPr id="29706" name="AutoShape 10">
              <a:extLst>
                <a:ext uri="{FF2B5EF4-FFF2-40B4-BE49-F238E27FC236}">
                  <a16:creationId xmlns:a16="http://schemas.microsoft.com/office/drawing/2014/main" xmlns="" id="{6D214DFC-3C24-430C-B9DD-ECF51315E5DC}"/>
                </a:ext>
              </a:extLst>
            </p:cNvPr>
            <p:cNvCxnSpPr>
              <a:cxnSpLocks noChangeShapeType="1"/>
              <a:stCxn id="29705" idx="2"/>
            </p:cNvCxnSpPr>
            <p:nvPr/>
          </p:nvCxnSpPr>
          <p:spPr bwMode="auto">
            <a:xfrm rot="16200000" flipH="1">
              <a:off x="4695" y="1065"/>
              <a:ext cx="624" cy="125"/>
            </a:xfrm>
            <a:prstGeom prst="bentConnector3">
              <a:avLst>
                <a:gd name="adj1" fmla="val 50000"/>
              </a:avLst>
            </a:prstGeom>
            <a:noFill/>
            <a:ln w="571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29707" name="AutoShape 11">
              <a:extLst>
                <a:ext uri="{FF2B5EF4-FFF2-40B4-BE49-F238E27FC236}">
                  <a16:creationId xmlns:a16="http://schemas.microsoft.com/office/drawing/2014/main" xmlns="" id="{47D7F420-C918-440D-A3D7-60D43E2A60E5}"/>
                </a:ext>
              </a:extLst>
            </p:cNvPr>
            <p:cNvCxnSpPr>
              <a:cxnSpLocks noChangeShapeType="1"/>
            </p:cNvCxnSpPr>
            <p:nvPr/>
          </p:nvCxnSpPr>
          <p:spPr bwMode="auto">
            <a:xfrm flipV="1">
              <a:off x="1344" y="480"/>
              <a:ext cx="2784" cy="1296"/>
            </a:xfrm>
            <a:prstGeom prst="bentConnector3">
              <a:avLst>
                <a:gd name="adj1" fmla="val 62963"/>
              </a:avLst>
            </a:prstGeom>
            <a:noFill/>
            <a:ln w="5715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7" name="Rectangle 3">
            <a:extLst>
              <a:ext uri="{FF2B5EF4-FFF2-40B4-BE49-F238E27FC236}">
                <a16:creationId xmlns:a16="http://schemas.microsoft.com/office/drawing/2014/main" xmlns="" id="{948CFDBE-C33B-41BB-876E-971C9B514F84}"/>
              </a:ext>
            </a:extLst>
          </p:cNvPr>
          <p:cNvSpPr>
            <a:spLocks noGrp="1" noChangeArrowheads="1"/>
          </p:cNvSpPr>
          <p:nvPr>
            <p:ph idx="1"/>
          </p:nvPr>
        </p:nvSpPr>
        <p:spPr>
          <a:xfrm>
            <a:off x="1828800" y="1389183"/>
            <a:ext cx="8229600" cy="2514600"/>
          </a:xfrm>
        </p:spPr>
        <p:txBody>
          <a:bodyPr/>
          <a:lstStyle/>
          <a:p>
            <a:pPr algn="just" eaLnBrk="1" hangingPunct="1"/>
            <a:r>
              <a:rPr lang="en-US" altLang="en-US" b="1" dirty="0"/>
              <a:t>Computers</a:t>
            </a:r>
          </a:p>
          <a:p>
            <a:pPr lvl="1" algn="just" eaLnBrk="1" hangingPunct="1"/>
            <a:r>
              <a:rPr lang="en-US" altLang="en-US" dirty="0"/>
              <a:t>A computer is an electronic machine that has the capability to perform certain types of processing/computation on the supplied data. It can also store the data as well as generated results. </a:t>
            </a:r>
          </a:p>
        </p:txBody>
      </p:sp>
      <p:sp>
        <p:nvSpPr>
          <p:cNvPr id="113666" name="Rectangle 2">
            <a:extLst>
              <a:ext uri="{FF2B5EF4-FFF2-40B4-BE49-F238E27FC236}">
                <a16:creationId xmlns:a16="http://schemas.microsoft.com/office/drawing/2014/main" xmlns="" id="{B725764B-6D41-4771-ADAA-8F535BDD7BD6}"/>
              </a:ext>
            </a:extLst>
          </p:cNvPr>
          <p:cNvSpPr>
            <a:spLocks noGrp="1" noChangeArrowheads="1"/>
          </p:cNvSpPr>
          <p:nvPr>
            <p:ph type="title"/>
          </p:nvPr>
        </p:nvSpPr>
        <p:spPr/>
        <p:txBody>
          <a:bodyPr/>
          <a:lstStyle/>
          <a:p>
            <a:pPr>
              <a:defRPr/>
            </a:pPr>
            <a:r>
              <a:rPr lang="en-US"/>
              <a:t>Few Basics</a:t>
            </a:r>
          </a:p>
        </p:txBody>
      </p:sp>
      <p:grpSp>
        <p:nvGrpSpPr>
          <p:cNvPr id="2" name="Group 4">
            <a:extLst>
              <a:ext uri="{FF2B5EF4-FFF2-40B4-BE49-F238E27FC236}">
                <a16:creationId xmlns:a16="http://schemas.microsoft.com/office/drawing/2014/main" xmlns="" id="{00197DE6-5ADF-4D57-8D73-D4FDAC98269C}"/>
              </a:ext>
            </a:extLst>
          </p:cNvPr>
          <p:cNvGrpSpPr>
            <a:grpSpLocks/>
          </p:cNvGrpSpPr>
          <p:nvPr/>
        </p:nvGrpSpPr>
        <p:grpSpPr bwMode="auto">
          <a:xfrm>
            <a:off x="1871664" y="3789363"/>
            <a:ext cx="8415337" cy="2493962"/>
            <a:chOff x="336" y="2544"/>
            <a:chExt cx="5301" cy="1571"/>
          </a:xfrm>
        </p:grpSpPr>
        <p:sp>
          <p:nvSpPr>
            <p:cNvPr id="32773" name="Line 5">
              <a:extLst>
                <a:ext uri="{FF2B5EF4-FFF2-40B4-BE49-F238E27FC236}">
                  <a16:creationId xmlns:a16="http://schemas.microsoft.com/office/drawing/2014/main" xmlns="" id="{30ECEE2C-A75E-4687-8B18-E8198C7BCB35}"/>
                </a:ext>
              </a:extLst>
            </p:cNvPr>
            <p:cNvSpPr>
              <a:spLocks noChangeShapeType="1"/>
            </p:cNvSpPr>
            <p:nvPr/>
          </p:nvSpPr>
          <p:spPr bwMode="auto">
            <a:xfrm>
              <a:off x="1104" y="3107"/>
              <a:ext cx="9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74" name="AutoShape 6">
              <a:extLst>
                <a:ext uri="{FF2B5EF4-FFF2-40B4-BE49-F238E27FC236}">
                  <a16:creationId xmlns:a16="http://schemas.microsoft.com/office/drawing/2014/main" xmlns="" id="{CBC30BFE-9996-49F8-85E9-467E4FAD04FF}"/>
                </a:ext>
              </a:extLst>
            </p:cNvPr>
            <p:cNvSpPr>
              <a:spLocks noChangeArrowheads="1"/>
            </p:cNvSpPr>
            <p:nvPr/>
          </p:nvSpPr>
          <p:spPr bwMode="auto">
            <a:xfrm>
              <a:off x="3696" y="3731"/>
              <a:ext cx="816" cy="384"/>
            </a:xfrm>
            <a:prstGeom prst="flowChartMagneticDisk">
              <a:avLst/>
            </a:prstGeom>
            <a:solidFill>
              <a:schemeClr val="accent1"/>
            </a:solidFill>
            <a:ln w="9525">
              <a:solidFill>
                <a:schemeClr val="tx1"/>
              </a:solidFill>
              <a:round/>
              <a:headEnd/>
              <a:tailEnd/>
            </a:ln>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1800" b="1">
                  <a:solidFill>
                    <a:schemeClr val="tx2"/>
                  </a:solidFill>
                </a:rPr>
                <a:t>Storage</a:t>
              </a:r>
            </a:p>
          </p:txBody>
        </p:sp>
        <p:sp>
          <p:nvSpPr>
            <p:cNvPr id="32775" name="AutoShape 7">
              <a:extLst>
                <a:ext uri="{FF2B5EF4-FFF2-40B4-BE49-F238E27FC236}">
                  <a16:creationId xmlns:a16="http://schemas.microsoft.com/office/drawing/2014/main" xmlns="" id="{AEEF1ECF-4317-4135-8013-2EB577A016FE}"/>
                </a:ext>
              </a:extLst>
            </p:cNvPr>
            <p:cNvSpPr>
              <a:spLocks noChangeArrowheads="1"/>
            </p:cNvSpPr>
            <p:nvPr/>
          </p:nvSpPr>
          <p:spPr bwMode="auto">
            <a:xfrm>
              <a:off x="2016" y="2544"/>
              <a:ext cx="1968" cy="1104"/>
            </a:xfrm>
            <a:prstGeom prst="sun">
              <a:avLst>
                <a:gd name="adj" fmla="val 25000"/>
              </a:avLst>
            </a:prstGeom>
            <a:solidFill>
              <a:schemeClr val="accent1"/>
            </a:solidFill>
            <a:ln w="9525">
              <a:solidFill>
                <a:schemeClr val="tx1"/>
              </a:solidFill>
              <a:miter lim="800000"/>
              <a:headEnd/>
              <a:tailEnd/>
            </a:ln>
          </p:spPr>
          <p:txBody>
            <a:bodyPr wrap="none"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1800" b="1">
                  <a:solidFill>
                    <a:schemeClr val="tx2"/>
                  </a:solidFill>
                </a:rPr>
                <a:t>Processing/</a:t>
              </a:r>
            </a:p>
            <a:p>
              <a:pPr algn="ctr"/>
              <a:r>
                <a:rPr lang="en-US" altLang="en-US" sz="1800" b="1">
                  <a:solidFill>
                    <a:schemeClr val="tx2"/>
                  </a:solidFill>
                </a:rPr>
                <a:t>Computation</a:t>
              </a:r>
            </a:p>
          </p:txBody>
        </p:sp>
        <p:sp>
          <p:nvSpPr>
            <p:cNvPr id="32776" name="Text Box 8">
              <a:extLst>
                <a:ext uri="{FF2B5EF4-FFF2-40B4-BE49-F238E27FC236}">
                  <a16:creationId xmlns:a16="http://schemas.microsoft.com/office/drawing/2014/main" xmlns="" id="{7A518A8D-275F-4743-8DB7-27E7F0BB50EC}"/>
                </a:ext>
              </a:extLst>
            </p:cNvPr>
            <p:cNvSpPr txBox="1">
              <a:spLocks noChangeArrowheads="1"/>
            </p:cNvSpPr>
            <p:nvPr/>
          </p:nvSpPr>
          <p:spPr bwMode="auto">
            <a:xfrm>
              <a:off x="336" y="2867"/>
              <a:ext cx="152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800">
                  <a:solidFill>
                    <a:schemeClr val="tx2"/>
                  </a:solidFill>
                  <a:latin typeface="Verdana" panose="020B0604030504040204" pitchFamily="34" charset="0"/>
                </a:rPr>
                <a:t>Data &amp; Instructions</a:t>
              </a:r>
            </a:p>
          </p:txBody>
        </p:sp>
        <p:sp>
          <p:nvSpPr>
            <p:cNvPr id="32777" name="Line 9">
              <a:extLst>
                <a:ext uri="{FF2B5EF4-FFF2-40B4-BE49-F238E27FC236}">
                  <a16:creationId xmlns:a16="http://schemas.microsoft.com/office/drawing/2014/main" xmlns="" id="{A08CF5D0-9D61-4152-A303-8D526A072982}"/>
                </a:ext>
              </a:extLst>
            </p:cNvPr>
            <p:cNvSpPr>
              <a:spLocks noChangeShapeType="1"/>
            </p:cNvSpPr>
            <p:nvPr/>
          </p:nvSpPr>
          <p:spPr bwMode="auto">
            <a:xfrm>
              <a:off x="3936" y="3107"/>
              <a:ext cx="9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78" name="Text Box 10">
              <a:extLst>
                <a:ext uri="{FF2B5EF4-FFF2-40B4-BE49-F238E27FC236}">
                  <a16:creationId xmlns:a16="http://schemas.microsoft.com/office/drawing/2014/main" xmlns="" id="{497F6E1C-BCBA-484D-947B-9F54ACC42046}"/>
                </a:ext>
              </a:extLst>
            </p:cNvPr>
            <p:cNvSpPr txBox="1">
              <a:spLocks noChangeArrowheads="1"/>
            </p:cNvSpPr>
            <p:nvPr/>
          </p:nvSpPr>
          <p:spPr bwMode="auto">
            <a:xfrm>
              <a:off x="4080" y="2867"/>
              <a:ext cx="155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en-US" sz="1800">
                  <a:solidFill>
                    <a:schemeClr val="tx2"/>
                  </a:solidFill>
                  <a:latin typeface="Verdana" panose="020B0604030504040204" pitchFamily="34" charset="0"/>
                </a:rPr>
                <a:t>Information/Results</a:t>
              </a:r>
            </a:p>
          </p:txBody>
        </p:sp>
        <p:cxnSp>
          <p:nvCxnSpPr>
            <p:cNvPr id="32779" name="AutoShape 11">
              <a:extLst>
                <a:ext uri="{FF2B5EF4-FFF2-40B4-BE49-F238E27FC236}">
                  <a16:creationId xmlns:a16="http://schemas.microsoft.com/office/drawing/2014/main" xmlns="" id="{42552ED7-8A7B-49F2-BB1A-079011C52EE4}"/>
                </a:ext>
              </a:extLst>
            </p:cNvPr>
            <p:cNvCxnSpPr>
              <a:cxnSpLocks noChangeShapeType="1"/>
              <a:stCxn id="32775" idx="2"/>
              <a:endCxn id="32774" idx="2"/>
            </p:cNvCxnSpPr>
            <p:nvPr/>
          </p:nvCxnSpPr>
          <p:spPr bwMode="auto">
            <a:xfrm rot="16200000" flipH="1">
              <a:off x="3210" y="3438"/>
              <a:ext cx="275" cy="696"/>
            </a:xfrm>
            <a:prstGeom prst="bentConnector2">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36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366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xmlns="" id="{B725764B-6D41-4771-ADAA-8F535BDD7BD6}"/>
              </a:ext>
            </a:extLst>
          </p:cNvPr>
          <p:cNvSpPr>
            <a:spLocks noGrp="1" noChangeArrowheads="1"/>
          </p:cNvSpPr>
          <p:nvPr>
            <p:ph type="title"/>
          </p:nvPr>
        </p:nvSpPr>
        <p:spPr/>
        <p:txBody>
          <a:bodyPr/>
          <a:lstStyle/>
          <a:p>
            <a:pPr>
              <a:defRPr/>
            </a:pPr>
            <a:r>
              <a:rPr lang="en-US"/>
              <a:t>Few Basics</a:t>
            </a:r>
          </a:p>
        </p:txBody>
      </p:sp>
      <p:sp>
        <p:nvSpPr>
          <p:cNvPr id="13" name="Rectangle 5">
            <a:extLst>
              <a:ext uri="{FF2B5EF4-FFF2-40B4-BE49-F238E27FC236}">
                <a16:creationId xmlns:a16="http://schemas.microsoft.com/office/drawing/2014/main" xmlns="" id="{BF35D12B-8061-4DF1-8836-840BC1571646}"/>
              </a:ext>
            </a:extLst>
          </p:cNvPr>
          <p:cNvSpPr txBox="1">
            <a:spLocks noRot="1" noChangeArrowheads="1"/>
          </p:cNvSpPr>
          <p:nvPr/>
        </p:nvSpPr>
        <p:spPr>
          <a:xfrm>
            <a:off x="1828800" y="1262063"/>
            <a:ext cx="8540750" cy="3363912"/>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b="1" smtClean="0"/>
              <a:t>Computers</a:t>
            </a:r>
          </a:p>
          <a:p>
            <a:pPr lvl="1"/>
            <a:r>
              <a:rPr lang="en-US" altLang="en-US" b="1" smtClean="0"/>
              <a:t>Device that accepts input, process and stores data, and gives output</a:t>
            </a:r>
          </a:p>
          <a:p>
            <a:pPr lvl="1"/>
            <a:r>
              <a:rPr lang="en-US" altLang="en-US" b="1" smtClean="0"/>
              <a:t>Device that can execute specific set of instructions in a well-defined manner</a:t>
            </a:r>
            <a:endParaRPr lang="en-US" altLang="en-US" smtClean="0"/>
          </a:p>
          <a:p>
            <a:endParaRPr lang="en-US" altLang="en-US" dirty="0"/>
          </a:p>
        </p:txBody>
      </p:sp>
      <p:graphicFrame>
        <p:nvGraphicFramePr>
          <p:cNvPr id="4" name="Object 3"/>
          <p:cNvGraphicFramePr>
            <a:graphicFrameLocks noChangeAspect="1"/>
          </p:cNvGraphicFramePr>
          <p:nvPr/>
        </p:nvGraphicFramePr>
        <p:xfrm>
          <a:off x="3587750" y="3481388"/>
          <a:ext cx="5376863" cy="3027362"/>
        </p:xfrm>
        <a:graphic>
          <a:graphicData uri="http://schemas.openxmlformats.org/presentationml/2006/ole">
            <mc:AlternateContent xmlns:mc="http://schemas.openxmlformats.org/markup-compatibility/2006">
              <mc:Choice xmlns:v="urn:schemas-microsoft-com:vml" Requires="v">
                <p:oleObj spid="_x0000_s3080" name="Photo Editor Photo" r:id="rId3" imgW="2095793" imgH="1181265" progId="">
                  <p:embed/>
                </p:oleObj>
              </mc:Choice>
              <mc:Fallback>
                <p:oleObj name="Photo Editor Photo" r:id="rId3" imgW="2095793" imgH="1181265"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7750" y="3481388"/>
                        <a:ext cx="5376863" cy="302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739351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7821" y="0"/>
            <a:ext cx="10515600" cy="1325563"/>
          </a:xfrm>
        </p:spPr>
        <p:txBody>
          <a:bodyPr/>
          <a:lstStyle/>
          <a:p>
            <a:r>
              <a:rPr lang="en-US" dirty="0" smtClean="0"/>
              <a:t>  Difference between Hardware &amp; Software?</a:t>
            </a:r>
            <a:endParaRPr lang="en-US" dirty="0"/>
          </a:p>
        </p:txBody>
      </p:sp>
      <p:pic>
        <p:nvPicPr>
          <p:cNvPr id="48130" name="Picture 2" descr="Difference Between Hardware and Software - Pediaa.Com"/>
          <p:cNvPicPr>
            <a:picLocks noChangeAspect="1" noChangeArrowheads="1"/>
          </p:cNvPicPr>
          <p:nvPr/>
        </p:nvPicPr>
        <p:blipFill>
          <a:blip r:embed="rId2" cstate="print"/>
          <a:srcRect l="564" t="13165"/>
          <a:stretch>
            <a:fillRect/>
          </a:stretch>
        </p:blipFill>
        <p:spPr bwMode="auto">
          <a:xfrm>
            <a:off x="3205114" y="1013382"/>
            <a:ext cx="6645897" cy="5844618"/>
          </a:xfrm>
          <a:prstGeom prst="rect">
            <a:avLst/>
          </a:prstGeom>
          <a:noFill/>
        </p:spPr>
      </p:pic>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130"/>
                                        </p:tgtEl>
                                        <p:attrNameLst>
                                          <p:attrName>style.visibility</p:attrName>
                                        </p:attrNameLst>
                                      </p:cBhvr>
                                      <p:to>
                                        <p:strVal val="visible"/>
                                      </p:to>
                                    </p:set>
                                    <p:animEffect transition="in" filter="blinds(horizontal)">
                                      <p:cBhvr>
                                        <p:cTn id="7" dur="500"/>
                                        <p:tgtEl>
                                          <p:spTgt spid="48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Software </a:t>
            </a:r>
            <a:r>
              <a:rPr lang="en-US" dirty="0" err="1" smtClean="0"/>
              <a:t>vs</a:t>
            </a:r>
            <a:r>
              <a:rPr lang="en-US" dirty="0" smtClean="0"/>
              <a:t> System Software</a:t>
            </a:r>
            <a:endParaRPr lang="en-US" dirty="0"/>
          </a:p>
        </p:txBody>
      </p:sp>
      <p:graphicFrame>
        <p:nvGraphicFramePr>
          <p:cNvPr id="4" name="Content Placeholder 3"/>
          <p:cNvGraphicFramePr>
            <a:graphicFrameLocks noGrp="1"/>
          </p:cNvGraphicFramePr>
          <p:nvPr>
            <p:ph idx="1"/>
          </p:nvPr>
        </p:nvGraphicFramePr>
        <p:xfrm>
          <a:off x="838200" y="1825625"/>
          <a:ext cx="10515600" cy="2021840"/>
        </p:xfrm>
        <a:graphic>
          <a:graphicData uri="http://schemas.openxmlformats.org/drawingml/2006/table">
            <a:tbl>
              <a:tblPr firstRow="1" bandRow="1">
                <a:tableStyleId>{5C22544A-7EE6-4342-B048-85BDC9FD1C3A}</a:tableStyleId>
              </a:tblPr>
              <a:tblGrid>
                <a:gridCol w="5257800"/>
                <a:gridCol w="5257800"/>
              </a:tblGrid>
              <a:tr h="370840">
                <a:tc>
                  <a:txBody>
                    <a:bodyPr/>
                    <a:lstStyle/>
                    <a:p>
                      <a:r>
                        <a:rPr lang="en-US" dirty="0" smtClean="0"/>
                        <a:t>System Software</a:t>
                      </a:r>
                      <a:endParaRPr lang="en-US" dirty="0"/>
                    </a:p>
                  </a:txBody>
                  <a:tcPr/>
                </a:tc>
                <a:tc>
                  <a:txBody>
                    <a:bodyPr/>
                    <a:lstStyle/>
                    <a:p>
                      <a:r>
                        <a:rPr lang="en-US" dirty="0" smtClean="0"/>
                        <a:t>Application</a:t>
                      </a:r>
                      <a:r>
                        <a:rPr lang="en-US" baseline="0" dirty="0" smtClean="0"/>
                        <a:t> Software</a:t>
                      </a:r>
                      <a:endParaRPr lang="en-US" dirty="0"/>
                    </a:p>
                  </a:txBody>
                  <a:tcPr/>
                </a:tc>
              </a:tr>
              <a:tr h="370840">
                <a:tc>
                  <a:txBody>
                    <a:bodyPr/>
                    <a:lstStyle/>
                    <a:p>
                      <a:r>
                        <a:rPr lang="en-US" dirty="0" smtClean="0"/>
                        <a:t>System</a:t>
                      </a:r>
                      <a:r>
                        <a:rPr lang="en-US" baseline="0" dirty="0" smtClean="0"/>
                        <a:t> software controls hardware. </a:t>
                      </a:r>
                      <a:endParaRPr lang="en-US" dirty="0"/>
                    </a:p>
                  </a:txBody>
                  <a:tcPr/>
                </a:tc>
                <a:tc>
                  <a:txBody>
                    <a:bodyPr/>
                    <a:lstStyle/>
                    <a:p>
                      <a:r>
                        <a:rPr lang="en-US" dirty="0" smtClean="0"/>
                        <a:t>Application</a:t>
                      </a:r>
                      <a:r>
                        <a:rPr lang="en-US" baseline="0" dirty="0" smtClean="0"/>
                        <a:t> software fulfils user requests</a:t>
                      </a:r>
                      <a:endParaRPr lang="en-US" dirty="0"/>
                    </a:p>
                  </a:txBody>
                  <a:tcPr/>
                </a:tc>
              </a:tr>
              <a:tr h="370840">
                <a:tc>
                  <a:txBody>
                    <a:bodyPr/>
                    <a:lstStyle/>
                    <a:p>
                      <a:r>
                        <a:rPr lang="en-US" dirty="0" smtClean="0"/>
                        <a:t>Acts as an interface between hardware</a:t>
                      </a:r>
                      <a:r>
                        <a:rPr lang="en-US" baseline="0" dirty="0" smtClean="0"/>
                        <a:t> and application software</a:t>
                      </a:r>
                      <a:endParaRPr lang="en-US" dirty="0"/>
                    </a:p>
                  </a:txBody>
                  <a:tcPr/>
                </a:tc>
                <a:tc>
                  <a:txBody>
                    <a:bodyPr/>
                    <a:lstStyle/>
                    <a:p>
                      <a:r>
                        <a:rPr lang="en-US" dirty="0" smtClean="0"/>
                        <a:t>Runs on the platform provided by system software</a:t>
                      </a:r>
                      <a:endParaRPr lang="en-US" dirty="0"/>
                    </a:p>
                  </a:txBody>
                  <a:tcPr/>
                </a:tc>
              </a:tr>
              <a:tr h="370840">
                <a:tc>
                  <a:txBody>
                    <a:bodyPr/>
                    <a:lstStyle/>
                    <a:p>
                      <a:r>
                        <a:rPr lang="en-US" dirty="0" smtClean="0"/>
                        <a:t>Examples include, Operating</a:t>
                      </a:r>
                      <a:r>
                        <a:rPr lang="en-US" baseline="0" dirty="0" smtClean="0"/>
                        <a:t> Systems, device drivers, etc.</a:t>
                      </a:r>
                      <a:endParaRPr lang="en-US" dirty="0"/>
                    </a:p>
                  </a:txBody>
                  <a:tcPr/>
                </a:tc>
                <a:tc>
                  <a:txBody>
                    <a:bodyPr/>
                    <a:lstStyle/>
                    <a:p>
                      <a:r>
                        <a:rPr lang="en-US" dirty="0" smtClean="0"/>
                        <a:t>Word processors, media players,</a:t>
                      </a:r>
                      <a:r>
                        <a:rPr lang="en-US" baseline="0" dirty="0" smtClean="0"/>
                        <a:t> etc.</a:t>
                      </a:r>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4"/>
          <p:cNvSpPr txBox="1">
            <a:spLocks noGrp="1"/>
          </p:cNvSpPr>
          <p:nvPr>
            <p:ph type="title"/>
          </p:nvPr>
        </p:nvSpPr>
        <p:spPr>
          <a:xfrm>
            <a:off x="1524000" y="0"/>
            <a:ext cx="9144000" cy="1417638"/>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90"/>
              </a:buClr>
              <a:buSzPts val="4400"/>
            </a:pPr>
            <a:r>
              <a:rPr lang="en-US" dirty="0">
                <a:solidFill>
                  <a:srgbClr val="000090"/>
                </a:solidFill>
                <a:latin typeface="Calibri"/>
                <a:ea typeface="Calibri"/>
                <a:cs typeface="Calibri"/>
                <a:sym typeface="Calibri"/>
              </a:rPr>
              <a:t>Course Details &amp; Grading Criteria</a:t>
            </a:r>
            <a:endParaRPr dirty="0">
              <a:solidFill>
                <a:srgbClr val="000090"/>
              </a:solidFill>
              <a:latin typeface="Calibri"/>
              <a:ea typeface="Calibri"/>
              <a:cs typeface="Calibri"/>
              <a:sym typeface="Calibri"/>
            </a:endParaRPr>
          </a:p>
        </p:txBody>
      </p:sp>
      <p:sp>
        <p:nvSpPr>
          <p:cNvPr id="235" name="Google Shape;235;p34"/>
          <p:cNvSpPr txBox="1">
            <a:spLocks noGrp="1"/>
          </p:cNvSpPr>
          <p:nvPr>
            <p:ph type="body" idx="2"/>
          </p:nvPr>
        </p:nvSpPr>
        <p:spPr>
          <a:xfrm>
            <a:off x="6861264" y="1166018"/>
            <a:ext cx="4688006" cy="4525963"/>
          </a:xfrm>
          <a:prstGeom prst="rect">
            <a:avLst/>
          </a:prstGeom>
          <a:noFill/>
          <a:ln>
            <a:noFill/>
          </a:ln>
        </p:spPr>
        <p:txBody>
          <a:bodyPr spcFirstLastPara="1" vert="horz" wrap="square" lIns="91425" tIns="45700" rIns="91425" bIns="45700" rtlCol="0" anchor="t" anchorCtr="0">
            <a:noAutofit/>
          </a:bodyPr>
          <a:lstStyle/>
          <a:p>
            <a:pPr marL="342900" indent="-342900">
              <a:spcBef>
                <a:spcPts val="0"/>
              </a:spcBef>
              <a:buClr>
                <a:schemeClr val="dk1"/>
              </a:buClr>
              <a:buSzPts val="2800"/>
              <a:buFont typeface="Arial"/>
              <a:buChar char="•"/>
            </a:pPr>
            <a:r>
              <a:rPr lang="en-US" dirty="0">
                <a:solidFill>
                  <a:schemeClr val="dk1"/>
                </a:solidFill>
                <a:latin typeface="Calibri"/>
                <a:ea typeface="Calibri"/>
                <a:cs typeface="Calibri"/>
                <a:sym typeface="Calibri"/>
              </a:rPr>
              <a:t>Weekly Activities + Attendance  	     </a:t>
            </a:r>
            <a:r>
              <a:rPr lang="en-US" dirty="0">
                <a:solidFill>
                  <a:srgbClr val="FF6600"/>
                </a:solidFill>
                <a:latin typeface="Calibri"/>
                <a:ea typeface="Calibri"/>
                <a:cs typeface="Calibri"/>
                <a:sym typeface="Calibri"/>
              </a:rPr>
              <a:t>25%</a:t>
            </a:r>
            <a:endParaRPr dirty="0"/>
          </a:p>
          <a:p>
            <a:pPr marL="342900" indent="-342900">
              <a:spcBef>
                <a:spcPts val="560"/>
              </a:spcBef>
              <a:buClr>
                <a:schemeClr val="dk1"/>
              </a:buClr>
              <a:buSzPts val="2800"/>
              <a:buFont typeface="Arial"/>
              <a:buChar char="•"/>
            </a:pPr>
            <a:r>
              <a:rPr lang="en-US" dirty="0">
                <a:solidFill>
                  <a:schemeClr val="dk1"/>
                </a:solidFill>
                <a:latin typeface="Calibri"/>
                <a:ea typeface="Calibri"/>
                <a:cs typeface="Calibri"/>
                <a:sym typeface="Calibri"/>
              </a:rPr>
              <a:t>Final Presentation   </a:t>
            </a:r>
            <a:r>
              <a:rPr lang="en-US" dirty="0">
                <a:solidFill>
                  <a:srgbClr val="FF6600"/>
                </a:solidFill>
                <a:latin typeface="Calibri"/>
                <a:ea typeface="Calibri"/>
                <a:cs typeface="Calibri"/>
                <a:sym typeface="Calibri"/>
              </a:rPr>
              <a:t>25%</a:t>
            </a:r>
            <a:endParaRPr dirty="0"/>
          </a:p>
          <a:p>
            <a:pPr marL="342900" indent="-342900">
              <a:spcBef>
                <a:spcPts val="560"/>
              </a:spcBef>
              <a:buClr>
                <a:schemeClr val="dk1"/>
              </a:buClr>
              <a:buSzPts val="2800"/>
              <a:buFont typeface="Arial"/>
              <a:buChar char="•"/>
            </a:pPr>
            <a:r>
              <a:rPr lang="en-US" dirty="0">
                <a:solidFill>
                  <a:schemeClr val="dk1"/>
                </a:solidFill>
                <a:latin typeface="Calibri"/>
                <a:ea typeface="Calibri"/>
                <a:cs typeface="Calibri"/>
                <a:sym typeface="Calibri"/>
              </a:rPr>
              <a:t>Exam         	</a:t>
            </a:r>
            <a:r>
              <a:rPr lang="en-US" dirty="0"/>
              <a:t>      </a:t>
            </a:r>
            <a:r>
              <a:rPr lang="en-US" dirty="0">
                <a:solidFill>
                  <a:srgbClr val="FF6600"/>
                </a:solidFill>
                <a:latin typeface="Calibri"/>
                <a:ea typeface="Calibri"/>
                <a:cs typeface="Calibri"/>
                <a:sym typeface="Calibri"/>
              </a:rPr>
              <a:t>50%</a:t>
            </a:r>
            <a:endParaRPr dirty="0">
              <a:solidFill>
                <a:srgbClr val="FF6600"/>
              </a:solidFill>
              <a:latin typeface="Calibri"/>
              <a:ea typeface="Calibri"/>
              <a:cs typeface="Calibri"/>
              <a:sym typeface="Calibri"/>
            </a:endParaRPr>
          </a:p>
          <a:p>
            <a:pPr marL="342900" indent="-165100">
              <a:spcBef>
                <a:spcPts val="560"/>
              </a:spcBef>
              <a:buClr>
                <a:schemeClr val="dk1"/>
              </a:buClr>
              <a:buSzPts val="2800"/>
              <a:buNone/>
            </a:pPr>
            <a:endParaRPr dirty="0">
              <a:solidFill>
                <a:schemeClr val="dk1"/>
              </a:solidFill>
              <a:latin typeface="Calibri"/>
              <a:ea typeface="Calibri"/>
              <a:cs typeface="Calibri"/>
              <a:sym typeface="Calibri"/>
            </a:endParaRPr>
          </a:p>
        </p:txBody>
      </p:sp>
      <p:graphicFrame>
        <p:nvGraphicFramePr>
          <p:cNvPr id="2" name="Table 1">
            <a:extLst>
              <a:ext uri="{FF2B5EF4-FFF2-40B4-BE49-F238E27FC236}">
                <a16:creationId xmlns:a16="http://schemas.microsoft.com/office/drawing/2014/main" xmlns="" id="{8FB9D7B4-F58A-4874-BBB8-54C7AB97F5E4}"/>
              </a:ext>
            </a:extLst>
          </p:cNvPr>
          <p:cNvGraphicFramePr>
            <a:graphicFrameLocks noGrp="1"/>
          </p:cNvGraphicFramePr>
          <p:nvPr>
            <p:extLst>
              <p:ext uri="{D42A27DB-BD31-4B8C-83A1-F6EECF244321}">
                <p14:modId xmlns:p14="http://schemas.microsoft.com/office/powerpoint/2010/main" val="4102738601"/>
              </p:ext>
            </p:extLst>
          </p:nvPr>
        </p:nvGraphicFramePr>
        <p:xfrm>
          <a:off x="1523999" y="1020246"/>
          <a:ext cx="4320210" cy="5691984"/>
        </p:xfrm>
        <a:graphic>
          <a:graphicData uri="http://schemas.openxmlformats.org/drawingml/2006/table">
            <a:tbl>
              <a:tblPr firstRow="1" firstCol="1" bandRow="1">
                <a:tableStyleId>{5C22544A-7EE6-4342-B048-85BDC9FD1C3A}</a:tableStyleId>
              </a:tblPr>
              <a:tblGrid>
                <a:gridCol w="1287329">
                  <a:extLst>
                    <a:ext uri="{9D8B030D-6E8A-4147-A177-3AD203B41FA5}">
                      <a16:colId xmlns:a16="http://schemas.microsoft.com/office/drawing/2014/main" xmlns="" val="3513572240"/>
                    </a:ext>
                  </a:extLst>
                </a:gridCol>
                <a:gridCol w="3032881">
                  <a:extLst>
                    <a:ext uri="{9D8B030D-6E8A-4147-A177-3AD203B41FA5}">
                      <a16:colId xmlns:a16="http://schemas.microsoft.com/office/drawing/2014/main" xmlns="" val="3670059011"/>
                    </a:ext>
                  </a:extLst>
                </a:gridCol>
              </a:tblGrid>
              <a:tr h="270671">
                <a:tc>
                  <a:txBody>
                    <a:bodyPr/>
                    <a:lstStyle/>
                    <a:p>
                      <a:pPr marL="0" marR="0" algn="ctr">
                        <a:lnSpc>
                          <a:spcPct val="106000"/>
                        </a:lnSpc>
                        <a:spcBef>
                          <a:spcPts val="0"/>
                        </a:spcBef>
                        <a:spcAft>
                          <a:spcPts val="0"/>
                        </a:spcAft>
                      </a:pPr>
                      <a:r>
                        <a:rPr lang="en-US" sz="1300" kern="0" dirty="0">
                          <a:effectLst/>
                        </a:rPr>
                        <a:t>Week</a:t>
                      </a:r>
                      <a:endParaRPr lang="en-US" sz="1300" kern="50" dirty="0">
                        <a:solidFill>
                          <a:srgbClr val="000000"/>
                        </a:solidFill>
                        <a:effectLst/>
                        <a:latin typeface="Times New Roman" panose="02020603050405020304" pitchFamily="18" charset="0"/>
                        <a:ea typeface="DejaVu Sans"/>
                      </a:endParaRPr>
                    </a:p>
                  </a:txBody>
                  <a:tcPr marL="23079" marR="23079" marT="23079" marB="23079"/>
                </a:tc>
                <a:tc>
                  <a:txBody>
                    <a:bodyPr/>
                    <a:lstStyle/>
                    <a:p>
                      <a:pPr marL="0" marR="0" algn="ctr">
                        <a:lnSpc>
                          <a:spcPct val="106000"/>
                        </a:lnSpc>
                        <a:spcBef>
                          <a:spcPts val="0"/>
                        </a:spcBef>
                        <a:spcAft>
                          <a:spcPts val="0"/>
                        </a:spcAft>
                      </a:pPr>
                      <a:r>
                        <a:rPr lang="en-US" sz="1300" kern="0">
                          <a:effectLst/>
                        </a:rPr>
                        <a:t>Topic</a:t>
                      </a:r>
                      <a:endParaRPr lang="en-US" sz="1300" kern="50">
                        <a:solidFill>
                          <a:srgbClr val="000000"/>
                        </a:solidFill>
                        <a:effectLst/>
                        <a:latin typeface="Times New Roman" panose="02020603050405020304" pitchFamily="18" charset="0"/>
                        <a:ea typeface="DejaVu Sans"/>
                      </a:endParaRPr>
                    </a:p>
                  </a:txBody>
                  <a:tcPr marL="23079" marR="23079" marT="23079" marB="23079"/>
                </a:tc>
                <a:extLst>
                  <a:ext uri="{0D108BD9-81ED-4DB2-BD59-A6C34878D82A}">
                    <a16:rowId xmlns:a16="http://schemas.microsoft.com/office/drawing/2014/main" xmlns="" val="1057368069"/>
                  </a:ext>
                </a:extLst>
              </a:tr>
              <a:tr h="348466">
                <a:tc>
                  <a:txBody>
                    <a:bodyPr/>
                    <a:lstStyle/>
                    <a:p>
                      <a:pPr marL="0" marR="0" algn="ctr">
                        <a:lnSpc>
                          <a:spcPct val="106000"/>
                        </a:lnSpc>
                        <a:spcBef>
                          <a:spcPts val="0"/>
                        </a:spcBef>
                        <a:spcAft>
                          <a:spcPts val="0"/>
                        </a:spcAft>
                      </a:pPr>
                      <a:r>
                        <a:rPr lang="en-US" sz="1300" kern="0" dirty="0">
                          <a:effectLst/>
                        </a:rPr>
                        <a:t>1</a:t>
                      </a:r>
                      <a:endParaRPr lang="en-US" sz="1300" kern="50" dirty="0">
                        <a:solidFill>
                          <a:srgbClr val="000000"/>
                        </a:solidFill>
                        <a:effectLst/>
                        <a:latin typeface="Times New Roman" panose="02020603050405020304" pitchFamily="18" charset="0"/>
                        <a:ea typeface="DejaVu Sans"/>
                      </a:endParaRPr>
                    </a:p>
                  </a:txBody>
                  <a:tcPr marL="23079" marR="23079" marT="23079" marB="23079" anchor="ctr"/>
                </a:tc>
                <a:tc>
                  <a:txBody>
                    <a:bodyPr/>
                    <a:lstStyle/>
                    <a:p>
                      <a:pPr marL="0" marR="0" algn="ctr">
                        <a:lnSpc>
                          <a:spcPct val="106000"/>
                        </a:lnSpc>
                        <a:spcBef>
                          <a:spcPts val="0"/>
                        </a:spcBef>
                        <a:spcAft>
                          <a:spcPts val="0"/>
                        </a:spcAft>
                      </a:pPr>
                      <a:r>
                        <a:rPr lang="en-US" sz="1300" kern="0">
                          <a:effectLst/>
                        </a:rPr>
                        <a:t>Introduction</a:t>
                      </a:r>
                      <a:endParaRPr lang="en-US" sz="1300" kern="50">
                        <a:solidFill>
                          <a:srgbClr val="000000"/>
                        </a:solidFill>
                        <a:effectLst/>
                        <a:latin typeface="Times New Roman" panose="02020603050405020304" pitchFamily="18" charset="0"/>
                        <a:ea typeface="DejaVu Sans"/>
                      </a:endParaRPr>
                    </a:p>
                  </a:txBody>
                  <a:tcPr marL="23079" marR="23079" marT="23079" marB="23079" anchor="ctr"/>
                </a:tc>
                <a:extLst>
                  <a:ext uri="{0D108BD9-81ED-4DB2-BD59-A6C34878D82A}">
                    <a16:rowId xmlns:a16="http://schemas.microsoft.com/office/drawing/2014/main" xmlns="" val="3350456641"/>
                  </a:ext>
                </a:extLst>
              </a:tr>
              <a:tr h="496688">
                <a:tc>
                  <a:txBody>
                    <a:bodyPr/>
                    <a:lstStyle/>
                    <a:p>
                      <a:pPr marL="0" marR="0" algn="ctr">
                        <a:lnSpc>
                          <a:spcPct val="106000"/>
                        </a:lnSpc>
                        <a:spcBef>
                          <a:spcPts val="0"/>
                        </a:spcBef>
                        <a:spcAft>
                          <a:spcPts val="0"/>
                        </a:spcAft>
                      </a:pPr>
                      <a:r>
                        <a:rPr lang="en-US" sz="1300" kern="0" dirty="0">
                          <a:effectLst/>
                        </a:rPr>
                        <a:t>2</a:t>
                      </a:r>
                      <a:endParaRPr lang="en-US" sz="1300" kern="50" dirty="0">
                        <a:solidFill>
                          <a:srgbClr val="000000"/>
                        </a:solidFill>
                        <a:effectLst/>
                        <a:latin typeface="Times New Roman" panose="02020603050405020304" pitchFamily="18" charset="0"/>
                        <a:ea typeface="DejaVu Sans"/>
                      </a:endParaRPr>
                    </a:p>
                  </a:txBody>
                  <a:tcPr marL="23079" marR="23079" marT="23079" marB="23079" anchor="ctr"/>
                </a:tc>
                <a:tc>
                  <a:txBody>
                    <a:bodyPr/>
                    <a:lstStyle/>
                    <a:p>
                      <a:pPr marL="0" marR="0" algn="ctr">
                        <a:lnSpc>
                          <a:spcPct val="106000"/>
                        </a:lnSpc>
                        <a:spcBef>
                          <a:spcPts val="0"/>
                        </a:spcBef>
                        <a:spcAft>
                          <a:spcPts val="0"/>
                        </a:spcAft>
                      </a:pPr>
                      <a:r>
                        <a:rPr lang="en-US" sz="1300" dirty="0">
                          <a:effectLst/>
                        </a:rPr>
                        <a:t>Number System</a:t>
                      </a:r>
                      <a:endParaRPr lang="en-US" sz="1300" dirty="0">
                        <a:effectLst/>
                        <a:latin typeface="Calibri" panose="020F0502020204030204" pitchFamily="34" charset="0"/>
                        <a:ea typeface="Calibri" panose="020F0502020204030204" pitchFamily="34" charset="0"/>
                        <a:cs typeface="Arial" panose="020B0604020202020204" pitchFamily="34" charset="0"/>
                      </a:endParaRPr>
                    </a:p>
                  </a:txBody>
                  <a:tcPr marL="23079" marR="23079" marT="23079" marB="23079" anchor="ctr"/>
                </a:tc>
                <a:extLst>
                  <a:ext uri="{0D108BD9-81ED-4DB2-BD59-A6C34878D82A}">
                    <a16:rowId xmlns:a16="http://schemas.microsoft.com/office/drawing/2014/main" xmlns="" val="3802471790"/>
                  </a:ext>
                </a:extLst>
              </a:tr>
              <a:tr h="348466">
                <a:tc>
                  <a:txBody>
                    <a:bodyPr/>
                    <a:lstStyle/>
                    <a:p>
                      <a:pPr marL="0" marR="0" algn="ctr">
                        <a:lnSpc>
                          <a:spcPct val="106000"/>
                        </a:lnSpc>
                        <a:spcBef>
                          <a:spcPts val="0"/>
                        </a:spcBef>
                        <a:spcAft>
                          <a:spcPts val="0"/>
                        </a:spcAft>
                      </a:pPr>
                      <a:r>
                        <a:rPr lang="en-US" sz="1300" kern="0">
                          <a:effectLst/>
                        </a:rPr>
                        <a:t>3</a:t>
                      </a:r>
                      <a:endParaRPr lang="en-US" sz="1300" kern="50">
                        <a:solidFill>
                          <a:srgbClr val="000000"/>
                        </a:solidFill>
                        <a:effectLst/>
                        <a:latin typeface="Times New Roman" panose="02020603050405020304" pitchFamily="18" charset="0"/>
                        <a:ea typeface="DejaVu Sans"/>
                      </a:endParaRPr>
                    </a:p>
                  </a:txBody>
                  <a:tcPr marL="23079" marR="23079" marT="23079" marB="23079" anchor="ctr"/>
                </a:tc>
                <a:tc>
                  <a:txBody>
                    <a:bodyPr/>
                    <a:lstStyle/>
                    <a:p>
                      <a:pPr marL="0" marR="0" algn="ctr">
                        <a:lnSpc>
                          <a:spcPct val="106000"/>
                        </a:lnSpc>
                        <a:spcBef>
                          <a:spcPts val="0"/>
                        </a:spcBef>
                        <a:spcAft>
                          <a:spcPts val="0"/>
                        </a:spcAft>
                      </a:pPr>
                      <a:r>
                        <a:rPr lang="en-US" sz="1300" dirty="0">
                          <a:effectLst/>
                        </a:rPr>
                        <a:t>Computer Organization</a:t>
                      </a:r>
                      <a:endParaRPr lang="en-US" sz="1300" dirty="0">
                        <a:effectLst/>
                        <a:latin typeface="Calibri" panose="020F0502020204030204" pitchFamily="34" charset="0"/>
                        <a:ea typeface="Calibri" panose="020F0502020204030204" pitchFamily="34" charset="0"/>
                        <a:cs typeface="Arial" panose="020B0604020202020204" pitchFamily="34" charset="0"/>
                      </a:endParaRPr>
                    </a:p>
                  </a:txBody>
                  <a:tcPr marL="23079" marR="23079" marT="23079" marB="23079" anchor="ctr"/>
                </a:tc>
                <a:extLst>
                  <a:ext uri="{0D108BD9-81ED-4DB2-BD59-A6C34878D82A}">
                    <a16:rowId xmlns:a16="http://schemas.microsoft.com/office/drawing/2014/main" xmlns="" val="3828608186"/>
                  </a:ext>
                </a:extLst>
              </a:tr>
              <a:tr h="793131">
                <a:tc>
                  <a:txBody>
                    <a:bodyPr/>
                    <a:lstStyle/>
                    <a:p>
                      <a:pPr marL="0" marR="0" algn="ctr">
                        <a:lnSpc>
                          <a:spcPct val="106000"/>
                        </a:lnSpc>
                        <a:spcBef>
                          <a:spcPts val="0"/>
                        </a:spcBef>
                        <a:spcAft>
                          <a:spcPts val="0"/>
                        </a:spcAft>
                      </a:pPr>
                      <a:r>
                        <a:rPr lang="en-US" sz="1300" kern="0">
                          <a:effectLst/>
                        </a:rPr>
                        <a:t>4</a:t>
                      </a:r>
                      <a:endParaRPr lang="en-US" sz="1300" kern="50">
                        <a:solidFill>
                          <a:srgbClr val="000000"/>
                        </a:solidFill>
                        <a:effectLst/>
                        <a:latin typeface="Times New Roman" panose="02020603050405020304" pitchFamily="18" charset="0"/>
                        <a:ea typeface="DejaVu Sans"/>
                      </a:endParaRPr>
                    </a:p>
                  </a:txBody>
                  <a:tcPr marL="23079" marR="23079" marT="23079" marB="23079" anchor="ctr"/>
                </a:tc>
                <a:tc>
                  <a:txBody>
                    <a:bodyPr/>
                    <a:lstStyle/>
                    <a:p>
                      <a:pPr marL="0" marR="0" algn="ctr">
                        <a:lnSpc>
                          <a:spcPct val="106000"/>
                        </a:lnSpc>
                        <a:spcBef>
                          <a:spcPts val="0"/>
                        </a:spcBef>
                        <a:spcAft>
                          <a:spcPts val="0"/>
                        </a:spcAft>
                      </a:pPr>
                      <a:r>
                        <a:rPr lang="en-US" sz="1300" dirty="0">
                          <a:effectLst/>
                        </a:rPr>
                        <a:t>Mathematics in Computer Science</a:t>
                      </a:r>
                      <a:endParaRPr lang="en-US" sz="1300" dirty="0">
                        <a:effectLst/>
                        <a:latin typeface="Calibri" panose="020F0502020204030204" pitchFamily="34" charset="0"/>
                        <a:ea typeface="Calibri" panose="020F0502020204030204" pitchFamily="34" charset="0"/>
                        <a:cs typeface="Arial" panose="020B0604020202020204" pitchFamily="34" charset="0"/>
                      </a:endParaRPr>
                    </a:p>
                  </a:txBody>
                  <a:tcPr marL="23079" marR="23079" marT="23079" marB="23079" anchor="ctr"/>
                </a:tc>
                <a:extLst>
                  <a:ext uri="{0D108BD9-81ED-4DB2-BD59-A6C34878D82A}">
                    <a16:rowId xmlns:a16="http://schemas.microsoft.com/office/drawing/2014/main" xmlns="" val="3068984143"/>
                  </a:ext>
                </a:extLst>
              </a:tr>
              <a:tr h="496688">
                <a:tc>
                  <a:txBody>
                    <a:bodyPr/>
                    <a:lstStyle/>
                    <a:p>
                      <a:pPr marL="0" marR="0" algn="ctr">
                        <a:lnSpc>
                          <a:spcPct val="106000"/>
                        </a:lnSpc>
                        <a:spcBef>
                          <a:spcPts val="0"/>
                        </a:spcBef>
                        <a:spcAft>
                          <a:spcPts val="0"/>
                        </a:spcAft>
                      </a:pPr>
                      <a:r>
                        <a:rPr lang="en-US" sz="1300" kern="0">
                          <a:effectLst/>
                        </a:rPr>
                        <a:t>5</a:t>
                      </a:r>
                      <a:endParaRPr lang="en-US" sz="1300" kern="50">
                        <a:solidFill>
                          <a:srgbClr val="000000"/>
                        </a:solidFill>
                        <a:effectLst/>
                        <a:latin typeface="Times New Roman" panose="02020603050405020304" pitchFamily="18" charset="0"/>
                        <a:ea typeface="DejaVu Sans"/>
                      </a:endParaRPr>
                    </a:p>
                  </a:txBody>
                  <a:tcPr marL="23079" marR="23079" marT="23079" marB="23079" anchor="ctr"/>
                </a:tc>
                <a:tc>
                  <a:txBody>
                    <a:bodyPr/>
                    <a:lstStyle/>
                    <a:p>
                      <a:pPr marL="0" marR="0" algn="ctr">
                        <a:lnSpc>
                          <a:spcPct val="106000"/>
                        </a:lnSpc>
                        <a:spcBef>
                          <a:spcPts val="0"/>
                        </a:spcBef>
                        <a:spcAft>
                          <a:spcPts val="0"/>
                        </a:spcAft>
                      </a:pPr>
                      <a:r>
                        <a:rPr lang="en-US" sz="1300" dirty="0">
                          <a:effectLst/>
                        </a:rPr>
                        <a:t>Operating systems</a:t>
                      </a:r>
                      <a:endParaRPr lang="en-US" sz="1300" dirty="0">
                        <a:effectLst/>
                        <a:latin typeface="Calibri" panose="020F0502020204030204" pitchFamily="34" charset="0"/>
                        <a:ea typeface="Calibri" panose="020F0502020204030204" pitchFamily="34" charset="0"/>
                        <a:cs typeface="Arial" panose="020B0604020202020204" pitchFamily="34" charset="0"/>
                      </a:endParaRPr>
                    </a:p>
                  </a:txBody>
                  <a:tcPr marL="23079" marR="23079" marT="23079" marB="23079" anchor="ctr"/>
                </a:tc>
                <a:extLst>
                  <a:ext uri="{0D108BD9-81ED-4DB2-BD59-A6C34878D82A}">
                    <a16:rowId xmlns:a16="http://schemas.microsoft.com/office/drawing/2014/main" xmlns="" val="4193364260"/>
                  </a:ext>
                </a:extLst>
              </a:tr>
              <a:tr h="502741">
                <a:tc>
                  <a:txBody>
                    <a:bodyPr/>
                    <a:lstStyle/>
                    <a:p>
                      <a:pPr marL="0" marR="0" algn="ctr">
                        <a:lnSpc>
                          <a:spcPct val="106000"/>
                        </a:lnSpc>
                        <a:spcBef>
                          <a:spcPts val="0"/>
                        </a:spcBef>
                        <a:spcAft>
                          <a:spcPts val="0"/>
                        </a:spcAft>
                      </a:pPr>
                      <a:r>
                        <a:rPr lang="en-US" sz="1300" kern="0">
                          <a:effectLst/>
                        </a:rPr>
                        <a:t>6</a:t>
                      </a:r>
                      <a:endParaRPr lang="en-US" sz="1300" kern="50">
                        <a:solidFill>
                          <a:srgbClr val="000000"/>
                        </a:solidFill>
                        <a:effectLst/>
                        <a:latin typeface="Times New Roman" panose="02020603050405020304" pitchFamily="18" charset="0"/>
                        <a:ea typeface="DejaVu Sans"/>
                      </a:endParaRPr>
                    </a:p>
                  </a:txBody>
                  <a:tcPr marL="23079" marR="23079" marT="23079" marB="23079" anchor="ctr"/>
                </a:tc>
                <a:tc>
                  <a:txBody>
                    <a:bodyPr/>
                    <a:lstStyle/>
                    <a:p>
                      <a:pPr marL="0" marR="0" algn="ctr">
                        <a:lnSpc>
                          <a:spcPct val="106000"/>
                        </a:lnSpc>
                        <a:spcBef>
                          <a:spcPts val="0"/>
                        </a:spcBef>
                        <a:spcAft>
                          <a:spcPts val="0"/>
                        </a:spcAft>
                      </a:pPr>
                      <a:r>
                        <a:rPr lang="en-US" sz="1300" dirty="0">
                          <a:effectLst/>
                        </a:rPr>
                        <a:t>Data Management and its applications</a:t>
                      </a:r>
                      <a:endParaRPr lang="en-US" sz="1300" dirty="0">
                        <a:effectLst/>
                        <a:latin typeface="Calibri" panose="020F0502020204030204" pitchFamily="34" charset="0"/>
                        <a:ea typeface="Calibri" panose="020F0502020204030204" pitchFamily="34" charset="0"/>
                        <a:cs typeface="Arial" panose="020B0604020202020204" pitchFamily="34" charset="0"/>
                      </a:endParaRPr>
                    </a:p>
                  </a:txBody>
                  <a:tcPr marL="23079" marR="23079" marT="23079" marB="23079" anchor="ctr"/>
                </a:tc>
                <a:extLst>
                  <a:ext uri="{0D108BD9-81ED-4DB2-BD59-A6C34878D82A}">
                    <a16:rowId xmlns:a16="http://schemas.microsoft.com/office/drawing/2014/main" xmlns="" val="4117313675"/>
                  </a:ext>
                </a:extLst>
              </a:tr>
              <a:tr h="271859">
                <a:tc>
                  <a:txBody>
                    <a:bodyPr/>
                    <a:lstStyle/>
                    <a:p>
                      <a:pPr marL="0" marR="0" algn="ctr">
                        <a:lnSpc>
                          <a:spcPct val="106000"/>
                        </a:lnSpc>
                        <a:spcBef>
                          <a:spcPts val="0"/>
                        </a:spcBef>
                        <a:spcAft>
                          <a:spcPts val="0"/>
                        </a:spcAft>
                      </a:pPr>
                      <a:r>
                        <a:rPr lang="en-US" sz="1300" kern="0">
                          <a:effectLst/>
                        </a:rPr>
                        <a:t>7</a:t>
                      </a:r>
                      <a:endParaRPr lang="en-US" sz="1300" kern="50">
                        <a:solidFill>
                          <a:srgbClr val="000000"/>
                        </a:solidFill>
                        <a:effectLst/>
                        <a:latin typeface="Times New Roman" panose="02020603050405020304" pitchFamily="18" charset="0"/>
                        <a:ea typeface="DejaVu Sans"/>
                      </a:endParaRPr>
                    </a:p>
                  </a:txBody>
                  <a:tcPr marL="23079" marR="23079" marT="23079" marB="23079" anchor="ctr"/>
                </a:tc>
                <a:tc>
                  <a:txBody>
                    <a:bodyPr/>
                    <a:lstStyle/>
                    <a:p>
                      <a:pPr marL="0" marR="0" algn="ctr">
                        <a:lnSpc>
                          <a:spcPct val="106000"/>
                        </a:lnSpc>
                        <a:spcBef>
                          <a:spcPts val="0"/>
                        </a:spcBef>
                        <a:spcAft>
                          <a:spcPts val="0"/>
                        </a:spcAft>
                      </a:pPr>
                      <a:r>
                        <a:rPr lang="en-US" sz="1300" dirty="0">
                          <a:effectLst/>
                        </a:rPr>
                        <a:t>Computer Graphics</a:t>
                      </a:r>
                      <a:endParaRPr lang="en-US" sz="1300" dirty="0">
                        <a:effectLst/>
                        <a:latin typeface="Calibri" panose="020F0502020204030204" pitchFamily="34" charset="0"/>
                        <a:ea typeface="Calibri" panose="020F0502020204030204" pitchFamily="34" charset="0"/>
                        <a:cs typeface="Arial" panose="020B0604020202020204" pitchFamily="34" charset="0"/>
                      </a:endParaRPr>
                    </a:p>
                  </a:txBody>
                  <a:tcPr marL="23079" marR="23079" marT="23079" marB="23079" anchor="ctr"/>
                </a:tc>
                <a:extLst>
                  <a:ext uri="{0D108BD9-81ED-4DB2-BD59-A6C34878D82A}">
                    <a16:rowId xmlns:a16="http://schemas.microsoft.com/office/drawing/2014/main" xmlns="" val="2064469609"/>
                  </a:ext>
                </a:extLst>
              </a:tr>
              <a:tr h="348466">
                <a:tc>
                  <a:txBody>
                    <a:bodyPr/>
                    <a:lstStyle/>
                    <a:p>
                      <a:pPr marL="0" marR="0" algn="ctr">
                        <a:lnSpc>
                          <a:spcPct val="106000"/>
                        </a:lnSpc>
                        <a:spcBef>
                          <a:spcPts val="0"/>
                        </a:spcBef>
                        <a:spcAft>
                          <a:spcPts val="0"/>
                        </a:spcAft>
                      </a:pPr>
                      <a:r>
                        <a:rPr lang="en-US" sz="1300" kern="0">
                          <a:effectLst/>
                        </a:rPr>
                        <a:t>8</a:t>
                      </a:r>
                      <a:endParaRPr lang="en-US" sz="1300" kern="50">
                        <a:solidFill>
                          <a:srgbClr val="000000"/>
                        </a:solidFill>
                        <a:effectLst/>
                        <a:latin typeface="Times New Roman" panose="02020603050405020304" pitchFamily="18" charset="0"/>
                        <a:ea typeface="DejaVu Sans"/>
                      </a:endParaRPr>
                    </a:p>
                  </a:txBody>
                  <a:tcPr marL="23079" marR="23079" marT="23079" marB="23079" anchor="ctr"/>
                </a:tc>
                <a:tc>
                  <a:txBody>
                    <a:bodyPr/>
                    <a:lstStyle/>
                    <a:p>
                      <a:pPr marL="0" marR="0" algn="ctr">
                        <a:lnSpc>
                          <a:spcPct val="106000"/>
                        </a:lnSpc>
                        <a:spcBef>
                          <a:spcPts val="0"/>
                        </a:spcBef>
                        <a:spcAft>
                          <a:spcPts val="0"/>
                        </a:spcAft>
                      </a:pPr>
                      <a:r>
                        <a:rPr lang="en-US" sz="1300">
                          <a:effectLst/>
                        </a:rPr>
                        <a:t>Communication</a:t>
                      </a:r>
                      <a:endParaRPr lang="en-US" sz="1300">
                        <a:effectLst/>
                        <a:latin typeface="Calibri" panose="020F0502020204030204" pitchFamily="34" charset="0"/>
                        <a:ea typeface="Calibri" panose="020F0502020204030204" pitchFamily="34" charset="0"/>
                        <a:cs typeface="Arial" panose="020B0604020202020204" pitchFamily="34" charset="0"/>
                      </a:endParaRPr>
                    </a:p>
                  </a:txBody>
                  <a:tcPr marL="23079" marR="23079" marT="23079" marB="23079" anchor="ctr"/>
                </a:tc>
                <a:extLst>
                  <a:ext uri="{0D108BD9-81ED-4DB2-BD59-A6C34878D82A}">
                    <a16:rowId xmlns:a16="http://schemas.microsoft.com/office/drawing/2014/main" xmlns="" val="3926595423"/>
                  </a:ext>
                </a:extLst>
              </a:tr>
              <a:tr h="348466">
                <a:tc>
                  <a:txBody>
                    <a:bodyPr/>
                    <a:lstStyle/>
                    <a:p>
                      <a:pPr marL="0" marR="0" algn="ctr">
                        <a:lnSpc>
                          <a:spcPct val="106000"/>
                        </a:lnSpc>
                        <a:spcBef>
                          <a:spcPts val="0"/>
                        </a:spcBef>
                        <a:spcAft>
                          <a:spcPts val="0"/>
                        </a:spcAft>
                      </a:pPr>
                      <a:r>
                        <a:rPr lang="en-US" sz="1300" kern="0">
                          <a:effectLst/>
                        </a:rPr>
                        <a:t>9</a:t>
                      </a:r>
                      <a:endParaRPr lang="en-US" sz="1300" kern="50">
                        <a:solidFill>
                          <a:srgbClr val="000000"/>
                        </a:solidFill>
                        <a:effectLst/>
                        <a:latin typeface="Times New Roman" panose="02020603050405020304" pitchFamily="18" charset="0"/>
                        <a:ea typeface="DejaVu Sans"/>
                      </a:endParaRPr>
                    </a:p>
                  </a:txBody>
                  <a:tcPr marL="23079" marR="23079" marT="23079" marB="23079" anchor="ctr"/>
                </a:tc>
                <a:tc>
                  <a:txBody>
                    <a:bodyPr/>
                    <a:lstStyle/>
                    <a:p>
                      <a:pPr marL="0" marR="0" algn="ctr">
                        <a:lnSpc>
                          <a:spcPct val="106000"/>
                        </a:lnSpc>
                        <a:spcBef>
                          <a:spcPts val="0"/>
                        </a:spcBef>
                        <a:spcAft>
                          <a:spcPts val="0"/>
                        </a:spcAft>
                      </a:pPr>
                      <a:r>
                        <a:rPr lang="en-US" sz="1300" dirty="0">
                          <a:effectLst/>
                        </a:rPr>
                        <a:t>Web development</a:t>
                      </a:r>
                      <a:endParaRPr lang="en-US" sz="1300" dirty="0">
                        <a:effectLst/>
                        <a:latin typeface="Calibri" panose="020F0502020204030204" pitchFamily="34" charset="0"/>
                        <a:ea typeface="Calibri" panose="020F0502020204030204" pitchFamily="34" charset="0"/>
                        <a:cs typeface="Arial" panose="020B0604020202020204" pitchFamily="34" charset="0"/>
                      </a:endParaRPr>
                    </a:p>
                  </a:txBody>
                  <a:tcPr marL="23079" marR="23079" marT="23079" marB="23079" anchor="ctr"/>
                </a:tc>
                <a:extLst>
                  <a:ext uri="{0D108BD9-81ED-4DB2-BD59-A6C34878D82A}">
                    <a16:rowId xmlns:a16="http://schemas.microsoft.com/office/drawing/2014/main" xmlns="" val="3650892368"/>
                  </a:ext>
                </a:extLst>
              </a:tr>
              <a:tr h="496688">
                <a:tc>
                  <a:txBody>
                    <a:bodyPr/>
                    <a:lstStyle/>
                    <a:p>
                      <a:pPr marL="0" marR="0" algn="ctr">
                        <a:lnSpc>
                          <a:spcPct val="106000"/>
                        </a:lnSpc>
                        <a:spcBef>
                          <a:spcPts val="0"/>
                        </a:spcBef>
                        <a:spcAft>
                          <a:spcPts val="0"/>
                        </a:spcAft>
                      </a:pPr>
                      <a:r>
                        <a:rPr lang="en-US" sz="1300" kern="0">
                          <a:effectLst/>
                        </a:rPr>
                        <a:t>10</a:t>
                      </a:r>
                      <a:endParaRPr lang="en-US" sz="1300" kern="50">
                        <a:solidFill>
                          <a:srgbClr val="000000"/>
                        </a:solidFill>
                        <a:effectLst/>
                        <a:latin typeface="Times New Roman" panose="02020603050405020304" pitchFamily="18" charset="0"/>
                        <a:ea typeface="DejaVu Sans"/>
                      </a:endParaRPr>
                    </a:p>
                  </a:txBody>
                  <a:tcPr marL="23079" marR="23079" marT="23079" marB="23079" anchor="ctr"/>
                </a:tc>
                <a:tc>
                  <a:txBody>
                    <a:bodyPr/>
                    <a:lstStyle/>
                    <a:p>
                      <a:pPr marL="0" marR="0" algn="ctr">
                        <a:lnSpc>
                          <a:spcPct val="106000"/>
                        </a:lnSpc>
                        <a:spcBef>
                          <a:spcPts val="0"/>
                        </a:spcBef>
                        <a:spcAft>
                          <a:spcPts val="0"/>
                        </a:spcAft>
                      </a:pPr>
                      <a:r>
                        <a:rPr lang="en-US" sz="1300" dirty="0">
                          <a:effectLst/>
                        </a:rPr>
                        <a:t>Artificial Intelligence</a:t>
                      </a:r>
                      <a:endParaRPr lang="en-US" sz="1300" dirty="0">
                        <a:effectLst/>
                        <a:latin typeface="Calibri" panose="020F0502020204030204" pitchFamily="34" charset="0"/>
                        <a:ea typeface="Calibri" panose="020F0502020204030204" pitchFamily="34" charset="0"/>
                        <a:cs typeface="Arial" panose="020B0604020202020204" pitchFamily="34" charset="0"/>
                      </a:endParaRPr>
                    </a:p>
                  </a:txBody>
                  <a:tcPr marL="23079" marR="23079" marT="23079" marB="23079" anchor="ctr"/>
                </a:tc>
                <a:extLst>
                  <a:ext uri="{0D108BD9-81ED-4DB2-BD59-A6C34878D82A}">
                    <a16:rowId xmlns:a16="http://schemas.microsoft.com/office/drawing/2014/main" xmlns="" val="3823814131"/>
                  </a:ext>
                </a:extLst>
              </a:tr>
              <a:tr h="348466">
                <a:tc>
                  <a:txBody>
                    <a:bodyPr/>
                    <a:lstStyle/>
                    <a:p>
                      <a:pPr marL="0" marR="0" algn="ctr">
                        <a:lnSpc>
                          <a:spcPct val="106000"/>
                        </a:lnSpc>
                        <a:spcBef>
                          <a:spcPts val="0"/>
                        </a:spcBef>
                        <a:spcAft>
                          <a:spcPts val="0"/>
                        </a:spcAft>
                      </a:pPr>
                      <a:r>
                        <a:rPr lang="en-US" sz="1300" kern="0">
                          <a:effectLst/>
                        </a:rPr>
                        <a:t>11</a:t>
                      </a:r>
                      <a:endParaRPr lang="en-US" sz="1300" kern="50">
                        <a:solidFill>
                          <a:srgbClr val="000000"/>
                        </a:solidFill>
                        <a:effectLst/>
                        <a:latin typeface="Times New Roman" panose="02020603050405020304" pitchFamily="18" charset="0"/>
                        <a:ea typeface="DejaVu Sans"/>
                      </a:endParaRPr>
                    </a:p>
                  </a:txBody>
                  <a:tcPr marL="23079" marR="23079" marT="23079" marB="23079" anchor="ctr"/>
                </a:tc>
                <a:tc>
                  <a:txBody>
                    <a:bodyPr/>
                    <a:lstStyle/>
                    <a:p>
                      <a:pPr marL="0" marR="0" algn="ctr">
                        <a:lnSpc>
                          <a:spcPct val="106000"/>
                        </a:lnSpc>
                        <a:spcBef>
                          <a:spcPts val="0"/>
                        </a:spcBef>
                        <a:spcAft>
                          <a:spcPts val="0"/>
                        </a:spcAft>
                      </a:pPr>
                      <a:r>
                        <a:rPr lang="en-US" sz="1300" dirty="0">
                          <a:effectLst/>
                        </a:rPr>
                        <a:t>Big data</a:t>
                      </a:r>
                      <a:endParaRPr lang="en-US" sz="1300" dirty="0">
                        <a:effectLst/>
                        <a:latin typeface="Calibri" panose="020F0502020204030204" pitchFamily="34" charset="0"/>
                        <a:ea typeface="Calibri" panose="020F0502020204030204" pitchFamily="34" charset="0"/>
                        <a:cs typeface="Arial" panose="020B0604020202020204" pitchFamily="34" charset="0"/>
                      </a:endParaRPr>
                    </a:p>
                  </a:txBody>
                  <a:tcPr marL="23079" marR="23079" marT="23079" marB="23079" anchor="ctr"/>
                </a:tc>
                <a:extLst>
                  <a:ext uri="{0D108BD9-81ED-4DB2-BD59-A6C34878D82A}">
                    <a16:rowId xmlns:a16="http://schemas.microsoft.com/office/drawing/2014/main" xmlns="" val="1987292374"/>
                  </a:ext>
                </a:extLst>
              </a:tr>
              <a:tr h="347724">
                <a:tc>
                  <a:txBody>
                    <a:bodyPr/>
                    <a:lstStyle/>
                    <a:p>
                      <a:pPr marL="0" marR="0" algn="ctr">
                        <a:lnSpc>
                          <a:spcPct val="106000"/>
                        </a:lnSpc>
                        <a:spcBef>
                          <a:spcPts val="0"/>
                        </a:spcBef>
                        <a:spcAft>
                          <a:spcPts val="0"/>
                        </a:spcAft>
                      </a:pPr>
                      <a:r>
                        <a:rPr lang="en-US" sz="1300" kern="0">
                          <a:effectLst/>
                        </a:rPr>
                        <a:t>12, 13, 14</a:t>
                      </a:r>
                      <a:endParaRPr lang="en-US" sz="1300" kern="50">
                        <a:solidFill>
                          <a:srgbClr val="000000"/>
                        </a:solidFill>
                        <a:effectLst/>
                        <a:latin typeface="Times New Roman" panose="02020603050405020304" pitchFamily="18" charset="0"/>
                        <a:ea typeface="DejaVu Sans"/>
                      </a:endParaRPr>
                    </a:p>
                  </a:txBody>
                  <a:tcPr marL="23079" marR="23079" marT="23079" marB="23079" anchor="ctr"/>
                </a:tc>
                <a:tc>
                  <a:txBody>
                    <a:bodyPr/>
                    <a:lstStyle/>
                    <a:p>
                      <a:pPr marL="0" marR="0" algn="ctr">
                        <a:lnSpc>
                          <a:spcPct val="106000"/>
                        </a:lnSpc>
                        <a:spcBef>
                          <a:spcPts val="0"/>
                        </a:spcBef>
                        <a:spcAft>
                          <a:spcPts val="0"/>
                        </a:spcAft>
                      </a:pPr>
                      <a:r>
                        <a:rPr lang="en-US" sz="1300" dirty="0">
                          <a:effectLst/>
                        </a:rPr>
                        <a:t>Student Presentations</a:t>
                      </a:r>
                      <a:endParaRPr lang="en-US" sz="1300" dirty="0">
                        <a:effectLst/>
                        <a:latin typeface="Calibri" panose="020F0502020204030204" pitchFamily="34" charset="0"/>
                        <a:ea typeface="Calibri" panose="020F0502020204030204" pitchFamily="34" charset="0"/>
                        <a:cs typeface="Arial" panose="020B0604020202020204" pitchFamily="34" charset="0"/>
                      </a:endParaRPr>
                    </a:p>
                  </a:txBody>
                  <a:tcPr marL="23079" marR="23079" marT="23079" marB="23079" anchor="ctr"/>
                </a:tc>
                <a:extLst>
                  <a:ext uri="{0D108BD9-81ED-4DB2-BD59-A6C34878D82A}">
                    <a16:rowId xmlns:a16="http://schemas.microsoft.com/office/drawing/2014/main" xmlns="" val="218425221"/>
                  </a:ext>
                </a:extLst>
              </a:tr>
              <a:tr h="273464">
                <a:tc>
                  <a:txBody>
                    <a:bodyPr/>
                    <a:lstStyle/>
                    <a:p>
                      <a:pPr>
                        <a:lnSpc>
                          <a:spcPct val="107000"/>
                        </a:lnSpc>
                      </a:pPr>
                      <a:endParaRPr lang="en-US" sz="1300">
                        <a:effectLst/>
                        <a:latin typeface="Calibri" panose="020F0502020204030204" pitchFamily="34" charset="0"/>
                      </a:endParaRPr>
                    </a:p>
                  </a:txBody>
                  <a:tcPr marL="23079" marR="23079" marT="23079" marB="23079" anchor="ctr"/>
                </a:tc>
                <a:tc>
                  <a:txBody>
                    <a:bodyPr/>
                    <a:lstStyle/>
                    <a:p>
                      <a:pPr marL="0" marR="0" algn="ctr">
                        <a:lnSpc>
                          <a:spcPct val="106000"/>
                        </a:lnSpc>
                        <a:spcBef>
                          <a:spcPts val="0"/>
                        </a:spcBef>
                        <a:spcAft>
                          <a:spcPts val="0"/>
                        </a:spcAft>
                      </a:pPr>
                      <a:r>
                        <a:rPr lang="en-US" sz="1300" dirty="0">
                          <a:effectLst/>
                        </a:rPr>
                        <a:t>FINAL EXAM</a:t>
                      </a:r>
                      <a:endParaRPr lang="en-US" sz="1300" dirty="0">
                        <a:effectLst/>
                        <a:latin typeface="Calibri" panose="020F0502020204030204" pitchFamily="34" charset="0"/>
                        <a:ea typeface="Calibri" panose="020F0502020204030204" pitchFamily="34" charset="0"/>
                        <a:cs typeface="Arial" panose="020B0604020202020204" pitchFamily="34" charset="0"/>
                      </a:endParaRPr>
                    </a:p>
                  </a:txBody>
                  <a:tcPr marL="23079" marR="23079" marT="23079" marB="23079" anchor="ctr"/>
                </a:tc>
                <a:extLst>
                  <a:ext uri="{0D108BD9-81ED-4DB2-BD59-A6C34878D82A}">
                    <a16:rowId xmlns:a16="http://schemas.microsoft.com/office/drawing/2014/main" xmlns="" val="3118459758"/>
                  </a:ext>
                </a:extLst>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xmlns="" id="{EB8A547D-3A8F-4A7F-980E-914464C5B878}"/>
              </a:ext>
            </a:extLst>
          </p:cNvPr>
          <p:cNvSpPr>
            <a:spLocks noGrp="1" noChangeArrowheads="1"/>
          </p:cNvSpPr>
          <p:nvPr>
            <p:ph type="title"/>
          </p:nvPr>
        </p:nvSpPr>
        <p:spPr/>
        <p:txBody>
          <a:bodyPr/>
          <a:lstStyle/>
          <a:p>
            <a:pPr>
              <a:defRPr/>
            </a:pPr>
            <a:r>
              <a:rPr lang="en-US"/>
              <a:t>Few Basics….</a:t>
            </a:r>
          </a:p>
        </p:txBody>
      </p:sp>
      <p:grpSp>
        <p:nvGrpSpPr>
          <p:cNvPr id="33795" name="Group 3">
            <a:extLst>
              <a:ext uri="{FF2B5EF4-FFF2-40B4-BE49-F238E27FC236}">
                <a16:creationId xmlns:a16="http://schemas.microsoft.com/office/drawing/2014/main" xmlns="" id="{C0DA6365-349D-4761-A309-1A3377A5A784}"/>
              </a:ext>
            </a:extLst>
          </p:cNvPr>
          <p:cNvGrpSpPr>
            <a:grpSpLocks/>
          </p:cNvGrpSpPr>
          <p:nvPr/>
        </p:nvGrpSpPr>
        <p:grpSpPr bwMode="auto">
          <a:xfrm>
            <a:off x="1847851" y="1128713"/>
            <a:ext cx="8289925" cy="4675188"/>
            <a:chOff x="204" y="711"/>
            <a:chExt cx="5222" cy="2945"/>
          </a:xfrm>
        </p:grpSpPr>
        <p:sp>
          <p:nvSpPr>
            <p:cNvPr id="33796" name="Text Box 4">
              <a:extLst>
                <a:ext uri="{FF2B5EF4-FFF2-40B4-BE49-F238E27FC236}">
                  <a16:creationId xmlns:a16="http://schemas.microsoft.com/office/drawing/2014/main" xmlns="" id="{A7DA5EA3-F0E5-4172-A593-2BF867A0E3B2}"/>
                </a:ext>
              </a:extLst>
            </p:cNvPr>
            <p:cNvSpPr txBox="1">
              <a:spLocks noChangeArrowheads="1"/>
            </p:cNvSpPr>
            <p:nvPr/>
          </p:nvSpPr>
          <p:spPr bwMode="auto">
            <a:xfrm>
              <a:off x="2268" y="711"/>
              <a:ext cx="9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2400" b="1">
                  <a:solidFill>
                    <a:schemeClr val="tx2"/>
                  </a:solidFill>
                </a:rPr>
                <a:t>Computer</a:t>
              </a:r>
            </a:p>
          </p:txBody>
        </p:sp>
        <p:sp>
          <p:nvSpPr>
            <p:cNvPr id="33797" name="Text Box 5">
              <a:extLst>
                <a:ext uri="{FF2B5EF4-FFF2-40B4-BE49-F238E27FC236}">
                  <a16:creationId xmlns:a16="http://schemas.microsoft.com/office/drawing/2014/main" xmlns="" id="{B25982F7-18E6-45F8-8687-6F117D249585}"/>
                </a:ext>
              </a:extLst>
            </p:cNvPr>
            <p:cNvSpPr txBox="1">
              <a:spLocks noChangeArrowheads="1"/>
            </p:cNvSpPr>
            <p:nvPr/>
          </p:nvSpPr>
          <p:spPr bwMode="auto">
            <a:xfrm>
              <a:off x="818" y="1933"/>
              <a:ext cx="9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2400" b="1">
                  <a:solidFill>
                    <a:schemeClr val="tx2"/>
                  </a:solidFill>
                </a:rPr>
                <a:t>Hardware</a:t>
              </a:r>
            </a:p>
          </p:txBody>
        </p:sp>
        <p:sp>
          <p:nvSpPr>
            <p:cNvPr id="33798" name="Text Box 6">
              <a:extLst>
                <a:ext uri="{FF2B5EF4-FFF2-40B4-BE49-F238E27FC236}">
                  <a16:creationId xmlns:a16="http://schemas.microsoft.com/office/drawing/2014/main" xmlns="" id="{D55A3C0E-2CA9-4D96-82D6-57CBBAD59AD2}"/>
                </a:ext>
              </a:extLst>
            </p:cNvPr>
            <p:cNvSpPr txBox="1">
              <a:spLocks noChangeArrowheads="1"/>
            </p:cNvSpPr>
            <p:nvPr/>
          </p:nvSpPr>
          <p:spPr bwMode="auto">
            <a:xfrm>
              <a:off x="3804" y="1936"/>
              <a:ext cx="8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2400" b="1">
                  <a:solidFill>
                    <a:schemeClr val="tx2"/>
                  </a:solidFill>
                </a:rPr>
                <a:t>Software</a:t>
              </a:r>
            </a:p>
          </p:txBody>
        </p:sp>
        <p:sp>
          <p:nvSpPr>
            <p:cNvPr id="33799" name="Text Box 7">
              <a:extLst>
                <a:ext uri="{FF2B5EF4-FFF2-40B4-BE49-F238E27FC236}">
                  <a16:creationId xmlns:a16="http://schemas.microsoft.com/office/drawing/2014/main" xmlns="" id="{7D985A23-2567-4895-B991-332A3BB3DBE5}"/>
                </a:ext>
              </a:extLst>
            </p:cNvPr>
            <p:cNvSpPr txBox="1">
              <a:spLocks noChangeArrowheads="1"/>
            </p:cNvSpPr>
            <p:nvPr/>
          </p:nvSpPr>
          <p:spPr bwMode="auto">
            <a:xfrm>
              <a:off x="2983" y="3133"/>
              <a:ext cx="108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2400" b="1">
                  <a:solidFill>
                    <a:schemeClr val="tx2"/>
                  </a:solidFill>
                </a:rPr>
                <a:t>Application</a:t>
              </a:r>
            </a:p>
            <a:p>
              <a:pPr algn="ctr"/>
              <a:r>
                <a:rPr lang="en-US" altLang="en-US" sz="2400" b="1">
                  <a:solidFill>
                    <a:schemeClr val="tx2"/>
                  </a:solidFill>
                </a:rPr>
                <a:t>Software</a:t>
              </a:r>
            </a:p>
          </p:txBody>
        </p:sp>
        <p:sp>
          <p:nvSpPr>
            <p:cNvPr id="33800" name="Text Box 8">
              <a:extLst>
                <a:ext uri="{FF2B5EF4-FFF2-40B4-BE49-F238E27FC236}">
                  <a16:creationId xmlns:a16="http://schemas.microsoft.com/office/drawing/2014/main" xmlns="" id="{C8590579-E8C7-4E03-8D8F-E3F481FC8B16}"/>
                </a:ext>
              </a:extLst>
            </p:cNvPr>
            <p:cNvSpPr txBox="1">
              <a:spLocks noChangeArrowheads="1"/>
            </p:cNvSpPr>
            <p:nvPr/>
          </p:nvSpPr>
          <p:spPr bwMode="auto">
            <a:xfrm>
              <a:off x="4570" y="3133"/>
              <a:ext cx="85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2400" b="1">
                  <a:solidFill>
                    <a:schemeClr val="tx2"/>
                  </a:solidFill>
                </a:rPr>
                <a:t>System</a:t>
              </a:r>
            </a:p>
            <a:p>
              <a:pPr algn="ctr"/>
              <a:r>
                <a:rPr lang="en-US" altLang="en-US" sz="2400" b="1">
                  <a:solidFill>
                    <a:schemeClr val="tx2"/>
                  </a:solidFill>
                </a:rPr>
                <a:t>Software</a:t>
              </a:r>
            </a:p>
          </p:txBody>
        </p:sp>
        <p:sp>
          <p:nvSpPr>
            <p:cNvPr id="33801" name="Text Box 9">
              <a:extLst>
                <a:ext uri="{FF2B5EF4-FFF2-40B4-BE49-F238E27FC236}">
                  <a16:creationId xmlns:a16="http://schemas.microsoft.com/office/drawing/2014/main" xmlns="" id="{2DE04F2B-43BF-4821-910F-569EEA078CC1}"/>
                </a:ext>
              </a:extLst>
            </p:cNvPr>
            <p:cNvSpPr txBox="1">
              <a:spLocks noChangeArrowheads="1"/>
            </p:cNvSpPr>
            <p:nvPr/>
          </p:nvSpPr>
          <p:spPr bwMode="auto">
            <a:xfrm>
              <a:off x="204" y="3200"/>
              <a:ext cx="51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2400" b="1">
                  <a:solidFill>
                    <a:schemeClr val="tx2"/>
                  </a:solidFill>
                </a:rPr>
                <a:t>CPU</a:t>
              </a:r>
            </a:p>
          </p:txBody>
        </p:sp>
        <p:sp>
          <p:nvSpPr>
            <p:cNvPr id="33802" name="Text Box 10">
              <a:extLst>
                <a:ext uri="{FF2B5EF4-FFF2-40B4-BE49-F238E27FC236}">
                  <a16:creationId xmlns:a16="http://schemas.microsoft.com/office/drawing/2014/main" xmlns="" id="{38DC2497-F8A0-4729-A700-C459D07AFE2D}"/>
                </a:ext>
              </a:extLst>
            </p:cNvPr>
            <p:cNvSpPr txBox="1">
              <a:spLocks noChangeArrowheads="1"/>
            </p:cNvSpPr>
            <p:nvPr/>
          </p:nvSpPr>
          <p:spPr bwMode="auto">
            <a:xfrm>
              <a:off x="886" y="3200"/>
              <a:ext cx="8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2400" b="1">
                  <a:solidFill>
                    <a:schemeClr val="tx2"/>
                  </a:solidFill>
                </a:rPr>
                <a:t>Memory</a:t>
              </a:r>
            </a:p>
          </p:txBody>
        </p:sp>
        <p:sp>
          <p:nvSpPr>
            <p:cNvPr id="33803" name="Text Box 11">
              <a:extLst>
                <a:ext uri="{FF2B5EF4-FFF2-40B4-BE49-F238E27FC236}">
                  <a16:creationId xmlns:a16="http://schemas.microsoft.com/office/drawing/2014/main" xmlns="" id="{08E02AB0-B377-4CF8-ACB2-CA3857D0E245}"/>
                </a:ext>
              </a:extLst>
            </p:cNvPr>
            <p:cNvSpPr txBox="1">
              <a:spLocks noChangeArrowheads="1"/>
            </p:cNvSpPr>
            <p:nvPr/>
          </p:nvSpPr>
          <p:spPr bwMode="auto">
            <a:xfrm>
              <a:off x="1788" y="3200"/>
              <a:ext cx="39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2400" b="1">
                  <a:solidFill>
                    <a:schemeClr val="tx2"/>
                  </a:solidFill>
                </a:rPr>
                <a:t>I/O</a:t>
              </a:r>
            </a:p>
          </p:txBody>
        </p:sp>
        <p:sp>
          <p:nvSpPr>
            <p:cNvPr id="33804" name="Text Box 12">
              <a:extLst>
                <a:ext uri="{FF2B5EF4-FFF2-40B4-BE49-F238E27FC236}">
                  <a16:creationId xmlns:a16="http://schemas.microsoft.com/office/drawing/2014/main" xmlns="" id="{342C924B-1D63-4C07-AE73-5D48BCD02A90}"/>
                </a:ext>
              </a:extLst>
            </p:cNvPr>
            <p:cNvSpPr txBox="1">
              <a:spLocks noChangeArrowheads="1"/>
            </p:cNvSpPr>
            <p:nvPr/>
          </p:nvSpPr>
          <p:spPr bwMode="auto">
            <a:xfrm>
              <a:off x="2316" y="3200"/>
              <a:ext cx="4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lang="en-US" altLang="en-US" sz="2400" b="1">
                  <a:solidFill>
                    <a:schemeClr val="tx2"/>
                  </a:solidFill>
                </a:rPr>
                <a:t>Etc.</a:t>
              </a:r>
            </a:p>
          </p:txBody>
        </p:sp>
        <p:cxnSp>
          <p:nvCxnSpPr>
            <p:cNvPr id="33805" name="AutoShape 13">
              <a:extLst>
                <a:ext uri="{FF2B5EF4-FFF2-40B4-BE49-F238E27FC236}">
                  <a16:creationId xmlns:a16="http://schemas.microsoft.com/office/drawing/2014/main" xmlns="" id="{79EE7CD1-3BAC-4FFC-B6BB-EE7B54121D11}"/>
                </a:ext>
              </a:extLst>
            </p:cNvPr>
            <p:cNvCxnSpPr>
              <a:cxnSpLocks noChangeShapeType="1"/>
              <a:stCxn id="33796" idx="2"/>
              <a:endCxn id="33797" idx="0"/>
            </p:cNvCxnSpPr>
            <p:nvPr/>
          </p:nvCxnSpPr>
          <p:spPr bwMode="auto">
            <a:xfrm rot="5400000">
              <a:off x="1556" y="740"/>
              <a:ext cx="934" cy="1451"/>
            </a:xfrm>
            <a:prstGeom prst="bentConnector3">
              <a:avLst>
                <a:gd name="adj1" fmla="val 50000"/>
              </a:avLst>
            </a:prstGeom>
            <a:noFill/>
            <a:ln w="9525">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33806" name="AutoShape 14">
              <a:extLst>
                <a:ext uri="{FF2B5EF4-FFF2-40B4-BE49-F238E27FC236}">
                  <a16:creationId xmlns:a16="http://schemas.microsoft.com/office/drawing/2014/main" xmlns="" id="{42D0CF5C-F4D9-4D11-9AD7-FD187041FD16}"/>
                </a:ext>
              </a:extLst>
            </p:cNvPr>
            <p:cNvCxnSpPr>
              <a:cxnSpLocks noChangeShapeType="1"/>
              <a:stCxn id="33796" idx="2"/>
              <a:endCxn id="33798" idx="0"/>
            </p:cNvCxnSpPr>
            <p:nvPr/>
          </p:nvCxnSpPr>
          <p:spPr bwMode="auto">
            <a:xfrm rot="16200000" flipH="1">
              <a:off x="3020" y="727"/>
              <a:ext cx="937" cy="1482"/>
            </a:xfrm>
            <a:prstGeom prst="bentConnector3">
              <a:avLst>
                <a:gd name="adj1" fmla="val 49944"/>
              </a:avLst>
            </a:prstGeom>
            <a:noFill/>
            <a:ln w="9525">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33807" name="AutoShape 15">
              <a:extLst>
                <a:ext uri="{FF2B5EF4-FFF2-40B4-BE49-F238E27FC236}">
                  <a16:creationId xmlns:a16="http://schemas.microsoft.com/office/drawing/2014/main" xmlns="" id="{72873E79-A255-408A-9CE9-202051E5B0A5}"/>
                </a:ext>
              </a:extLst>
            </p:cNvPr>
            <p:cNvCxnSpPr>
              <a:cxnSpLocks noChangeShapeType="1"/>
              <a:stCxn id="33797" idx="2"/>
              <a:endCxn id="33801" idx="0"/>
            </p:cNvCxnSpPr>
            <p:nvPr/>
          </p:nvCxnSpPr>
          <p:spPr bwMode="auto">
            <a:xfrm rot="5400000">
              <a:off x="389" y="2292"/>
              <a:ext cx="979" cy="837"/>
            </a:xfrm>
            <a:prstGeom prst="bentConnector3">
              <a:avLst>
                <a:gd name="adj1" fmla="val 49949"/>
              </a:avLst>
            </a:prstGeom>
            <a:noFill/>
            <a:ln w="9525">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33808" name="AutoShape 16">
              <a:extLst>
                <a:ext uri="{FF2B5EF4-FFF2-40B4-BE49-F238E27FC236}">
                  <a16:creationId xmlns:a16="http://schemas.microsoft.com/office/drawing/2014/main" xmlns="" id="{A63F1FFA-D9CB-4693-8D04-0B63E195C787}"/>
                </a:ext>
              </a:extLst>
            </p:cNvPr>
            <p:cNvCxnSpPr>
              <a:cxnSpLocks noChangeShapeType="1"/>
              <a:stCxn id="33797" idx="2"/>
              <a:endCxn id="33802" idx="0"/>
            </p:cNvCxnSpPr>
            <p:nvPr/>
          </p:nvCxnSpPr>
          <p:spPr bwMode="auto">
            <a:xfrm rot="5400000">
              <a:off x="807" y="2710"/>
              <a:ext cx="979" cy="1"/>
            </a:xfrm>
            <a:prstGeom prst="bentConnector3">
              <a:avLst>
                <a:gd name="adj1" fmla="val 49949"/>
              </a:avLst>
            </a:prstGeom>
            <a:noFill/>
            <a:ln w="9525">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33809" name="AutoShape 17">
              <a:extLst>
                <a:ext uri="{FF2B5EF4-FFF2-40B4-BE49-F238E27FC236}">
                  <a16:creationId xmlns:a16="http://schemas.microsoft.com/office/drawing/2014/main" xmlns="" id="{606C5C2C-083B-4C4D-9DF8-D5975061439A}"/>
                </a:ext>
              </a:extLst>
            </p:cNvPr>
            <p:cNvCxnSpPr>
              <a:cxnSpLocks noChangeShapeType="1"/>
              <a:stCxn id="33797" idx="2"/>
              <a:endCxn id="33803" idx="0"/>
            </p:cNvCxnSpPr>
            <p:nvPr/>
          </p:nvCxnSpPr>
          <p:spPr bwMode="auto">
            <a:xfrm rot="16200000" flipH="1">
              <a:off x="1151" y="2367"/>
              <a:ext cx="979" cy="688"/>
            </a:xfrm>
            <a:prstGeom prst="bentConnector3">
              <a:avLst>
                <a:gd name="adj1" fmla="val 49949"/>
              </a:avLst>
            </a:prstGeom>
            <a:noFill/>
            <a:ln w="9525">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33810" name="AutoShape 18">
              <a:extLst>
                <a:ext uri="{FF2B5EF4-FFF2-40B4-BE49-F238E27FC236}">
                  <a16:creationId xmlns:a16="http://schemas.microsoft.com/office/drawing/2014/main" xmlns="" id="{503825EF-2B64-4F79-AB4C-21E5A9422E42}"/>
                </a:ext>
              </a:extLst>
            </p:cNvPr>
            <p:cNvCxnSpPr>
              <a:cxnSpLocks noChangeShapeType="1"/>
              <a:stCxn id="33797" idx="2"/>
              <a:endCxn id="33804" idx="0"/>
            </p:cNvCxnSpPr>
            <p:nvPr/>
          </p:nvCxnSpPr>
          <p:spPr bwMode="auto">
            <a:xfrm rot="16200000" flipH="1">
              <a:off x="1427" y="2091"/>
              <a:ext cx="979" cy="1240"/>
            </a:xfrm>
            <a:prstGeom prst="bentConnector3">
              <a:avLst>
                <a:gd name="adj1" fmla="val 49949"/>
              </a:avLst>
            </a:prstGeom>
            <a:noFill/>
            <a:ln w="9525">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33811" name="AutoShape 19">
              <a:extLst>
                <a:ext uri="{FF2B5EF4-FFF2-40B4-BE49-F238E27FC236}">
                  <a16:creationId xmlns:a16="http://schemas.microsoft.com/office/drawing/2014/main" xmlns="" id="{5D4230C1-0D99-4570-9D01-D732ABB909C3}"/>
                </a:ext>
              </a:extLst>
            </p:cNvPr>
            <p:cNvCxnSpPr>
              <a:cxnSpLocks noChangeShapeType="1"/>
              <a:stCxn id="33798" idx="2"/>
              <a:endCxn id="33799" idx="0"/>
            </p:cNvCxnSpPr>
            <p:nvPr/>
          </p:nvCxnSpPr>
          <p:spPr bwMode="auto">
            <a:xfrm rot="5400000">
              <a:off x="3424" y="2327"/>
              <a:ext cx="909" cy="704"/>
            </a:xfrm>
            <a:prstGeom prst="bentConnector3">
              <a:avLst>
                <a:gd name="adj1" fmla="val 50000"/>
              </a:avLst>
            </a:prstGeom>
            <a:noFill/>
            <a:ln w="9525">
              <a:solidFill>
                <a:schemeClr val="tx2"/>
              </a:solidFill>
              <a:miter lim="800000"/>
              <a:headEnd/>
              <a:tailEnd type="triangle" w="med" len="med"/>
            </a:ln>
            <a:extLst>
              <a:ext uri="{909E8E84-426E-40DD-AFC4-6F175D3DCCD1}">
                <a14:hiddenFill xmlns:a14="http://schemas.microsoft.com/office/drawing/2010/main">
                  <a:noFill/>
                </a14:hiddenFill>
              </a:ext>
            </a:extLst>
          </p:spPr>
        </p:cxnSp>
        <p:cxnSp>
          <p:nvCxnSpPr>
            <p:cNvPr id="33812" name="AutoShape 20">
              <a:extLst>
                <a:ext uri="{FF2B5EF4-FFF2-40B4-BE49-F238E27FC236}">
                  <a16:creationId xmlns:a16="http://schemas.microsoft.com/office/drawing/2014/main" xmlns="" id="{E12F95BC-4F11-4D82-B05B-F9D694CE7F3E}"/>
                </a:ext>
              </a:extLst>
            </p:cNvPr>
            <p:cNvCxnSpPr>
              <a:cxnSpLocks noChangeShapeType="1"/>
              <a:stCxn id="33798" idx="2"/>
              <a:endCxn id="33800" idx="0"/>
            </p:cNvCxnSpPr>
            <p:nvPr/>
          </p:nvCxnSpPr>
          <p:spPr bwMode="auto">
            <a:xfrm rot="16200000" flipH="1">
              <a:off x="4160" y="2294"/>
              <a:ext cx="909" cy="768"/>
            </a:xfrm>
            <a:prstGeom prst="bentConnector3">
              <a:avLst>
                <a:gd name="adj1" fmla="val 50000"/>
              </a:avLst>
            </a:prstGeom>
            <a:noFill/>
            <a:ln w="9525">
              <a:solidFill>
                <a:schemeClr val="tx2"/>
              </a:solidFill>
              <a:miter lim="800000"/>
              <a:headEnd/>
              <a:tailEnd type="triangle" w="med" len="me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xmlns="" id="{BFA5C450-1D4A-405B-BF22-45F0D1B7FE58}"/>
              </a:ext>
            </a:extLst>
          </p:cNvPr>
          <p:cNvSpPr>
            <a:spLocks noGrp="1" noChangeArrowheads="1"/>
          </p:cNvSpPr>
          <p:nvPr>
            <p:ph idx="1"/>
          </p:nvPr>
        </p:nvSpPr>
        <p:spPr>
          <a:xfrm>
            <a:off x="2133600" y="1295401"/>
            <a:ext cx="8153400" cy="4926013"/>
          </a:xfrm>
        </p:spPr>
        <p:txBody>
          <a:bodyPr/>
          <a:lstStyle/>
          <a:p>
            <a:pPr eaLnBrk="1" hangingPunct="1"/>
            <a:r>
              <a:rPr lang="en-US" altLang="en-US" b="1"/>
              <a:t>Computer Hardware</a:t>
            </a:r>
            <a:endParaRPr lang="en-US" altLang="en-US"/>
          </a:p>
          <a:p>
            <a:pPr lvl="2" eaLnBrk="1" hangingPunct="1"/>
            <a:r>
              <a:rPr lang="en-US" altLang="en-US" sz="2400"/>
              <a:t>Electric, electronic, and mechanical devices</a:t>
            </a:r>
          </a:p>
          <a:p>
            <a:pPr eaLnBrk="1" hangingPunct="1"/>
            <a:endParaRPr lang="en-US" altLang="en-US" b="1"/>
          </a:p>
          <a:p>
            <a:pPr eaLnBrk="1" hangingPunct="1"/>
            <a:r>
              <a:rPr lang="en-US" altLang="en-US" b="1"/>
              <a:t>Computer Software</a:t>
            </a:r>
            <a:endParaRPr lang="en-US" altLang="en-US"/>
          </a:p>
          <a:p>
            <a:pPr lvl="2" eaLnBrk="1" hangingPunct="1"/>
            <a:r>
              <a:rPr lang="en-US" altLang="en-US" sz="2400"/>
              <a:t>Programs and data in electronic form on a storage medium</a:t>
            </a:r>
          </a:p>
          <a:p>
            <a:pPr lvl="2" eaLnBrk="1" hangingPunct="1"/>
            <a:r>
              <a:rPr lang="en-US" altLang="en-US" sz="2400"/>
              <a:t> Program- Sequence of Instructions</a:t>
            </a:r>
            <a:endParaRPr lang="en-US" altLang="en-US"/>
          </a:p>
          <a:p>
            <a:pPr lvl="2" eaLnBrk="1" hangingPunct="1">
              <a:buFontTx/>
              <a:buNone/>
            </a:pPr>
            <a:r>
              <a:rPr lang="en-US" altLang="en-US" sz="2400"/>
              <a:t> </a:t>
            </a:r>
          </a:p>
        </p:txBody>
      </p:sp>
      <p:sp>
        <p:nvSpPr>
          <p:cNvPr id="82949" name="Rectangle 5">
            <a:extLst>
              <a:ext uri="{FF2B5EF4-FFF2-40B4-BE49-F238E27FC236}">
                <a16:creationId xmlns:a16="http://schemas.microsoft.com/office/drawing/2014/main" xmlns="" id="{FC55FCDB-FD97-4843-A220-5EEFB79B0EC2}"/>
              </a:ext>
            </a:extLst>
          </p:cNvPr>
          <p:cNvSpPr>
            <a:spLocks noGrp="1" noChangeArrowheads="1"/>
          </p:cNvSpPr>
          <p:nvPr>
            <p:ph type="title"/>
          </p:nvPr>
        </p:nvSpPr>
        <p:spPr/>
        <p:txBody>
          <a:bodyPr/>
          <a:lstStyle/>
          <a:p>
            <a:pPr>
              <a:defRPr/>
            </a:pPr>
            <a:r>
              <a:rPr lang="en-US"/>
              <a:t>Few Basics</a:t>
            </a:r>
          </a:p>
        </p:txBody>
      </p:sp>
      <p:sp>
        <p:nvSpPr>
          <p:cNvPr id="34820" name="Rectangle 4">
            <a:extLst>
              <a:ext uri="{FF2B5EF4-FFF2-40B4-BE49-F238E27FC236}">
                <a16:creationId xmlns:a16="http://schemas.microsoft.com/office/drawing/2014/main" xmlns="" id="{124E8857-4C7E-41DA-908F-D9C8CE7AFBD4}"/>
              </a:ext>
            </a:extLst>
          </p:cNvPr>
          <p:cNvSpPr>
            <a:spLocks noRot="1" noChangeArrowheads="1"/>
          </p:cNvSpPr>
          <p:nvPr/>
        </p:nvSpPr>
        <p:spPr bwMode="auto">
          <a:xfrm>
            <a:off x="1828800" y="3810000"/>
            <a:ext cx="854075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spcBef>
                <a:spcPct val="20000"/>
              </a:spcBef>
              <a:buClr>
                <a:schemeClr val="tx2"/>
              </a:buClr>
              <a:buSzPct val="70000"/>
              <a:buFont typeface="Monotype Sorts"/>
              <a:buChar char="n"/>
            </a:pPr>
            <a:endParaRPr kumimoji="1" lang="en-US" altLang="en-US" sz="2800">
              <a:latin typeface="Arial" panose="020B060402020202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3">
            <a:extLst>
              <a:ext uri="{FF2B5EF4-FFF2-40B4-BE49-F238E27FC236}">
                <a16:creationId xmlns:a16="http://schemas.microsoft.com/office/drawing/2014/main" xmlns="" id="{CFFA7733-B648-4687-B170-324AC7A320A4}"/>
              </a:ext>
            </a:extLst>
          </p:cNvPr>
          <p:cNvGraphicFramePr>
            <a:graphicFrameLocks noGrp="1" noChangeAspect="1"/>
          </p:cNvGraphicFramePr>
          <p:nvPr>
            <p:ph/>
          </p:nvPr>
        </p:nvGraphicFramePr>
        <p:xfrm>
          <a:off x="1524001" y="696914"/>
          <a:ext cx="9110663" cy="5235575"/>
        </p:xfrm>
        <a:graphic>
          <a:graphicData uri="http://schemas.openxmlformats.org/presentationml/2006/ole">
            <mc:AlternateContent xmlns:mc="http://schemas.openxmlformats.org/markup-compatibility/2006">
              <mc:Choice xmlns:v="urn:schemas-microsoft-com:vml" Requires="v">
                <p:oleObj spid="_x0000_s2076" name="Bitmap Image" r:id="rId3" imgW="10142857" imgH="5830114" progId="PBrush">
                  <p:embed/>
                </p:oleObj>
              </mc:Choice>
              <mc:Fallback>
                <p:oleObj name="Bitmap Image" r:id="rId3" imgW="10142857" imgH="5830114" progId="PBrush">
                  <p:embed/>
                  <p:pic>
                    <p:nvPicPr>
                      <p:cNvPr id="0" name="Picture 2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696914"/>
                        <a:ext cx="9110663" cy="5235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1" name="Rectangle 5">
            <a:extLst>
              <a:ext uri="{FF2B5EF4-FFF2-40B4-BE49-F238E27FC236}">
                <a16:creationId xmlns:a16="http://schemas.microsoft.com/office/drawing/2014/main" xmlns="" id="{6B6FD3A6-295B-4D73-9690-689ADEA51284}"/>
              </a:ext>
            </a:extLst>
          </p:cNvPr>
          <p:cNvSpPr>
            <a:spLocks noChangeArrowheads="1"/>
          </p:cNvSpPr>
          <p:nvPr/>
        </p:nvSpPr>
        <p:spPr bwMode="auto">
          <a:xfrm>
            <a:off x="1524000" y="0"/>
            <a:ext cx="9112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a:r>
              <a:rPr kumimoji="1" lang="en-US" altLang="en-US" sz="4400" b="1" i="1">
                <a:solidFill>
                  <a:schemeClr val="accent2"/>
                </a:solidFill>
              </a:rPr>
              <a:t>Few Basics: Hardware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27">
            <a:extLst>
              <a:ext uri="{FF2B5EF4-FFF2-40B4-BE49-F238E27FC236}">
                <a16:creationId xmlns:a16="http://schemas.microsoft.com/office/drawing/2014/main" xmlns="" id="{0FD87FA3-B357-463C-8ED0-759EC0760404}"/>
              </a:ext>
            </a:extLst>
          </p:cNvPr>
          <p:cNvSpPr>
            <a:spLocks noGrp="1" noChangeArrowheads="1"/>
          </p:cNvSpPr>
          <p:nvPr>
            <p:ph idx="1"/>
          </p:nvPr>
        </p:nvSpPr>
        <p:spPr>
          <a:xfrm>
            <a:off x="2027238" y="1231779"/>
            <a:ext cx="8299450" cy="4878387"/>
          </a:xfrm>
        </p:spPr>
        <p:txBody>
          <a:bodyPr/>
          <a:lstStyle/>
          <a:p>
            <a:pPr eaLnBrk="1" hangingPunct="1"/>
            <a:r>
              <a:rPr lang="en-US" altLang="en-US" dirty="0"/>
              <a:t>Input devices </a:t>
            </a:r>
          </a:p>
          <a:p>
            <a:pPr eaLnBrk="1" hangingPunct="1"/>
            <a:r>
              <a:rPr lang="en-US" altLang="en-US" dirty="0"/>
              <a:t>Processor &amp; Memory</a:t>
            </a:r>
          </a:p>
          <a:p>
            <a:pPr eaLnBrk="1" hangingPunct="1"/>
            <a:r>
              <a:rPr lang="en-US" altLang="en-US" dirty="0"/>
              <a:t>Storage devices</a:t>
            </a:r>
          </a:p>
          <a:p>
            <a:pPr eaLnBrk="1" hangingPunct="1"/>
            <a:r>
              <a:rPr lang="en-US" altLang="en-US" dirty="0"/>
              <a:t>Output devices</a:t>
            </a:r>
          </a:p>
        </p:txBody>
      </p:sp>
      <p:sp>
        <p:nvSpPr>
          <p:cNvPr id="84994" name="Rectangle 1026">
            <a:extLst>
              <a:ext uri="{FF2B5EF4-FFF2-40B4-BE49-F238E27FC236}">
                <a16:creationId xmlns:a16="http://schemas.microsoft.com/office/drawing/2014/main" xmlns="" id="{64443D37-BB6D-44DF-922C-82B3F5DEE676}"/>
              </a:ext>
            </a:extLst>
          </p:cNvPr>
          <p:cNvSpPr>
            <a:spLocks noGrp="1" noChangeArrowheads="1"/>
          </p:cNvSpPr>
          <p:nvPr>
            <p:ph type="title"/>
          </p:nvPr>
        </p:nvSpPr>
        <p:spPr/>
        <p:txBody>
          <a:bodyPr/>
          <a:lstStyle/>
          <a:p>
            <a:pPr>
              <a:defRPr/>
            </a:pPr>
            <a:r>
              <a:rPr lang="en-US"/>
              <a:t>Few Basics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051">
            <a:extLst>
              <a:ext uri="{FF2B5EF4-FFF2-40B4-BE49-F238E27FC236}">
                <a16:creationId xmlns:a16="http://schemas.microsoft.com/office/drawing/2014/main" xmlns="" id="{96E86A5D-5C1D-4481-AA2D-2A18D7EFB141}"/>
              </a:ext>
            </a:extLst>
          </p:cNvPr>
          <p:cNvSpPr>
            <a:spLocks noGrp="1" noChangeArrowheads="1"/>
          </p:cNvSpPr>
          <p:nvPr>
            <p:ph idx="1"/>
          </p:nvPr>
        </p:nvSpPr>
        <p:spPr>
          <a:xfrm>
            <a:off x="2054226" y="1314694"/>
            <a:ext cx="2797175" cy="5334000"/>
          </a:xfrm>
        </p:spPr>
        <p:txBody>
          <a:bodyPr/>
          <a:lstStyle/>
          <a:p>
            <a:pPr eaLnBrk="1" hangingPunct="1"/>
            <a:r>
              <a:rPr lang="en-US" altLang="en-US" dirty="0"/>
              <a:t>Mouse</a:t>
            </a:r>
          </a:p>
          <a:p>
            <a:pPr eaLnBrk="1" hangingPunct="1"/>
            <a:r>
              <a:rPr lang="en-US" altLang="en-US" dirty="0"/>
              <a:t>Keyboard</a:t>
            </a:r>
          </a:p>
          <a:p>
            <a:pPr eaLnBrk="1" hangingPunct="1"/>
            <a:r>
              <a:rPr lang="en-US" altLang="en-US" dirty="0"/>
              <a:t>Joystick</a:t>
            </a:r>
          </a:p>
          <a:p>
            <a:pPr eaLnBrk="1" hangingPunct="1"/>
            <a:r>
              <a:rPr lang="en-US" altLang="en-US" dirty="0"/>
              <a:t>Camera</a:t>
            </a:r>
          </a:p>
          <a:p>
            <a:pPr eaLnBrk="1" hangingPunct="1"/>
            <a:r>
              <a:rPr lang="en-US" altLang="en-US" dirty="0"/>
              <a:t>Microphone</a:t>
            </a:r>
          </a:p>
        </p:txBody>
      </p:sp>
      <p:sp>
        <p:nvSpPr>
          <p:cNvPr id="86018" name="Rectangle 2050">
            <a:extLst>
              <a:ext uri="{FF2B5EF4-FFF2-40B4-BE49-F238E27FC236}">
                <a16:creationId xmlns:a16="http://schemas.microsoft.com/office/drawing/2014/main" xmlns="" id="{DDFB5C54-8CEB-4713-9A76-138BA8D5CCD9}"/>
              </a:ext>
            </a:extLst>
          </p:cNvPr>
          <p:cNvSpPr>
            <a:spLocks noGrp="1" noChangeArrowheads="1"/>
          </p:cNvSpPr>
          <p:nvPr>
            <p:ph type="title"/>
          </p:nvPr>
        </p:nvSpPr>
        <p:spPr/>
        <p:txBody>
          <a:bodyPr/>
          <a:lstStyle/>
          <a:p>
            <a:pPr>
              <a:defRPr/>
            </a:pPr>
            <a:r>
              <a:rPr lang="en-US"/>
              <a:t>Few Basics: Input Devices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7">
            <a:extLst>
              <a:ext uri="{FF2B5EF4-FFF2-40B4-BE49-F238E27FC236}">
                <a16:creationId xmlns:a16="http://schemas.microsoft.com/office/drawing/2014/main" xmlns="" id="{5B67ACD3-4CAF-498B-94AF-F8A8A5FCF030}"/>
              </a:ext>
            </a:extLst>
          </p:cNvPr>
          <p:cNvSpPr>
            <a:spLocks noGrp="1" noChangeArrowheads="1"/>
          </p:cNvSpPr>
          <p:nvPr>
            <p:ph idx="1"/>
          </p:nvPr>
        </p:nvSpPr>
        <p:spPr>
          <a:xfrm>
            <a:off x="2220914" y="1252050"/>
            <a:ext cx="7419975" cy="4878387"/>
          </a:xfrm>
        </p:spPr>
        <p:txBody>
          <a:bodyPr/>
          <a:lstStyle/>
          <a:p>
            <a:pPr eaLnBrk="1" hangingPunct="1"/>
            <a:r>
              <a:rPr lang="en-US" altLang="en-US" dirty="0"/>
              <a:t>Peripheral Devices:</a:t>
            </a:r>
          </a:p>
          <a:p>
            <a:pPr lvl="1" eaLnBrk="1" hangingPunct="1"/>
            <a:r>
              <a:rPr lang="en-US" altLang="en-US" dirty="0"/>
              <a:t>Printer - laser, inkjet, </a:t>
            </a:r>
            <a:r>
              <a:rPr lang="en-US" altLang="en-US" dirty="0" err="1"/>
              <a:t>dotmatrix</a:t>
            </a:r>
            <a:endParaRPr lang="en-US" altLang="en-US" dirty="0"/>
          </a:p>
          <a:p>
            <a:pPr lvl="1" eaLnBrk="1" hangingPunct="1"/>
            <a:endParaRPr lang="en-US" altLang="en-US" sz="900" dirty="0"/>
          </a:p>
          <a:p>
            <a:pPr lvl="1" eaLnBrk="1" hangingPunct="1"/>
            <a:r>
              <a:rPr lang="en-US" altLang="en-US" dirty="0"/>
              <a:t>Plotter - flatbed, drum</a:t>
            </a:r>
          </a:p>
          <a:p>
            <a:pPr lvl="1" eaLnBrk="1" hangingPunct="1"/>
            <a:endParaRPr lang="en-US" altLang="en-US" sz="900" dirty="0"/>
          </a:p>
          <a:p>
            <a:pPr lvl="1" eaLnBrk="1" hangingPunct="1"/>
            <a:r>
              <a:rPr lang="en-US" altLang="en-US" dirty="0"/>
              <a:t>Speakers</a:t>
            </a:r>
          </a:p>
          <a:p>
            <a:pPr lvl="1" eaLnBrk="1" hangingPunct="1"/>
            <a:endParaRPr lang="en-US" altLang="en-US" sz="900" dirty="0"/>
          </a:p>
          <a:p>
            <a:pPr lvl="1" eaLnBrk="1" hangingPunct="1"/>
            <a:r>
              <a:rPr lang="en-US" altLang="en-US" dirty="0"/>
              <a:t>Monitor - CRT, LCD, projector</a:t>
            </a:r>
          </a:p>
          <a:p>
            <a:pPr eaLnBrk="1" hangingPunct="1"/>
            <a:endParaRPr lang="en-US" altLang="en-US" dirty="0"/>
          </a:p>
        </p:txBody>
      </p:sp>
      <p:sp>
        <p:nvSpPr>
          <p:cNvPr id="87042" name="Rectangle 1026">
            <a:extLst>
              <a:ext uri="{FF2B5EF4-FFF2-40B4-BE49-F238E27FC236}">
                <a16:creationId xmlns:a16="http://schemas.microsoft.com/office/drawing/2014/main" xmlns="" id="{4F866D51-7F28-408E-A270-69DE34F274DC}"/>
              </a:ext>
            </a:extLst>
          </p:cNvPr>
          <p:cNvSpPr>
            <a:spLocks noGrp="1" noChangeArrowheads="1"/>
          </p:cNvSpPr>
          <p:nvPr>
            <p:ph type="title"/>
          </p:nvPr>
        </p:nvSpPr>
        <p:spPr/>
        <p:txBody>
          <a:bodyPr/>
          <a:lstStyle/>
          <a:p>
            <a:pPr>
              <a:defRPr/>
            </a:pPr>
            <a:r>
              <a:rPr lang="en-US"/>
              <a:t>Few Basics : Output Devices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7">
            <a:extLst>
              <a:ext uri="{FF2B5EF4-FFF2-40B4-BE49-F238E27FC236}">
                <a16:creationId xmlns:a16="http://schemas.microsoft.com/office/drawing/2014/main" xmlns="" id="{DD04A7F2-6D32-4429-B4A6-F4F1D296A846}"/>
              </a:ext>
            </a:extLst>
          </p:cNvPr>
          <p:cNvSpPr>
            <a:spLocks noGrp="1" noChangeArrowheads="1"/>
          </p:cNvSpPr>
          <p:nvPr>
            <p:ph idx="1"/>
          </p:nvPr>
        </p:nvSpPr>
        <p:spPr>
          <a:xfrm>
            <a:off x="2325689" y="1353648"/>
            <a:ext cx="5413375" cy="3757612"/>
          </a:xfrm>
        </p:spPr>
        <p:txBody>
          <a:bodyPr/>
          <a:lstStyle/>
          <a:p>
            <a:pPr eaLnBrk="1" hangingPunct="1"/>
            <a:r>
              <a:rPr lang="en-US" altLang="en-US" dirty="0"/>
              <a:t>Pentium</a:t>
            </a:r>
          </a:p>
          <a:p>
            <a:pPr eaLnBrk="1" hangingPunct="1"/>
            <a:r>
              <a:rPr lang="en-US" altLang="en-US" dirty="0"/>
              <a:t>8086</a:t>
            </a:r>
          </a:p>
          <a:p>
            <a:pPr eaLnBrk="1" hangingPunct="1"/>
            <a:r>
              <a:rPr lang="en-US" altLang="en-US" dirty="0"/>
              <a:t>Celeron</a:t>
            </a:r>
          </a:p>
          <a:p>
            <a:pPr eaLnBrk="1" hangingPunct="1"/>
            <a:r>
              <a:rPr lang="en-US" altLang="en-US" dirty="0"/>
              <a:t>SPARC</a:t>
            </a:r>
          </a:p>
          <a:p>
            <a:pPr eaLnBrk="1" hangingPunct="1"/>
            <a:r>
              <a:rPr lang="en-US" altLang="en-US" dirty="0"/>
              <a:t>Alpha</a:t>
            </a:r>
          </a:p>
          <a:p>
            <a:pPr eaLnBrk="1" hangingPunct="1">
              <a:buFont typeface="Monotype Sorts"/>
              <a:buNone/>
            </a:pPr>
            <a:r>
              <a:rPr lang="en-US" altLang="en-US" dirty="0"/>
              <a:t>   </a:t>
            </a:r>
          </a:p>
        </p:txBody>
      </p:sp>
      <p:sp>
        <p:nvSpPr>
          <p:cNvPr id="91138" name="Rectangle 1026">
            <a:extLst>
              <a:ext uri="{FF2B5EF4-FFF2-40B4-BE49-F238E27FC236}">
                <a16:creationId xmlns:a16="http://schemas.microsoft.com/office/drawing/2014/main" xmlns="" id="{F66421DF-CA01-4933-B9EA-DF525BB411A8}"/>
              </a:ext>
            </a:extLst>
          </p:cNvPr>
          <p:cNvSpPr>
            <a:spLocks noGrp="1" noChangeArrowheads="1"/>
          </p:cNvSpPr>
          <p:nvPr>
            <p:ph type="title"/>
          </p:nvPr>
        </p:nvSpPr>
        <p:spPr/>
        <p:txBody>
          <a:bodyPr/>
          <a:lstStyle/>
          <a:p>
            <a:pPr>
              <a:defRPr/>
            </a:pPr>
            <a:r>
              <a:rPr lang="en-US"/>
              <a:t>Few Basics : Processor/CPU</a:t>
            </a:r>
          </a:p>
        </p:txBody>
      </p:sp>
      <p:sp>
        <p:nvSpPr>
          <p:cNvPr id="38916" name="Text Box 1028">
            <a:extLst>
              <a:ext uri="{FF2B5EF4-FFF2-40B4-BE49-F238E27FC236}">
                <a16:creationId xmlns:a16="http://schemas.microsoft.com/office/drawing/2014/main" xmlns="" id="{763E5D49-7B28-420C-BF06-31A1C9BBE675}"/>
              </a:ext>
            </a:extLst>
          </p:cNvPr>
          <p:cNvSpPr txBox="1">
            <a:spLocks noChangeArrowheads="1"/>
          </p:cNvSpPr>
          <p:nvPr/>
        </p:nvSpPr>
        <p:spPr bwMode="auto">
          <a:xfrm>
            <a:off x="4311650" y="3336925"/>
            <a:ext cx="632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spcBef>
                <a:spcPct val="50000"/>
              </a:spcBef>
            </a:pPr>
            <a:r>
              <a:rPr lang="en-US" altLang="en-US" sz="2400" b="1">
                <a:solidFill>
                  <a:srgbClr val="FF3300"/>
                </a:solidFill>
                <a:latin typeface="Tahoma" panose="020B0604030504040204" pitchFamily="34" charset="0"/>
              </a:rPr>
              <a:t>What are Control Unit and ALU?</a:t>
            </a:r>
          </a:p>
        </p:txBody>
      </p:sp>
      <p:sp>
        <p:nvSpPr>
          <p:cNvPr id="38917" name="Rectangle 1029">
            <a:extLst>
              <a:ext uri="{FF2B5EF4-FFF2-40B4-BE49-F238E27FC236}">
                <a16:creationId xmlns:a16="http://schemas.microsoft.com/office/drawing/2014/main" xmlns="" id="{02DF549A-B67B-4BCC-BB2E-69EC71107B2F}"/>
              </a:ext>
            </a:extLst>
          </p:cNvPr>
          <p:cNvSpPr>
            <a:spLocks noChangeArrowheads="1"/>
          </p:cNvSpPr>
          <p:nvPr/>
        </p:nvSpPr>
        <p:spPr bwMode="auto">
          <a:xfrm>
            <a:off x="1524000" y="3794125"/>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med"/>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sz="2400">
              <a:latin typeface="Arial" panose="020B0604020202020204" pitchFamily="34" charset="0"/>
            </a:endParaRPr>
          </a:p>
          <a:p>
            <a:r>
              <a:rPr lang="en-US" altLang="en-US" sz="2400">
                <a:latin typeface="Arial" panose="020B0604020202020204" pitchFamily="34" charset="0"/>
              </a:rPr>
              <a:t>The arithmetic/logic unit (ALU) contains the electronic circuitry that executes all arithmetic and logical operations.</a:t>
            </a:r>
          </a:p>
          <a:p>
            <a:endParaRPr lang="en-US" altLang="en-US" sz="2400">
              <a:latin typeface="Arial" panose="020B0604020202020204" pitchFamily="34" charset="0"/>
            </a:endParaRPr>
          </a:p>
        </p:txBody>
      </p:sp>
      <p:sp>
        <p:nvSpPr>
          <p:cNvPr id="38918" name="Rectangle 1030">
            <a:extLst>
              <a:ext uri="{FF2B5EF4-FFF2-40B4-BE49-F238E27FC236}">
                <a16:creationId xmlns:a16="http://schemas.microsoft.com/office/drawing/2014/main" xmlns="" id="{C115CA2C-8AD4-49EA-8579-5F2961564675}"/>
              </a:ext>
            </a:extLst>
          </p:cNvPr>
          <p:cNvSpPr>
            <a:spLocks noChangeArrowheads="1"/>
          </p:cNvSpPr>
          <p:nvPr/>
        </p:nvSpPr>
        <p:spPr bwMode="auto">
          <a:xfrm>
            <a:off x="1524000" y="4940300"/>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med"/>
              </a14:hiddenLine>
            </a:ext>
          </a:extLst>
        </p:spPr>
        <p:txBody>
          <a:bodyPr>
            <a:spAutoFit/>
          </a:bodyPr>
          <a:lstStyle>
            <a:lvl1pPr>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sz="2400">
              <a:latin typeface="Arial" panose="020B0604020202020204" pitchFamily="34" charset="0"/>
            </a:endParaRPr>
          </a:p>
          <a:p>
            <a:r>
              <a:rPr lang="en-US" altLang="en-US" sz="2400">
                <a:latin typeface="Arial" panose="020B0604020202020204" pitchFamily="34" charset="0"/>
              </a:rPr>
              <a:t>The control unit (CU) of the CPU contains circuitry that uses electrical signals to direct the entire computer system to carry out, or execute, stored program instructions. </a:t>
            </a:r>
          </a:p>
          <a:p>
            <a:endParaRPr lang="en-US" altLang="en-US" sz="2400">
              <a:latin typeface="Arial" panose="020B060402020202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a:extLst>
              <a:ext uri="{FF2B5EF4-FFF2-40B4-BE49-F238E27FC236}">
                <a16:creationId xmlns:a16="http://schemas.microsoft.com/office/drawing/2014/main" xmlns="" id="{3D9DABCC-9F77-4FA4-A75B-161BE5F1CF02}"/>
              </a:ext>
            </a:extLst>
          </p:cNvPr>
          <p:cNvSpPr>
            <a:spLocks noGrp="1"/>
          </p:cNvSpPr>
          <p:nvPr>
            <p:ph type="sldNum" sz="quarter" idx="10"/>
          </p:nvPr>
        </p:nvSpPr>
        <p:spPr/>
        <p:txBody>
          <a:bodyPr/>
          <a:lstStyle>
            <a:lvl1pPr eaLnBrk="0" hangingPunct="0">
              <a:spcBef>
                <a:spcPct val="20000"/>
              </a:spcBef>
              <a:buFont typeface="Times" panose="02020603050405020304" pitchFamily="18" charset="0"/>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Times" panose="02020603050405020304" pitchFamily="18" charset="0"/>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157814F5-A048-4439-8D1E-6D7D6990ACF4}" type="slidenum">
              <a:rPr lang="en-US" altLang="en-US" sz="1400"/>
              <a:pPr eaLnBrk="1" hangingPunct="1">
                <a:spcBef>
                  <a:spcPct val="0"/>
                </a:spcBef>
                <a:buFontTx/>
                <a:buNone/>
              </a:pPr>
              <a:t>27</a:t>
            </a:fld>
            <a:endParaRPr lang="en-US" altLang="en-US" sz="1400"/>
          </a:p>
        </p:txBody>
      </p:sp>
      <p:sp>
        <p:nvSpPr>
          <p:cNvPr id="149506" name="Rectangle 2">
            <a:extLst>
              <a:ext uri="{FF2B5EF4-FFF2-40B4-BE49-F238E27FC236}">
                <a16:creationId xmlns:a16="http://schemas.microsoft.com/office/drawing/2014/main" xmlns="" id="{A902B8F0-B3A8-4678-AEA5-2494817778B2}"/>
              </a:ext>
            </a:extLst>
          </p:cNvPr>
          <p:cNvSpPr>
            <a:spLocks noGrp="1" noChangeArrowheads="1"/>
          </p:cNvSpPr>
          <p:nvPr>
            <p:ph type="title"/>
          </p:nvPr>
        </p:nvSpPr>
        <p:spPr/>
        <p:txBody>
          <a:bodyPr/>
          <a:lstStyle/>
          <a:p>
            <a:pPr eaLnBrk="1" hangingPunct="1">
              <a:defRPr/>
            </a:pPr>
            <a:r>
              <a:rPr lang="en-US">
                <a:ea typeface="+mj-ea"/>
                <a:cs typeface="+mj-cs"/>
              </a:rPr>
              <a:t>History</a:t>
            </a:r>
          </a:p>
        </p:txBody>
      </p:sp>
      <p:pic>
        <p:nvPicPr>
          <p:cNvPr id="10244" name="Picture 1">
            <a:extLst>
              <a:ext uri="{FF2B5EF4-FFF2-40B4-BE49-F238E27FC236}">
                <a16:creationId xmlns:a16="http://schemas.microsoft.com/office/drawing/2014/main" xmlns="" id="{24E1F653-49D3-4C56-8122-FB804BB0D70E}"/>
              </a:ext>
            </a:extLst>
          </p:cNvPr>
          <p:cNvPicPr>
            <a:picLocks noChangeAspect="1"/>
          </p:cNvPicPr>
          <p:nvPr/>
        </p:nvPicPr>
        <p:blipFill>
          <a:blip r:embed="rId3" cstate="print">
            <a:extLst>
              <a:ext uri="{28A0092B-C50C-407E-A947-70E740481C1C}">
                <a14:useLocalDpi xmlns:a14="http://schemas.microsoft.com/office/drawing/2010/main" val="0"/>
              </a:ext>
            </a:extLst>
          </a:blip>
          <a:srcRect l="1801" t="1939" r="1318"/>
          <a:stretch>
            <a:fillRect/>
          </a:stretch>
        </p:blipFill>
        <p:spPr bwMode="auto">
          <a:xfrm>
            <a:off x="3092450" y="1308101"/>
            <a:ext cx="6007100" cy="447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a:extLst>
              <a:ext uri="{FF2B5EF4-FFF2-40B4-BE49-F238E27FC236}">
                <a16:creationId xmlns:a16="http://schemas.microsoft.com/office/drawing/2014/main" xmlns="" id="{D41FE841-9731-4A92-B772-2FAE8341923D}"/>
              </a:ext>
            </a:extLst>
          </p:cNvPr>
          <p:cNvSpPr>
            <a:spLocks noGrp="1"/>
          </p:cNvSpPr>
          <p:nvPr>
            <p:ph type="sldNum" sz="quarter" idx="10"/>
          </p:nvPr>
        </p:nvSpPr>
        <p:spPr/>
        <p:txBody>
          <a:bodyPr/>
          <a:lstStyle>
            <a:lvl1pPr eaLnBrk="0" hangingPunct="0">
              <a:spcBef>
                <a:spcPct val="20000"/>
              </a:spcBef>
              <a:buFont typeface="Times" panose="02020603050405020304" pitchFamily="18" charset="0"/>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Times" panose="02020603050405020304" pitchFamily="18" charset="0"/>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B9690BA1-AC7D-42C4-B8A2-98A4AB2C29AC}" type="slidenum">
              <a:rPr lang="en-US" altLang="en-US" sz="1400"/>
              <a:pPr eaLnBrk="1" hangingPunct="1">
                <a:spcBef>
                  <a:spcPct val="0"/>
                </a:spcBef>
                <a:buFontTx/>
                <a:buNone/>
              </a:pPr>
              <a:t>28</a:t>
            </a:fld>
            <a:endParaRPr lang="en-US" altLang="en-US" sz="1400"/>
          </a:p>
        </p:txBody>
      </p:sp>
      <p:sp>
        <p:nvSpPr>
          <p:cNvPr id="10245" name="Text Box 5">
            <a:extLst>
              <a:ext uri="{FF2B5EF4-FFF2-40B4-BE49-F238E27FC236}">
                <a16:creationId xmlns:a16="http://schemas.microsoft.com/office/drawing/2014/main" xmlns="" id="{D04006B0-07D4-4B2B-935B-7CBBDE4D4E4F}"/>
              </a:ext>
            </a:extLst>
          </p:cNvPr>
          <p:cNvSpPr txBox="1">
            <a:spLocks noChangeArrowheads="1"/>
          </p:cNvSpPr>
          <p:nvPr/>
        </p:nvSpPr>
        <p:spPr bwMode="auto">
          <a:xfrm>
            <a:off x="10287000" y="6400800"/>
            <a:ext cx="3810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spcBef>
                <a:spcPct val="50000"/>
              </a:spcBef>
              <a:defRPr/>
            </a:pPr>
            <a:r>
              <a:rPr lang="en-US">
                <a:solidFill>
                  <a:schemeClr val="bg1"/>
                </a:solidFill>
                <a:latin typeface="Arial" charset="0"/>
                <a:ea typeface="ＭＳ Ｐゴシック" charset="0"/>
              </a:rPr>
              <a:t>7</a:t>
            </a:r>
          </a:p>
        </p:txBody>
      </p:sp>
      <p:sp>
        <p:nvSpPr>
          <p:cNvPr id="10246" name="Text Box 6">
            <a:extLst>
              <a:ext uri="{FF2B5EF4-FFF2-40B4-BE49-F238E27FC236}">
                <a16:creationId xmlns:a16="http://schemas.microsoft.com/office/drawing/2014/main" xmlns="" id="{0CC666B4-6F17-4959-B1BC-0EDB746E2846}"/>
              </a:ext>
            </a:extLst>
          </p:cNvPr>
          <p:cNvSpPr txBox="1">
            <a:spLocks noChangeArrowheads="1"/>
          </p:cNvSpPr>
          <p:nvPr/>
        </p:nvSpPr>
        <p:spPr bwMode="auto">
          <a:xfrm>
            <a:off x="2209800" y="2133601"/>
            <a:ext cx="754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spcBef>
                <a:spcPct val="50000"/>
              </a:spcBef>
              <a:buFont typeface="Wingdings" charset="0"/>
              <a:buNone/>
              <a:defRPr/>
            </a:pPr>
            <a:endParaRPr lang="en-US" sz="2800">
              <a:latin typeface="Arial" charset="0"/>
              <a:ea typeface="ＭＳ Ｐゴシック" charset="0"/>
            </a:endParaRPr>
          </a:p>
        </p:txBody>
      </p:sp>
      <p:sp>
        <p:nvSpPr>
          <p:cNvPr id="10247" name="Text Box 7">
            <a:extLst>
              <a:ext uri="{FF2B5EF4-FFF2-40B4-BE49-F238E27FC236}">
                <a16:creationId xmlns:a16="http://schemas.microsoft.com/office/drawing/2014/main" xmlns="" id="{DFE395AE-03D4-40FF-A994-09882FE6398B}"/>
              </a:ext>
            </a:extLst>
          </p:cNvPr>
          <p:cNvSpPr txBox="1">
            <a:spLocks noChangeArrowheads="1"/>
          </p:cNvSpPr>
          <p:nvPr/>
        </p:nvSpPr>
        <p:spPr bwMode="auto">
          <a:xfrm>
            <a:off x="1066800" y="1406769"/>
            <a:ext cx="8991600" cy="1797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a:spAutoFit/>
          </a:bodyPr>
          <a:lstStyle/>
          <a:p>
            <a:pPr>
              <a:defRPr/>
            </a:pPr>
            <a:endParaRPr lang="en-US" dirty="0">
              <a:latin typeface="Arial" charset="0"/>
              <a:ea typeface="ＭＳ Ｐゴシック" charset="0"/>
            </a:endParaRPr>
          </a:p>
          <a:p>
            <a:pPr>
              <a:defRPr/>
            </a:pPr>
            <a:r>
              <a:rPr lang="en-US" sz="2800" dirty="0" smtClean="0">
                <a:solidFill>
                  <a:srgbClr val="FF6600"/>
                </a:solidFill>
                <a:latin typeface="Arial" charset="0"/>
                <a:ea typeface="ＭＳ Ｐゴシック" charset="0"/>
              </a:rPr>
              <a:t>ENIAC</a:t>
            </a:r>
            <a:r>
              <a:rPr lang="en-US" sz="2800" dirty="0">
                <a:solidFill>
                  <a:srgbClr val="FF6600"/>
                </a:solidFill>
                <a:latin typeface="Arial" charset="0"/>
                <a:ea typeface="ＭＳ Ｐゴシック" charset="0"/>
              </a:rPr>
              <a:t>, UNIVAC I</a:t>
            </a:r>
          </a:p>
          <a:p>
            <a:pPr>
              <a:lnSpc>
                <a:spcPct val="80000"/>
              </a:lnSpc>
              <a:defRPr/>
            </a:pPr>
            <a:r>
              <a:rPr lang="en-US" dirty="0" smtClean="0">
                <a:latin typeface="Arial" charset="0"/>
                <a:ea typeface="ＭＳ Ｐゴシック" charset="0"/>
              </a:rPr>
              <a:t>ENIAC first electronic general purpose computer</a:t>
            </a:r>
          </a:p>
          <a:p>
            <a:pPr>
              <a:lnSpc>
                <a:spcPct val="80000"/>
              </a:lnSpc>
              <a:defRPr/>
            </a:pPr>
            <a:r>
              <a:rPr lang="en-US" dirty="0" smtClean="0">
                <a:latin typeface="Arial" charset="0"/>
                <a:ea typeface="ＭＳ Ｐゴシック" charset="0"/>
              </a:rPr>
              <a:t>Early </a:t>
            </a:r>
            <a:r>
              <a:rPr lang="en-US" dirty="0">
                <a:latin typeface="Arial" charset="0"/>
                <a:ea typeface="ＭＳ Ｐゴシック" charset="0"/>
              </a:rPr>
              <a:t>computers launch new era in mathematics, physics, engineering and economics</a:t>
            </a:r>
            <a:r>
              <a:rPr lang="en-US" sz="2800" dirty="0">
                <a:latin typeface="Arial" charset="0"/>
                <a:ea typeface="ＭＳ Ｐゴシック" charset="0"/>
              </a:rPr>
              <a:t> </a:t>
            </a:r>
          </a:p>
          <a:p>
            <a:pPr>
              <a:defRPr/>
            </a:pPr>
            <a:r>
              <a:rPr lang="en-US" sz="2800" dirty="0">
                <a:latin typeface="Arial" charset="0"/>
                <a:ea typeface="ＭＳ Ｐゴシック" charset="0"/>
              </a:rPr>
              <a:t>		</a:t>
            </a:r>
          </a:p>
        </p:txBody>
      </p:sp>
      <p:sp>
        <p:nvSpPr>
          <p:cNvPr id="10254" name="Rectangle 14">
            <a:extLst>
              <a:ext uri="{FF2B5EF4-FFF2-40B4-BE49-F238E27FC236}">
                <a16:creationId xmlns:a16="http://schemas.microsoft.com/office/drawing/2014/main" xmlns="" id="{2DAF0D95-9D65-4ABE-BE89-F84F8FC746F3}"/>
              </a:ext>
            </a:extLst>
          </p:cNvPr>
          <p:cNvSpPr>
            <a:spLocks noGrp="1" noChangeArrowheads="1"/>
          </p:cNvSpPr>
          <p:nvPr>
            <p:ph type="title"/>
          </p:nvPr>
        </p:nvSpPr>
        <p:spPr/>
        <p:txBody>
          <a:bodyPr/>
          <a:lstStyle/>
          <a:p>
            <a:pPr eaLnBrk="1" hangingPunct="1">
              <a:defRPr/>
            </a:pPr>
            <a:r>
              <a:rPr lang="en-US" dirty="0">
                <a:solidFill>
                  <a:schemeClr val="tx1"/>
                </a:solidFill>
                <a:ea typeface="+mj-ea"/>
                <a:cs typeface="+mj-cs"/>
              </a:rPr>
              <a:t>Early History of Computing</a:t>
            </a: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1578" y="2826911"/>
            <a:ext cx="2276475"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72633" y="2939722"/>
            <a:ext cx="242887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70102" y="2982585"/>
            <a:ext cx="219075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34955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xmlns="" id="{836629FB-00E6-48CB-BEF6-11FF45D0CB91}"/>
              </a:ext>
            </a:extLst>
          </p:cNvPr>
          <p:cNvSpPr>
            <a:spLocks noGrp="1"/>
          </p:cNvSpPr>
          <p:nvPr>
            <p:ph type="sldNum" sz="quarter" idx="10"/>
          </p:nvPr>
        </p:nvSpPr>
        <p:spPr/>
        <p:txBody>
          <a:bodyPr/>
          <a:lstStyle>
            <a:lvl1pPr eaLnBrk="0" hangingPunct="0">
              <a:spcBef>
                <a:spcPct val="20000"/>
              </a:spcBef>
              <a:buFont typeface="Times" panose="02020603050405020304" pitchFamily="18" charset="0"/>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Times" panose="02020603050405020304" pitchFamily="18" charset="0"/>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FC99398D-CBE3-4454-B17D-5C8F8ED3C220}" type="slidenum">
              <a:rPr lang="en-US" altLang="en-US" sz="1400"/>
              <a:pPr eaLnBrk="1" hangingPunct="1">
                <a:spcBef>
                  <a:spcPct val="0"/>
                </a:spcBef>
                <a:buFontTx/>
                <a:buNone/>
              </a:pPr>
              <a:t>29</a:t>
            </a:fld>
            <a:endParaRPr lang="en-US" altLang="en-US" sz="1400"/>
          </a:p>
        </p:txBody>
      </p:sp>
      <p:sp>
        <p:nvSpPr>
          <p:cNvPr id="11269" name="Text Box 5">
            <a:extLst>
              <a:ext uri="{FF2B5EF4-FFF2-40B4-BE49-F238E27FC236}">
                <a16:creationId xmlns:a16="http://schemas.microsoft.com/office/drawing/2014/main" xmlns="" id="{84218106-4E69-465C-9BA3-BA428EF63149}"/>
              </a:ext>
            </a:extLst>
          </p:cNvPr>
          <p:cNvSpPr txBox="1">
            <a:spLocks noChangeArrowheads="1"/>
          </p:cNvSpPr>
          <p:nvPr/>
        </p:nvSpPr>
        <p:spPr bwMode="auto">
          <a:xfrm>
            <a:off x="10287000" y="6400800"/>
            <a:ext cx="3810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spcBef>
                <a:spcPct val="50000"/>
              </a:spcBef>
              <a:defRPr/>
            </a:pPr>
            <a:r>
              <a:rPr lang="en-US">
                <a:solidFill>
                  <a:schemeClr val="bg1"/>
                </a:solidFill>
                <a:latin typeface="Arial" charset="0"/>
                <a:ea typeface="ＭＳ Ｐゴシック" charset="0"/>
              </a:rPr>
              <a:t>8</a:t>
            </a:r>
          </a:p>
        </p:txBody>
      </p:sp>
      <p:sp>
        <p:nvSpPr>
          <p:cNvPr id="11270" name="Text Box 6">
            <a:extLst>
              <a:ext uri="{FF2B5EF4-FFF2-40B4-BE49-F238E27FC236}">
                <a16:creationId xmlns:a16="http://schemas.microsoft.com/office/drawing/2014/main" xmlns="" id="{E776A6F5-7570-4991-A522-BF154BE9F299}"/>
              </a:ext>
            </a:extLst>
          </p:cNvPr>
          <p:cNvSpPr txBox="1">
            <a:spLocks noChangeArrowheads="1"/>
          </p:cNvSpPr>
          <p:nvPr/>
        </p:nvSpPr>
        <p:spPr bwMode="auto">
          <a:xfrm>
            <a:off x="2209800" y="2133601"/>
            <a:ext cx="754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spcBef>
                <a:spcPct val="50000"/>
              </a:spcBef>
              <a:buFont typeface="Wingdings" charset="0"/>
              <a:buNone/>
              <a:defRPr/>
            </a:pPr>
            <a:endParaRPr lang="en-US" sz="2800">
              <a:latin typeface="Arial" charset="0"/>
              <a:ea typeface="ＭＳ Ｐゴシック" charset="0"/>
            </a:endParaRPr>
          </a:p>
        </p:txBody>
      </p:sp>
      <p:sp>
        <p:nvSpPr>
          <p:cNvPr id="11271" name="Text Box 7">
            <a:extLst>
              <a:ext uri="{FF2B5EF4-FFF2-40B4-BE49-F238E27FC236}">
                <a16:creationId xmlns:a16="http://schemas.microsoft.com/office/drawing/2014/main" xmlns="" id="{F85ED8F8-2EF5-4C6C-881D-DE4A39B14008}"/>
              </a:ext>
            </a:extLst>
          </p:cNvPr>
          <p:cNvSpPr txBox="1">
            <a:spLocks noChangeArrowheads="1"/>
          </p:cNvSpPr>
          <p:nvPr/>
        </p:nvSpPr>
        <p:spPr bwMode="auto">
          <a:xfrm>
            <a:off x="1828800" y="1981201"/>
            <a:ext cx="7239000" cy="36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dirty="0">
                <a:solidFill>
                  <a:srgbClr val="FF6600"/>
                </a:solidFill>
                <a:latin typeface="Arial" charset="0"/>
                <a:ea typeface="ＭＳ Ｐゴシック" charset="0"/>
              </a:rPr>
              <a:t>Vacuum </a:t>
            </a:r>
            <a:r>
              <a:rPr lang="en-US" dirty="0" smtClean="0">
                <a:solidFill>
                  <a:srgbClr val="FF6600"/>
                </a:solidFill>
                <a:latin typeface="Arial" charset="0"/>
                <a:ea typeface="ＭＳ Ｐゴシック" charset="0"/>
              </a:rPr>
              <a:t>Tubes - circuitry</a:t>
            </a:r>
            <a:endParaRPr lang="en-US" dirty="0">
              <a:solidFill>
                <a:srgbClr val="FF6600"/>
              </a:solidFill>
              <a:latin typeface="Arial" charset="0"/>
              <a:ea typeface="ＭＳ Ｐゴシック" charset="0"/>
            </a:endParaRPr>
          </a:p>
          <a:p>
            <a:pPr>
              <a:defRPr/>
            </a:pPr>
            <a:r>
              <a:rPr lang="en-US" sz="2000" dirty="0">
                <a:latin typeface="Arial" charset="0"/>
                <a:ea typeface="ＭＳ Ｐゴシック" charset="0"/>
              </a:rPr>
              <a:t>Large, not very reliable, generated a lot of heat</a:t>
            </a:r>
          </a:p>
          <a:p>
            <a:pPr>
              <a:defRPr/>
            </a:pPr>
            <a:endParaRPr lang="en-US" dirty="0">
              <a:latin typeface="Arial" charset="0"/>
              <a:ea typeface="ＭＳ Ｐゴシック" charset="0"/>
            </a:endParaRPr>
          </a:p>
          <a:p>
            <a:pPr>
              <a:defRPr/>
            </a:pPr>
            <a:r>
              <a:rPr lang="en-US" dirty="0">
                <a:solidFill>
                  <a:srgbClr val="FF6600"/>
                </a:solidFill>
                <a:latin typeface="Arial" charset="0"/>
                <a:ea typeface="ＭＳ Ｐゴシック" charset="0"/>
              </a:rPr>
              <a:t>Magnetic </a:t>
            </a:r>
            <a:r>
              <a:rPr lang="en-US" dirty="0" smtClean="0">
                <a:solidFill>
                  <a:srgbClr val="FF6600"/>
                </a:solidFill>
                <a:latin typeface="Arial" charset="0"/>
                <a:ea typeface="ＭＳ Ｐゴシック" charset="0"/>
              </a:rPr>
              <a:t>Drum - memory</a:t>
            </a:r>
            <a:endParaRPr lang="en-US" dirty="0">
              <a:solidFill>
                <a:srgbClr val="FF6600"/>
              </a:solidFill>
              <a:latin typeface="Arial" charset="0"/>
              <a:ea typeface="ＭＳ Ｐゴシック" charset="0"/>
            </a:endParaRPr>
          </a:p>
          <a:p>
            <a:pPr>
              <a:defRPr/>
            </a:pPr>
            <a:r>
              <a:rPr lang="en-US" sz="2000" dirty="0">
                <a:latin typeface="Arial" charset="0"/>
                <a:ea typeface="ＭＳ Ｐゴシック" charset="0"/>
              </a:rPr>
              <a:t>Memory device that rotated under a read/write head</a:t>
            </a:r>
          </a:p>
          <a:p>
            <a:pPr>
              <a:defRPr/>
            </a:pPr>
            <a:endParaRPr lang="en-US" dirty="0">
              <a:solidFill>
                <a:srgbClr val="FF6600"/>
              </a:solidFill>
              <a:latin typeface="Arial" charset="0"/>
              <a:ea typeface="ＭＳ Ｐゴシック" charset="0"/>
            </a:endParaRPr>
          </a:p>
          <a:p>
            <a:pPr>
              <a:defRPr/>
            </a:pPr>
            <a:r>
              <a:rPr lang="en-US" dirty="0">
                <a:solidFill>
                  <a:srgbClr val="FF6600"/>
                </a:solidFill>
                <a:latin typeface="Arial" charset="0"/>
                <a:ea typeface="ＭＳ Ｐゴシック" charset="0"/>
              </a:rPr>
              <a:t>Card Readers </a:t>
            </a:r>
            <a:r>
              <a:rPr lang="en-US" dirty="0">
                <a:solidFill>
                  <a:srgbClr val="FF6600"/>
                </a:solidFill>
                <a:latin typeface="Arial" charset="0"/>
                <a:ea typeface="ＭＳ Ｐゴシック" charset="0"/>
                <a:sym typeface="Wingdings" charset="0"/>
              </a:rPr>
              <a:t> Magnetic Tape Drives</a:t>
            </a:r>
            <a:endParaRPr lang="en-US" dirty="0">
              <a:solidFill>
                <a:srgbClr val="FF6600"/>
              </a:solidFill>
              <a:latin typeface="Arial" charset="0"/>
              <a:ea typeface="ＭＳ Ｐゴシック" charset="0"/>
            </a:endParaRPr>
          </a:p>
          <a:p>
            <a:pPr>
              <a:defRPr/>
            </a:pPr>
            <a:r>
              <a:rPr lang="en-US" sz="2000" dirty="0">
                <a:latin typeface="Arial" charset="0"/>
                <a:ea typeface="ＭＳ Ｐゴシック" charset="0"/>
              </a:rPr>
              <a:t>Sequential auxiliary storage </a:t>
            </a:r>
            <a:r>
              <a:rPr lang="en-US" sz="2000" dirty="0" smtClean="0">
                <a:latin typeface="Arial" charset="0"/>
                <a:ea typeface="ＭＳ Ｐゴシック" charset="0"/>
              </a:rPr>
              <a:t>devices</a:t>
            </a:r>
          </a:p>
          <a:p>
            <a:pPr>
              <a:defRPr/>
            </a:pPr>
            <a:endParaRPr lang="en-US" sz="2000" dirty="0">
              <a:latin typeface="Arial" charset="0"/>
              <a:ea typeface="ＭＳ Ｐゴシック" charset="0"/>
            </a:endParaRPr>
          </a:p>
          <a:p>
            <a:pPr>
              <a:defRPr/>
            </a:pPr>
            <a:r>
              <a:rPr lang="en-US" sz="2000" dirty="0">
                <a:solidFill>
                  <a:srgbClr val="FF6600"/>
                </a:solidFill>
                <a:latin typeface="Arial" charset="0"/>
                <a:ea typeface="ＭＳ Ｐゴシック" charset="0"/>
              </a:rPr>
              <a:t>Computers relied on machine language, input was based on punch cards and paper tape, output displayed on printouts</a:t>
            </a:r>
            <a:endParaRPr lang="en-US" sz="2000" dirty="0">
              <a:latin typeface="Arial" charset="0"/>
              <a:ea typeface="ＭＳ Ｐゴシック" charset="0"/>
            </a:endParaRPr>
          </a:p>
          <a:p>
            <a:pPr>
              <a:defRPr/>
            </a:pPr>
            <a:endParaRPr lang="en-US" sz="2000" dirty="0">
              <a:latin typeface="Arial" charset="0"/>
              <a:ea typeface="ＭＳ Ｐゴシック" charset="0"/>
            </a:endParaRPr>
          </a:p>
        </p:txBody>
      </p:sp>
      <p:sp>
        <p:nvSpPr>
          <p:cNvPr id="11279" name="Rectangle 15">
            <a:extLst>
              <a:ext uri="{FF2B5EF4-FFF2-40B4-BE49-F238E27FC236}">
                <a16:creationId xmlns:a16="http://schemas.microsoft.com/office/drawing/2014/main" xmlns="" id="{567670F0-68FD-4B46-934E-DFF7B1F5699A}"/>
              </a:ext>
            </a:extLst>
          </p:cNvPr>
          <p:cNvSpPr>
            <a:spLocks noGrp="1" noChangeArrowheads="1"/>
          </p:cNvSpPr>
          <p:nvPr>
            <p:ph type="title"/>
          </p:nvPr>
        </p:nvSpPr>
        <p:spPr>
          <a:xfrm>
            <a:off x="1828800" y="211015"/>
            <a:ext cx="7772400" cy="1143000"/>
          </a:xfrm>
        </p:spPr>
        <p:txBody>
          <a:bodyPr/>
          <a:lstStyle/>
          <a:p>
            <a:pPr eaLnBrk="1" hangingPunct="1">
              <a:defRPr/>
            </a:pPr>
            <a:r>
              <a:rPr lang="en-US" sz="3200" dirty="0"/>
              <a:t>First Generation Hardware </a:t>
            </a:r>
            <a:br>
              <a:rPr lang="en-US" sz="3200" dirty="0"/>
            </a:br>
            <a:r>
              <a:rPr lang="en-US" sz="3200" dirty="0"/>
              <a:t>(1951-1959)</a:t>
            </a:r>
          </a:p>
        </p:txBody>
      </p:sp>
      <p:pic>
        <p:nvPicPr>
          <p:cNvPr id="13319" name="Picture 1">
            <a:extLst>
              <a:ext uri="{FF2B5EF4-FFF2-40B4-BE49-F238E27FC236}">
                <a16:creationId xmlns:a16="http://schemas.microsoft.com/office/drawing/2014/main" xmlns="" id="{38AEB4D0-BEE7-46FB-A4DB-75B9EF43B2F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06956" y="1484313"/>
            <a:ext cx="2209800" cy="391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xmlns="" id="{4B94F4D9-D4DB-4931-B84E-983882FF4C28}"/>
              </a:ext>
            </a:extLst>
          </p:cNvPr>
          <p:cNvSpPr>
            <a:spLocks noGrp="1" noChangeArrowheads="1"/>
          </p:cNvSpPr>
          <p:nvPr>
            <p:ph type="title"/>
          </p:nvPr>
        </p:nvSpPr>
        <p:spPr/>
        <p:txBody>
          <a:bodyPr/>
          <a:lstStyle/>
          <a:p>
            <a:pPr>
              <a:defRPr/>
            </a:pPr>
            <a:r>
              <a:rPr lang="en-US"/>
              <a:t>What are ICT?</a:t>
            </a:r>
            <a:endParaRPr lang="en-US" b="0"/>
          </a:p>
        </p:txBody>
      </p:sp>
      <p:sp>
        <p:nvSpPr>
          <p:cNvPr id="71685" name="Rectangle 5">
            <a:extLst>
              <a:ext uri="{FF2B5EF4-FFF2-40B4-BE49-F238E27FC236}">
                <a16:creationId xmlns:a16="http://schemas.microsoft.com/office/drawing/2014/main" xmlns="" id="{0E541F34-FF85-44E0-A25D-7BA37306104C}"/>
              </a:ext>
            </a:extLst>
          </p:cNvPr>
          <p:cNvSpPr>
            <a:spLocks noChangeArrowheads="1"/>
          </p:cNvSpPr>
          <p:nvPr/>
        </p:nvSpPr>
        <p:spPr bwMode="auto">
          <a:xfrm>
            <a:off x="1831181" y="1537495"/>
            <a:ext cx="8529637" cy="373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sz="1600">
                <a:solidFill>
                  <a:schemeClr val="tx1"/>
                </a:solidFill>
                <a:latin typeface="Times New Roman" panose="02020603050405020304" pitchFamily="18" charset="0"/>
              </a:defRPr>
            </a:lvl1pPr>
            <a:lvl2pPr marL="742950" indent="-285750">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marL="0" indent="0">
              <a:lnSpc>
                <a:spcPct val="90000"/>
              </a:lnSpc>
              <a:spcBef>
                <a:spcPct val="20000"/>
              </a:spcBef>
              <a:buClr>
                <a:schemeClr val="tx2"/>
              </a:buClr>
              <a:buSzPct val="70000"/>
            </a:pPr>
            <a:r>
              <a:rPr kumimoji="1" lang="en-US" altLang="en-US" sz="3200" dirty="0">
                <a:latin typeface="Arial" panose="020B0604020202020204" pitchFamily="34" charset="0"/>
              </a:rPr>
              <a:t>	</a:t>
            </a:r>
            <a:r>
              <a:rPr kumimoji="1" lang="en-US" altLang="en-US" sz="3200" b="1" dirty="0">
                <a:latin typeface="Arial" panose="020B0604020202020204" pitchFamily="34" charset="0"/>
              </a:rPr>
              <a:t>I</a:t>
            </a:r>
            <a:r>
              <a:rPr kumimoji="1" lang="en-US" altLang="en-US" sz="3200" dirty="0">
                <a:solidFill>
                  <a:schemeClr val="tx2"/>
                </a:solidFill>
                <a:latin typeface="Arial" panose="020B0604020202020204" pitchFamily="34" charset="0"/>
              </a:rPr>
              <a:t>nformation</a:t>
            </a:r>
          </a:p>
          <a:p>
            <a:pPr marL="0" indent="0">
              <a:lnSpc>
                <a:spcPct val="90000"/>
              </a:lnSpc>
              <a:spcBef>
                <a:spcPct val="20000"/>
              </a:spcBef>
              <a:buClr>
                <a:schemeClr val="tx2"/>
              </a:buClr>
              <a:buSzPct val="70000"/>
            </a:pPr>
            <a:r>
              <a:rPr kumimoji="1" lang="en-US" altLang="en-US" sz="3200" dirty="0">
                <a:latin typeface="Arial" panose="020B0604020202020204" pitchFamily="34" charset="0"/>
              </a:rPr>
              <a:t>	</a:t>
            </a:r>
            <a:r>
              <a:rPr kumimoji="1" lang="en-US" altLang="en-US" sz="3200" b="1" dirty="0">
                <a:latin typeface="Arial" panose="020B0604020202020204" pitchFamily="34" charset="0"/>
              </a:rPr>
              <a:t>C</a:t>
            </a:r>
            <a:r>
              <a:rPr kumimoji="1" lang="en-US" altLang="en-US" sz="3200" dirty="0">
                <a:solidFill>
                  <a:schemeClr val="tx2"/>
                </a:solidFill>
                <a:latin typeface="Arial" panose="020B0604020202020204" pitchFamily="34" charset="0"/>
              </a:rPr>
              <a:t>ommunication</a:t>
            </a:r>
          </a:p>
          <a:p>
            <a:pPr marL="0" indent="0">
              <a:lnSpc>
                <a:spcPct val="90000"/>
              </a:lnSpc>
              <a:spcBef>
                <a:spcPct val="20000"/>
              </a:spcBef>
              <a:buClr>
                <a:schemeClr val="tx2"/>
              </a:buClr>
              <a:buSzPct val="70000"/>
            </a:pPr>
            <a:r>
              <a:rPr kumimoji="1" lang="en-US" altLang="en-US" sz="3200" dirty="0">
                <a:latin typeface="Arial" panose="020B0604020202020204" pitchFamily="34" charset="0"/>
              </a:rPr>
              <a:t>	</a:t>
            </a:r>
            <a:r>
              <a:rPr kumimoji="1" lang="en-US" altLang="en-US" sz="3200" b="1" dirty="0">
                <a:latin typeface="Arial" panose="020B0604020202020204" pitchFamily="34" charset="0"/>
              </a:rPr>
              <a:t>T</a:t>
            </a:r>
            <a:r>
              <a:rPr kumimoji="1" lang="en-US" altLang="en-US" sz="3200" dirty="0">
                <a:solidFill>
                  <a:schemeClr val="tx2"/>
                </a:solidFill>
                <a:latin typeface="Arial" panose="020B0604020202020204" pitchFamily="34" charset="0"/>
              </a:rPr>
              <a:t>echnologies</a:t>
            </a:r>
          </a:p>
          <a:p>
            <a:pPr>
              <a:lnSpc>
                <a:spcPct val="90000"/>
              </a:lnSpc>
              <a:spcBef>
                <a:spcPct val="20000"/>
              </a:spcBef>
              <a:buClr>
                <a:schemeClr val="tx2"/>
              </a:buClr>
              <a:buSzPct val="70000"/>
              <a:buFont typeface="Monotype Sorts"/>
              <a:buChar char="n"/>
            </a:pPr>
            <a:endParaRPr kumimoji="1" lang="en-US" altLang="en-US" sz="3200" dirty="0">
              <a:latin typeface="Arial" panose="020B0604020202020204" pitchFamily="34" charset="0"/>
            </a:endParaRPr>
          </a:p>
          <a:p>
            <a:pPr>
              <a:lnSpc>
                <a:spcPct val="90000"/>
              </a:lnSpc>
              <a:spcBef>
                <a:spcPct val="20000"/>
              </a:spcBef>
              <a:buClr>
                <a:schemeClr val="tx2"/>
              </a:buClr>
              <a:buSzPct val="70000"/>
              <a:buFont typeface="Monotype Sorts"/>
              <a:buNone/>
            </a:pPr>
            <a:r>
              <a:rPr kumimoji="1" lang="en-US" altLang="en-US" sz="2800" b="1" dirty="0">
                <a:latin typeface="Arial" panose="020B0604020202020204" pitchFamily="34" charset="0"/>
              </a:rPr>
              <a:t>ICT</a:t>
            </a:r>
            <a:r>
              <a:rPr kumimoji="1" lang="en-US" altLang="en-US" sz="2800" dirty="0">
                <a:latin typeface="Arial" panose="020B0604020202020204" pitchFamily="34" charset="0"/>
              </a:rPr>
              <a:t> </a:t>
            </a:r>
            <a:r>
              <a:rPr kumimoji="1" lang="en-US" altLang="en-US" sz="2800" dirty="0">
                <a:solidFill>
                  <a:schemeClr val="tx2"/>
                </a:solidFill>
                <a:latin typeface="Arial" panose="020B0604020202020204" pitchFamily="34" charset="0"/>
              </a:rPr>
              <a:t>are the hardware and software that enable society to create, collect, consolidate and communicate information in </a:t>
            </a:r>
            <a:r>
              <a:rPr kumimoji="1" lang="en-US" altLang="en-US" sz="2800" dirty="0" smtClean="0">
                <a:solidFill>
                  <a:schemeClr val="tx2"/>
                </a:solidFill>
                <a:latin typeface="Arial" panose="020B0604020202020204" pitchFamily="34" charset="0"/>
              </a:rPr>
              <a:t>different formats </a:t>
            </a:r>
            <a:r>
              <a:rPr kumimoji="1" lang="en-US" altLang="en-US" sz="2800" dirty="0">
                <a:solidFill>
                  <a:schemeClr val="tx2"/>
                </a:solidFill>
                <a:latin typeface="Arial" panose="020B0604020202020204" pitchFamily="34" charset="0"/>
              </a:rPr>
              <a:t>and for various purposes.</a:t>
            </a:r>
            <a:r>
              <a:rPr kumimoji="1" lang="en-US" altLang="en-US" sz="2800" dirty="0">
                <a:latin typeface="Arial" panose="020B0604020202020204" pitchFamily="34" charset="0"/>
              </a:rPr>
              <a:t> </a:t>
            </a:r>
          </a:p>
        </p:txBody>
      </p:sp>
      <p:sp>
        <p:nvSpPr>
          <p:cNvPr id="25604" name="Rectangle 6">
            <a:extLst>
              <a:ext uri="{FF2B5EF4-FFF2-40B4-BE49-F238E27FC236}">
                <a16:creationId xmlns:a16="http://schemas.microsoft.com/office/drawing/2014/main" xmlns="" id="{F6DE73D4-F725-4528-848D-DC664B9CB4AA}"/>
              </a:ext>
            </a:extLst>
          </p:cNvPr>
          <p:cNvSpPr>
            <a:spLocks noChangeArrowheads="1"/>
          </p:cNvSpPr>
          <p:nvPr/>
        </p:nvSpPr>
        <p:spPr bwMode="auto">
          <a:xfrm>
            <a:off x="1524000" y="5122864"/>
            <a:ext cx="9144000"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med"/>
              </a14:hiddenLine>
            </a:ext>
          </a:extLst>
        </p:spPr>
        <p:txBody>
          <a:bodyPr>
            <a:spAutoFit/>
          </a:bodyPr>
          <a:lstStyle>
            <a:lvl1pPr>
              <a:defRPr sz="1600">
                <a:solidFill>
                  <a:schemeClr val="tx1"/>
                </a:solidFill>
                <a:latin typeface="Times New Roman" panose="02020603050405020304" pitchFamily="18" charset="0"/>
              </a:defRPr>
            </a:lvl1pPr>
            <a:lvl2pPr>
              <a:defRPr sz="1600">
                <a:solidFill>
                  <a:schemeClr val="tx1"/>
                </a:solidFill>
                <a:latin typeface="Times New Roman" panose="02020603050405020304" pitchFamily="18" charset="0"/>
              </a:defRPr>
            </a:lvl2pPr>
            <a:lvl3pPr marL="1143000" indent="-228600">
              <a:defRPr sz="1600">
                <a:solidFill>
                  <a:schemeClr val="tx1"/>
                </a:solidFill>
                <a:latin typeface="Times New Roman" panose="02020603050405020304" pitchFamily="18" charset="0"/>
              </a:defRPr>
            </a:lvl3pPr>
            <a:lvl4pPr marL="1600200" indent="-228600">
              <a:defRPr sz="1600">
                <a:solidFill>
                  <a:schemeClr val="tx1"/>
                </a:solidFill>
                <a:latin typeface="Times New Roman" panose="02020603050405020304" pitchFamily="18" charset="0"/>
              </a:defRPr>
            </a:lvl4pPr>
            <a:lvl5pPr marL="2057400" indent="-22860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endParaRPr lang="en-US" altLang="en-US" sz="2000">
              <a:solidFill>
                <a:srgbClr val="FF3300"/>
              </a:solidFill>
              <a:latin typeface="Arial" panose="020B0604020202020204" pitchFamily="34" charset="0"/>
            </a:endParaRPr>
          </a:p>
          <a:p>
            <a:pPr lvl="1" algn="ctr"/>
            <a:r>
              <a:rPr lang="en-US" altLang="en-US" sz="2400" b="1">
                <a:solidFill>
                  <a:srgbClr val="FF3300"/>
                </a:solidFill>
                <a:latin typeface="Arial" panose="020B0604020202020204" pitchFamily="34" charset="0"/>
              </a:rPr>
              <a:t>The technology used to handle information and aid communication</a:t>
            </a:r>
          </a:p>
          <a:p>
            <a:endParaRPr lang="en-US" altLang="en-US" sz="2400" b="1">
              <a:solidFill>
                <a:srgbClr val="FF33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5">
                                            <p:txEl>
                                              <p:pRg st="0" end="0"/>
                                            </p:txEl>
                                          </p:spTgt>
                                        </p:tgtEl>
                                        <p:attrNameLst>
                                          <p:attrName>style.visibility</p:attrName>
                                        </p:attrNameLst>
                                      </p:cBhvr>
                                      <p:to>
                                        <p:strVal val="visible"/>
                                      </p:to>
                                    </p:set>
                                    <p:anim calcmode="lin" valueType="num">
                                      <p:cBhvr additive="base">
                                        <p:cTn id="7" dur="500" fill="hold"/>
                                        <p:tgtEl>
                                          <p:spTgt spid="7168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68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685">
                                            <p:txEl>
                                              <p:pRg st="1" end="1"/>
                                            </p:txEl>
                                          </p:spTgt>
                                        </p:tgtEl>
                                        <p:attrNameLst>
                                          <p:attrName>style.visibility</p:attrName>
                                        </p:attrNameLst>
                                      </p:cBhvr>
                                      <p:to>
                                        <p:strVal val="visible"/>
                                      </p:to>
                                    </p:set>
                                    <p:anim calcmode="lin" valueType="num">
                                      <p:cBhvr additive="base">
                                        <p:cTn id="13" dur="500" fill="hold"/>
                                        <p:tgtEl>
                                          <p:spTgt spid="7168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68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1685">
                                            <p:txEl>
                                              <p:pRg st="2" end="2"/>
                                            </p:txEl>
                                          </p:spTgt>
                                        </p:tgtEl>
                                        <p:attrNameLst>
                                          <p:attrName>style.visibility</p:attrName>
                                        </p:attrNameLst>
                                      </p:cBhvr>
                                      <p:to>
                                        <p:strVal val="visible"/>
                                      </p:to>
                                    </p:set>
                                    <p:anim calcmode="lin" valueType="num">
                                      <p:cBhvr additive="base">
                                        <p:cTn id="19" dur="500" fill="hold"/>
                                        <p:tgtEl>
                                          <p:spTgt spid="7168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168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1685">
                                            <p:txEl>
                                              <p:pRg st="4" end="4"/>
                                            </p:txEl>
                                          </p:spTgt>
                                        </p:tgtEl>
                                        <p:attrNameLst>
                                          <p:attrName>style.visibility</p:attrName>
                                        </p:attrNameLst>
                                      </p:cBhvr>
                                      <p:to>
                                        <p:strVal val="visible"/>
                                      </p:to>
                                    </p:set>
                                    <p:anim calcmode="lin" valueType="num">
                                      <p:cBhvr additive="base">
                                        <p:cTn id="25" dur="500" fill="hold"/>
                                        <p:tgtEl>
                                          <p:spTgt spid="7168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168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a:extLst>
              <a:ext uri="{FF2B5EF4-FFF2-40B4-BE49-F238E27FC236}">
                <a16:creationId xmlns:a16="http://schemas.microsoft.com/office/drawing/2014/main" xmlns="" id="{3E28885A-4042-41FC-B6E8-0F214E85AABA}"/>
              </a:ext>
            </a:extLst>
          </p:cNvPr>
          <p:cNvSpPr>
            <a:spLocks noGrp="1"/>
          </p:cNvSpPr>
          <p:nvPr>
            <p:ph type="sldNum" sz="quarter" idx="10"/>
          </p:nvPr>
        </p:nvSpPr>
        <p:spPr/>
        <p:txBody>
          <a:bodyPr/>
          <a:lstStyle>
            <a:lvl1pPr eaLnBrk="0" hangingPunct="0">
              <a:spcBef>
                <a:spcPct val="20000"/>
              </a:spcBef>
              <a:buFont typeface="Times" panose="02020603050405020304" pitchFamily="18" charset="0"/>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Times" panose="02020603050405020304" pitchFamily="18" charset="0"/>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0C544C68-8142-4770-B1B7-51822E91440C}" type="slidenum">
              <a:rPr lang="en-US" altLang="en-US" sz="1400"/>
              <a:pPr eaLnBrk="1" hangingPunct="1">
                <a:spcBef>
                  <a:spcPct val="0"/>
                </a:spcBef>
                <a:buFontTx/>
                <a:buNone/>
              </a:pPr>
              <a:t>30</a:t>
            </a:fld>
            <a:endParaRPr lang="en-US" altLang="en-US" sz="1400"/>
          </a:p>
        </p:txBody>
      </p:sp>
      <p:sp>
        <p:nvSpPr>
          <p:cNvPr id="12293" name="Text Box 5">
            <a:extLst>
              <a:ext uri="{FF2B5EF4-FFF2-40B4-BE49-F238E27FC236}">
                <a16:creationId xmlns:a16="http://schemas.microsoft.com/office/drawing/2014/main" xmlns="" id="{5C105E25-F544-47ED-80B7-F156561DECB0}"/>
              </a:ext>
            </a:extLst>
          </p:cNvPr>
          <p:cNvSpPr txBox="1">
            <a:spLocks noChangeArrowheads="1"/>
          </p:cNvSpPr>
          <p:nvPr/>
        </p:nvSpPr>
        <p:spPr bwMode="auto">
          <a:xfrm>
            <a:off x="10287000" y="6400800"/>
            <a:ext cx="3810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spcBef>
                <a:spcPct val="50000"/>
              </a:spcBef>
              <a:defRPr/>
            </a:pPr>
            <a:r>
              <a:rPr lang="en-US">
                <a:solidFill>
                  <a:schemeClr val="bg1"/>
                </a:solidFill>
                <a:latin typeface="Arial" charset="0"/>
                <a:ea typeface="ＭＳ Ｐゴシック" charset="0"/>
              </a:rPr>
              <a:t>9</a:t>
            </a:r>
          </a:p>
        </p:txBody>
      </p:sp>
      <p:sp>
        <p:nvSpPr>
          <p:cNvPr id="12294" name="Text Box 6">
            <a:extLst>
              <a:ext uri="{FF2B5EF4-FFF2-40B4-BE49-F238E27FC236}">
                <a16:creationId xmlns:a16="http://schemas.microsoft.com/office/drawing/2014/main" xmlns="" id="{E538E645-9351-46C6-B2DB-1F2496675D77}"/>
              </a:ext>
            </a:extLst>
          </p:cNvPr>
          <p:cNvSpPr txBox="1">
            <a:spLocks noChangeArrowheads="1"/>
          </p:cNvSpPr>
          <p:nvPr/>
        </p:nvSpPr>
        <p:spPr bwMode="auto">
          <a:xfrm>
            <a:off x="2209800" y="2133601"/>
            <a:ext cx="754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spcBef>
                <a:spcPct val="50000"/>
              </a:spcBef>
              <a:buFont typeface="Wingdings" charset="0"/>
              <a:buNone/>
              <a:defRPr/>
            </a:pPr>
            <a:endParaRPr lang="en-US" sz="2800">
              <a:latin typeface="Arial" charset="0"/>
              <a:ea typeface="ＭＳ Ｐゴシック" charset="0"/>
            </a:endParaRPr>
          </a:p>
        </p:txBody>
      </p:sp>
      <p:sp>
        <p:nvSpPr>
          <p:cNvPr id="12295" name="Text Box 7">
            <a:extLst>
              <a:ext uri="{FF2B5EF4-FFF2-40B4-BE49-F238E27FC236}">
                <a16:creationId xmlns:a16="http://schemas.microsoft.com/office/drawing/2014/main" xmlns="" id="{65A1C6D2-5583-458A-8734-D5790891BF40}"/>
              </a:ext>
            </a:extLst>
          </p:cNvPr>
          <p:cNvSpPr txBox="1">
            <a:spLocks noChangeArrowheads="1"/>
          </p:cNvSpPr>
          <p:nvPr/>
        </p:nvSpPr>
        <p:spPr bwMode="auto">
          <a:xfrm>
            <a:off x="2133600" y="1981201"/>
            <a:ext cx="7772400"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sz="2800" dirty="0">
                <a:solidFill>
                  <a:srgbClr val="FF6600"/>
                </a:solidFill>
                <a:latin typeface="Arial" charset="0"/>
                <a:ea typeface="ＭＳ Ｐゴシック" charset="0"/>
              </a:rPr>
              <a:t>Transistor</a:t>
            </a:r>
          </a:p>
          <a:p>
            <a:pPr>
              <a:defRPr/>
            </a:pPr>
            <a:r>
              <a:rPr lang="en-US" dirty="0">
                <a:latin typeface="Arial" charset="0"/>
                <a:ea typeface="ＭＳ Ｐゴシック" charset="0"/>
              </a:rPr>
              <a:t>Replaced vacuum </a:t>
            </a:r>
            <a:r>
              <a:rPr lang="en-US" dirty="0" smtClean="0">
                <a:latin typeface="Arial" charset="0"/>
                <a:ea typeface="ＭＳ Ｐゴシック" charset="0"/>
              </a:rPr>
              <a:t>tube (1-40), </a:t>
            </a:r>
            <a:r>
              <a:rPr lang="en-US" dirty="0">
                <a:latin typeface="Arial" charset="0"/>
                <a:ea typeface="ＭＳ Ｐゴシック" charset="0"/>
              </a:rPr>
              <a:t>fast, small, </a:t>
            </a:r>
            <a:br>
              <a:rPr lang="en-US" dirty="0">
                <a:latin typeface="Arial" charset="0"/>
                <a:ea typeface="ＭＳ Ｐゴシック" charset="0"/>
              </a:rPr>
            </a:br>
            <a:r>
              <a:rPr lang="en-US" dirty="0">
                <a:latin typeface="Arial" charset="0"/>
                <a:ea typeface="ＭＳ Ｐゴシック" charset="0"/>
              </a:rPr>
              <a:t>durable, cheap</a:t>
            </a:r>
          </a:p>
          <a:p>
            <a:pPr>
              <a:defRPr/>
            </a:pPr>
            <a:endParaRPr lang="en-US" sz="2800" dirty="0">
              <a:latin typeface="Arial" charset="0"/>
              <a:ea typeface="ＭＳ Ｐゴシック" charset="0"/>
            </a:endParaRPr>
          </a:p>
          <a:p>
            <a:pPr>
              <a:defRPr/>
            </a:pPr>
            <a:r>
              <a:rPr lang="en-US" sz="2800" dirty="0">
                <a:solidFill>
                  <a:srgbClr val="FF6600"/>
                </a:solidFill>
                <a:latin typeface="Arial" charset="0"/>
                <a:ea typeface="ＭＳ Ｐゴシック" charset="0"/>
              </a:rPr>
              <a:t>Magnetic Cores</a:t>
            </a:r>
          </a:p>
          <a:p>
            <a:pPr>
              <a:defRPr/>
            </a:pPr>
            <a:r>
              <a:rPr lang="en-US" dirty="0">
                <a:latin typeface="Arial" charset="0"/>
                <a:ea typeface="ＭＳ Ｐゴシック" charset="0"/>
              </a:rPr>
              <a:t>Replaced magnetic drums, information available instantly</a:t>
            </a:r>
          </a:p>
          <a:p>
            <a:pPr>
              <a:defRPr/>
            </a:pPr>
            <a:endParaRPr lang="en-US" sz="2800" dirty="0">
              <a:latin typeface="Arial" charset="0"/>
              <a:ea typeface="ＭＳ Ｐゴシック" charset="0"/>
            </a:endParaRPr>
          </a:p>
          <a:p>
            <a:pPr>
              <a:defRPr/>
            </a:pPr>
            <a:r>
              <a:rPr lang="en-US" sz="2800" dirty="0">
                <a:solidFill>
                  <a:srgbClr val="FF6600"/>
                </a:solidFill>
                <a:latin typeface="Arial" charset="0"/>
                <a:ea typeface="ＭＳ Ｐゴシック" charset="0"/>
              </a:rPr>
              <a:t>Magnetic Disks</a:t>
            </a:r>
          </a:p>
          <a:p>
            <a:pPr>
              <a:defRPr/>
            </a:pPr>
            <a:r>
              <a:rPr lang="en-US" dirty="0">
                <a:latin typeface="Arial" charset="0"/>
                <a:ea typeface="ＭＳ Ｐゴシック" charset="0"/>
              </a:rPr>
              <a:t>Replaced magnetic tape, data can be accessed </a:t>
            </a:r>
            <a:r>
              <a:rPr lang="en-US" dirty="0" smtClean="0">
                <a:latin typeface="Arial" charset="0"/>
                <a:ea typeface="ＭＳ Ｐゴシック" charset="0"/>
              </a:rPr>
              <a:t>directly</a:t>
            </a:r>
          </a:p>
          <a:p>
            <a:pPr>
              <a:defRPr/>
            </a:pPr>
            <a:endParaRPr lang="en-US" dirty="0">
              <a:latin typeface="Arial" charset="0"/>
              <a:ea typeface="ＭＳ Ｐゴシック" charset="0"/>
            </a:endParaRPr>
          </a:p>
          <a:p>
            <a:pPr>
              <a:defRPr/>
            </a:pPr>
            <a:r>
              <a:rPr lang="en-US" dirty="0">
                <a:solidFill>
                  <a:srgbClr val="FF6600"/>
                </a:solidFill>
                <a:latin typeface="Arial" charset="0"/>
                <a:ea typeface="ＭＳ Ｐゴシック" charset="0"/>
              </a:rPr>
              <a:t>Computers relied on </a:t>
            </a:r>
            <a:r>
              <a:rPr lang="en-US" dirty="0" smtClean="0">
                <a:solidFill>
                  <a:srgbClr val="FF6600"/>
                </a:solidFill>
                <a:latin typeface="Arial" charset="0"/>
                <a:ea typeface="ＭＳ Ｐゴシック" charset="0"/>
              </a:rPr>
              <a:t>symbolic/assembly language</a:t>
            </a:r>
            <a:endParaRPr lang="en-US" dirty="0">
              <a:latin typeface="Arial" charset="0"/>
              <a:ea typeface="ＭＳ Ｐゴシック" charset="0"/>
            </a:endParaRPr>
          </a:p>
          <a:p>
            <a:pPr>
              <a:defRPr/>
            </a:pPr>
            <a:endParaRPr lang="en-US" dirty="0">
              <a:latin typeface="Arial" charset="0"/>
              <a:ea typeface="ＭＳ Ｐゴシック" charset="0"/>
            </a:endParaRPr>
          </a:p>
          <a:p>
            <a:pPr>
              <a:defRPr/>
            </a:pPr>
            <a:endParaRPr lang="en-US" dirty="0">
              <a:latin typeface="Arial" charset="0"/>
              <a:ea typeface="ＭＳ Ｐゴシック" charset="0"/>
            </a:endParaRPr>
          </a:p>
        </p:txBody>
      </p:sp>
      <p:sp>
        <p:nvSpPr>
          <p:cNvPr id="12302" name="Rectangle 14">
            <a:extLst>
              <a:ext uri="{FF2B5EF4-FFF2-40B4-BE49-F238E27FC236}">
                <a16:creationId xmlns:a16="http://schemas.microsoft.com/office/drawing/2014/main" xmlns="" id="{4FF53AC9-B9E1-4740-A2AC-A5E1C7C79722}"/>
              </a:ext>
            </a:extLst>
          </p:cNvPr>
          <p:cNvSpPr>
            <a:spLocks noGrp="1" noChangeArrowheads="1"/>
          </p:cNvSpPr>
          <p:nvPr>
            <p:ph type="title"/>
          </p:nvPr>
        </p:nvSpPr>
        <p:spPr>
          <a:xfrm>
            <a:off x="2133600" y="76200"/>
            <a:ext cx="8001000" cy="1143000"/>
          </a:xfrm>
        </p:spPr>
        <p:txBody>
          <a:bodyPr/>
          <a:lstStyle/>
          <a:p>
            <a:pPr eaLnBrk="1" hangingPunct="1">
              <a:defRPr/>
            </a:pPr>
            <a:r>
              <a:rPr lang="en-US" sz="3200" dirty="0"/>
              <a:t>Second Generation Hardware </a:t>
            </a:r>
            <a:br>
              <a:rPr lang="en-US" sz="3200" dirty="0"/>
            </a:br>
            <a:r>
              <a:rPr lang="en-US" sz="3200" dirty="0"/>
              <a:t>(1959-1965)</a:t>
            </a:r>
          </a:p>
        </p:txBody>
      </p:sp>
      <p:pic>
        <p:nvPicPr>
          <p:cNvPr id="14343" name="Picture 1">
            <a:extLst>
              <a:ext uri="{FF2B5EF4-FFF2-40B4-BE49-F238E27FC236}">
                <a16:creationId xmlns:a16="http://schemas.microsoft.com/office/drawing/2014/main" xmlns="" id="{AABA5D26-EAFD-4FA6-9A6A-FDE25D3266F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2439" y="1219200"/>
            <a:ext cx="2181225" cy="260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a:extLst>
              <a:ext uri="{FF2B5EF4-FFF2-40B4-BE49-F238E27FC236}">
                <a16:creationId xmlns:a16="http://schemas.microsoft.com/office/drawing/2014/main" xmlns="" id="{F3AF2130-2533-49AF-81B8-730EEA025E27}"/>
              </a:ext>
            </a:extLst>
          </p:cNvPr>
          <p:cNvSpPr>
            <a:spLocks noGrp="1"/>
          </p:cNvSpPr>
          <p:nvPr>
            <p:ph type="sldNum" sz="quarter" idx="10"/>
          </p:nvPr>
        </p:nvSpPr>
        <p:spPr/>
        <p:txBody>
          <a:bodyPr/>
          <a:lstStyle>
            <a:lvl1pPr eaLnBrk="0" hangingPunct="0">
              <a:spcBef>
                <a:spcPct val="20000"/>
              </a:spcBef>
              <a:buFont typeface="Times" panose="02020603050405020304" pitchFamily="18" charset="0"/>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Times" panose="02020603050405020304" pitchFamily="18" charset="0"/>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EDBEFBF8-DEAA-4B43-9785-51F1831A50F2}" type="slidenum">
              <a:rPr lang="en-US" altLang="en-US" sz="1400"/>
              <a:pPr eaLnBrk="1" hangingPunct="1">
                <a:spcBef>
                  <a:spcPct val="0"/>
                </a:spcBef>
                <a:buFontTx/>
                <a:buNone/>
              </a:pPr>
              <a:t>31</a:t>
            </a:fld>
            <a:endParaRPr lang="en-US" altLang="en-US" sz="1400"/>
          </a:p>
        </p:txBody>
      </p:sp>
      <p:sp>
        <p:nvSpPr>
          <p:cNvPr id="13317" name="Text Box 5">
            <a:extLst>
              <a:ext uri="{FF2B5EF4-FFF2-40B4-BE49-F238E27FC236}">
                <a16:creationId xmlns:a16="http://schemas.microsoft.com/office/drawing/2014/main" xmlns="" id="{398648B7-FA2C-4EF4-BB26-C23C5D161A8A}"/>
              </a:ext>
            </a:extLst>
          </p:cNvPr>
          <p:cNvSpPr txBox="1">
            <a:spLocks noChangeArrowheads="1"/>
          </p:cNvSpPr>
          <p:nvPr/>
        </p:nvSpPr>
        <p:spPr bwMode="auto">
          <a:xfrm>
            <a:off x="10058400" y="6400800"/>
            <a:ext cx="6096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spcBef>
                <a:spcPct val="50000"/>
              </a:spcBef>
              <a:defRPr/>
            </a:pPr>
            <a:r>
              <a:rPr lang="en-US">
                <a:solidFill>
                  <a:schemeClr val="bg1"/>
                </a:solidFill>
                <a:latin typeface="Arial" charset="0"/>
                <a:ea typeface="ＭＳ Ｐゴシック" charset="0"/>
              </a:rPr>
              <a:t>10</a:t>
            </a:r>
          </a:p>
        </p:txBody>
      </p:sp>
      <p:sp>
        <p:nvSpPr>
          <p:cNvPr id="13318" name="Text Box 6">
            <a:extLst>
              <a:ext uri="{FF2B5EF4-FFF2-40B4-BE49-F238E27FC236}">
                <a16:creationId xmlns:a16="http://schemas.microsoft.com/office/drawing/2014/main" xmlns="" id="{DB48514E-207A-424B-B2ED-E76C4D139C32}"/>
              </a:ext>
            </a:extLst>
          </p:cNvPr>
          <p:cNvSpPr txBox="1">
            <a:spLocks noChangeArrowheads="1"/>
          </p:cNvSpPr>
          <p:nvPr/>
        </p:nvSpPr>
        <p:spPr bwMode="auto">
          <a:xfrm>
            <a:off x="2209800" y="2133601"/>
            <a:ext cx="754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spcBef>
                <a:spcPct val="50000"/>
              </a:spcBef>
              <a:buFont typeface="Wingdings" charset="0"/>
              <a:buNone/>
              <a:defRPr/>
            </a:pPr>
            <a:endParaRPr lang="en-US" sz="2800">
              <a:latin typeface="Arial" charset="0"/>
              <a:ea typeface="ＭＳ Ｐゴシック" charset="0"/>
            </a:endParaRPr>
          </a:p>
        </p:txBody>
      </p:sp>
      <p:sp>
        <p:nvSpPr>
          <p:cNvPr id="13319" name="Text Box 7">
            <a:extLst>
              <a:ext uri="{FF2B5EF4-FFF2-40B4-BE49-F238E27FC236}">
                <a16:creationId xmlns:a16="http://schemas.microsoft.com/office/drawing/2014/main" xmlns="" id="{3A776D81-B26A-4F26-B42F-1981C66B0B11}"/>
              </a:ext>
            </a:extLst>
          </p:cNvPr>
          <p:cNvSpPr txBox="1">
            <a:spLocks noChangeArrowheads="1"/>
          </p:cNvSpPr>
          <p:nvPr/>
        </p:nvSpPr>
        <p:spPr bwMode="auto">
          <a:xfrm>
            <a:off x="2133600" y="1594342"/>
            <a:ext cx="80010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defRPr/>
            </a:pPr>
            <a:r>
              <a:rPr lang="en-US" sz="2800" dirty="0">
                <a:solidFill>
                  <a:srgbClr val="FF6600"/>
                </a:solidFill>
                <a:latin typeface="Arial" charset="0"/>
                <a:ea typeface="ＭＳ Ｐゴシック" charset="0"/>
              </a:rPr>
              <a:t>Integrated Circuits</a:t>
            </a:r>
          </a:p>
          <a:p>
            <a:pPr>
              <a:defRPr/>
            </a:pPr>
            <a:r>
              <a:rPr lang="en-US" dirty="0">
                <a:latin typeface="Arial" charset="0"/>
                <a:ea typeface="ＭＳ Ｐゴシック" charset="0"/>
              </a:rPr>
              <a:t>Replaced circuit boards, smaller, cheaper, faster, more reliable </a:t>
            </a:r>
          </a:p>
          <a:p>
            <a:pPr>
              <a:defRPr/>
            </a:pPr>
            <a:endParaRPr lang="en-US" sz="2800" dirty="0">
              <a:latin typeface="Arial" charset="0"/>
              <a:ea typeface="ＭＳ Ｐゴシック" charset="0"/>
            </a:endParaRPr>
          </a:p>
          <a:p>
            <a:pPr>
              <a:defRPr/>
            </a:pPr>
            <a:r>
              <a:rPr lang="en-US" sz="2800" dirty="0">
                <a:solidFill>
                  <a:srgbClr val="FF6600"/>
                </a:solidFill>
                <a:latin typeface="Arial" charset="0"/>
                <a:ea typeface="ＭＳ Ｐゴシック" charset="0"/>
              </a:rPr>
              <a:t>Transistors</a:t>
            </a:r>
          </a:p>
          <a:p>
            <a:pPr>
              <a:defRPr/>
            </a:pPr>
            <a:r>
              <a:rPr lang="en-US" dirty="0">
                <a:latin typeface="Arial" charset="0"/>
                <a:ea typeface="ＭＳ Ｐゴシック" charset="0"/>
              </a:rPr>
              <a:t>Now used for memory construction</a:t>
            </a:r>
          </a:p>
          <a:p>
            <a:pPr>
              <a:defRPr/>
            </a:pPr>
            <a:endParaRPr lang="en-US" sz="2800" dirty="0">
              <a:latin typeface="Arial" charset="0"/>
              <a:ea typeface="ＭＳ Ｐゴシック" charset="0"/>
            </a:endParaRPr>
          </a:p>
          <a:p>
            <a:pPr>
              <a:defRPr/>
            </a:pPr>
            <a:r>
              <a:rPr lang="en-US" sz="2800" dirty="0">
                <a:solidFill>
                  <a:srgbClr val="FF6600"/>
                </a:solidFill>
                <a:latin typeface="Arial" charset="0"/>
                <a:ea typeface="ＭＳ Ｐゴシック" charset="0"/>
              </a:rPr>
              <a:t>Terminal </a:t>
            </a:r>
          </a:p>
          <a:p>
            <a:pPr>
              <a:defRPr/>
            </a:pPr>
            <a:r>
              <a:rPr lang="en-US" dirty="0">
                <a:latin typeface="Arial" charset="0"/>
                <a:ea typeface="ＭＳ Ｐゴシック" charset="0"/>
              </a:rPr>
              <a:t>An input/output device with a  keyboard and </a:t>
            </a:r>
            <a:r>
              <a:rPr lang="en-US" dirty="0" smtClean="0">
                <a:latin typeface="Arial" charset="0"/>
                <a:ea typeface="ＭＳ Ｐゴシック" charset="0"/>
              </a:rPr>
              <a:t>screen</a:t>
            </a:r>
          </a:p>
          <a:p>
            <a:pPr>
              <a:defRPr/>
            </a:pPr>
            <a:endParaRPr lang="en-US" dirty="0" smtClean="0">
              <a:latin typeface="Arial" charset="0"/>
              <a:ea typeface="ＭＳ Ｐゴシック" charset="0"/>
            </a:endParaRPr>
          </a:p>
          <a:p>
            <a:pPr>
              <a:defRPr/>
            </a:pPr>
            <a:r>
              <a:rPr lang="en-US" sz="2000" b="1" dirty="0" smtClean="0">
                <a:solidFill>
                  <a:schemeClr val="accent2"/>
                </a:solidFill>
                <a:latin typeface="Arial" pitchFamily="34" charset="0"/>
                <a:cs typeface="Arial" pitchFamily="34" charset="0"/>
              </a:rPr>
              <a:t>Third-generation </a:t>
            </a:r>
            <a:r>
              <a:rPr lang="en-US" sz="2000" b="1" dirty="0">
                <a:solidFill>
                  <a:schemeClr val="accent2"/>
                </a:solidFill>
                <a:latin typeface="Arial" pitchFamily="34" charset="0"/>
                <a:cs typeface="Arial" pitchFamily="34" charset="0"/>
              </a:rPr>
              <a:t>languages (3GLs) are high-level programming languages, such as FORTRAN, COBOL, BASIC, Pascal, C/C++ and Java.</a:t>
            </a:r>
            <a:endParaRPr lang="en-US" sz="2000" b="1" dirty="0">
              <a:solidFill>
                <a:schemeClr val="accent2"/>
              </a:solidFill>
              <a:latin typeface="Arial" pitchFamily="34" charset="0"/>
              <a:ea typeface="ＭＳ Ｐゴシック" charset="0"/>
              <a:cs typeface="Arial" pitchFamily="34" charset="0"/>
            </a:endParaRPr>
          </a:p>
          <a:p>
            <a:pPr>
              <a:defRPr/>
            </a:pPr>
            <a:endParaRPr lang="en-US" dirty="0">
              <a:latin typeface="Arial" charset="0"/>
              <a:ea typeface="ＭＳ Ｐゴシック" charset="0"/>
            </a:endParaRPr>
          </a:p>
          <a:p>
            <a:pPr>
              <a:defRPr/>
            </a:pPr>
            <a:endParaRPr lang="en-US" dirty="0">
              <a:latin typeface="Arial" charset="0"/>
              <a:ea typeface="ＭＳ Ｐゴシック" charset="0"/>
            </a:endParaRPr>
          </a:p>
        </p:txBody>
      </p:sp>
      <p:sp>
        <p:nvSpPr>
          <p:cNvPr id="13325" name="Rectangle 13">
            <a:extLst>
              <a:ext uri="{FF2B5EF4-FFF2-40B4-BE49-F238E27FC236}">
                <a16:creationId xmlns:a16="http://schemas.microsoft.com/office/drawing/2014/main" xmlns="" id="{FC3299E5-8AFF-405E-8C92-E54385E6D635}"/>
              </a:ext>
            </a:extLst>
          </p:cNvPr>
          <p:cNvSpPr>
            <a:spLocks noGrp="1" noChangeArrowheads="1"/>
          </p:cNvSpPr>
          <p:nvPr>
            <p:ph type="title"/>
          </p:nvPr>
        </p:nvSpPr>
        <p:spPr>
          <a:xfrm>
            <a:off x="2133600" y="210164"/>
            <a:ext cx="10515600" cy="1325563"/>
          </a:xfrm>
        </p:spPr>
        <p:txBody>
          <a:bodyPr/>
          <a:lstStyle/>
          <a:p>
            <a:pPr eaLnBrk="1" hangingPunct="1">
              <a:defRPr/>
            </a:pPr>
            <a:r>
              <a:rPr lang="en-US" sz="3200" dirty="0"/>
              <a:t>Third Generation Hardware </a:t>
            </a:r>
            <a:r>
              <a:rPr lang="en-US" sz="3200" dirty="0" smtClean="0"/>
              <a:t>And Computers</a:t>
            </a:r>
            <a:r>
              <a:rPr lang="en-US" sz="3200" dirty="0"/>
              <a:t/>
            </a:r>
            <a:br>
              <a:rPr lang="en-US" sz="3200" dirty="0"/>
            </a:br>
            <a:r>
              <a:rPr lang="en-US" sz="3200" dirty="0"/>
              <a:t>(1965-1971)</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a:extLst>
              <a:ext uri="{FF2B5EF4-FFF2-40B4-BE49-F238E27FC236}">
                <a16:creationId xmlns:a16="http://schemas.microsoft.com/office/drawing/2014/main" xmlns="" id="{F3AF2130-2533-49AF-81B8-730EEA025E27}"/>
              </a:ext>
            </a:extLst>
          </p:cNvPr>
          <p:cNvSpPr>
            <a:spLocks noGrp="1"/>
          </p:cNvSpPr>
          <p:nvPr>
            <p:ph type="sldNum" sz="quarter" idx="10"/>
          </p:nvPr>
        </p:nvSpPr>
        <p:spPr/>
        <p:txBody>
          <a:bodyPr/>
          <a:lstStyle>
            <a:lvl1pPr eaLnBrk="0" hangingPunct="0">
              <a:spcBef>
                <a:spcPct val="20000"/>
              </a:spcBef>
              <a:buFont typeface="Times" panose="02020603050405020304" pitchFamily="18" charset="0"/>
              <a:buChar char="•"/>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Times" panose="02020603050405020304" pitchFamily="18" charset="0"/>
              <a:buChar char="•"/>
              <a:defRPr sz="24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fld id="{EDBEFBF8-DEAA-4B43-9785-51F1831A50F2}" type="slidenum">
              <a:rPr lang="en-US" altLang="en-US" sz="1400"/>
              <a:pPr eaLnBrk="1" hangingPunct="1">
                <a:spcBef>
                  <a:spcPct val="0"/>
                </a:spcBef>
                <a:buFontTx/>
                <a:buNone/>
              </a:pPr>
              <a:t>32</a:t>
            </a:fld>
            <a:endParaRPr lang="en-US" altLang="en-US" sz="1400"/>
          </a:p>
        </p:txBody>
      </p:sp>
      <p:sp>
        <p:nvSpPr>
          <p:cNvPr id="13317" name="Text Box 5">
            <a:extLst>
              <a:ext uri="{FF2B5EF4-FFF2-40B4-BE49-F238E27FC236}">
                <a16:creationId xmlns:a16="http://schemas.microsoft.com/office/drawing/2014/main" xmlns="" id="{398648B7-FA2C-4EF4-BB26-C23C5D161A8A}"/>
              </a:ext>
            </a:extLst>
          </p:cNvPr>
          <p:cNvSpPr txBox="1">
            <a:spLocks noChangeArrowheads="1"/>
          </p:cNvSpPr>
          <p:nvPr/>
        </p:nvSpPr>
        <p:spPr bwMode="auto">
          <a:xfrm>
            <a:off x="10058400" y="6400800"/>
            <a:ext cx="609600" cy="3693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spcBef>
                <a:spcPct val="50000"/>
              </a:spcBef>
              <a:defRPr/>
            </a:pPr>
            <a:r>
              <a:rPr lang="en-US">
                <a:solidFill>
                  <a:schemeClr val="bg1"/>
                </a:solidFill>
                <a:latin typeface="Arial" charset="0"/>
                <a:ea typeface="ＭＳ Ｐゴシック" charset="0"/>
              </a:rPr>
              <a:t>10</a:t>
            </a:r>
          </a:p>
        </p:txBody>
      </p:sp>
      <p:sp>
        <p:nvSpPr>
          <p:cNvPr id="13318" name="Text Box 6">
            <a:extLst>
              <a:ext uri="{FF2B5EF4-FFF2-40B4-BE49-F238E27FC236}">
                <a16:creationId xmlns:a16="http://schemas.microsoft.com/office/drawing/2014/main" xmlns="" id="{DB48514E-207A-424B-B2ED-E76C4D139C32}"/>
              </a:ext>
            </a:extLst>
          </p:cNvPr>
          <p:cNvSpPr txBox="1">
            <a:spLocks noChangeArrowheads="1"/>
          </p:cNvSpPr>
          <p:nvPr/>
        </p:nvSpPr>
        <p:spPr bwMode="auto">
          <a:xfrm>
            <a:off x="2209800" y="2133601"/>
            <a:ext cx="7543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a:spcBef>
                <a:spcPct val="50000"/>
              </a:spcBef>
              <a:buFont typeface="Wingdings" charset="0"/>
              <a:buNone/>
              <a:defRPr/>
            </a:pPr>
            <a:endParaRPr lang="en-US" sz="2800">
              <a:latin typeface="Arial" charset="0"/>
              <a:ea typeface="ＭＳ Ｐゴシック" charset="0"/>
            </a:endParaRPr>
          </a:p>
        </p:txBody>
      </p:sp>
      <p:sp>
        <p:nvSpPr>
          <p:cNvPr id="8" name="Rectangle 13">
            <a:extLst>
              <a:ext uri="{FF2B5EF4-FFF2-40B4-BE49-F238E27FC236}">
                <a16:creationId xmlns:a16="http://schemas.microsoft.com/office/drawing/2014/main" xmlns="" id="{7700E37F-68E9-4E2F-8244-B86C27AD657F}"/>
              </a:ext>
            </a:extLst>
          </p:cNvPr>
          <p:cNvSpPr txBox="1">
            <a:spLocks noChangeArrowheads="1"/>
          </p:cNvSpPr>
          <p:nvPr/>
        </p:nvSpPr>
        <p:spPr>
          <a:xfrm>
            <a:off x="2168158" y="0"/>
            <a:ext cx="8241934" cy="11430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3600" dirty="0" smtClean="0"/>
              <a:t>Fourth</a:t>
            </a:r>
            <a:r>
              <a:rPr lang="en-US" dirty="0" smtClean="0"/>
              <a:t> Generation Hardware (1971-?)</a:t>
            </a:r>
            <a:endParaRPr lang="en-US" dirty="0"/>
          </a:p>
        </p:txBody>
      </p:sp>
      <p:sp>
        <p:nvSpPr>
          <p:cNvPr id="9" name="Text Box 7">
            <a:extLst>
              <a:ext uri="{FF2B5EF4-FFF2-40B4-BE49-F238E27FC236}">
                <a16:creationId xmlns:a16="http://schemas.microsoft.com/office/drawing/2014/main" xmlns="" id="{0E94871F-3A2A-4DE0-BA23-D10E4AF1D84F}"/>
              </a:ext>
            </a:extLst>
          </p:cNvPr>
          <p:cNvSpPr txBox="1">
            <a:spLocks noChangeArrowheads="1"/>
          </p:cNvSpPr>
          <p:nvPr/>
        </p:nvSpPr>
        <p:spPr bwMode="auto">
          <a:xfrm>
            <a:off x="2215356" y="828191"/>
            <a:ext cx="7924800" cy="7109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sz="2400" b="1">
                <a:solidFill>
                  <a:schemeClr val="tx1"/>
                </a:solidFill>
                <a:latin typeface="Arial" pitchFamily="34" charset="0"/>
                <a:ea typeface="ＭＳ Ｐゴシック" pitchFamily="34" charset="-128"/>
              </a:defRPr>
            </a:lvl1pPr>
            <a:lvl2pPr marL="742950" indent="-285750" eaLnBrk="0" hangingPunct="0">
              <a:defRPr sz="2400" b="1">
                <a:solidFill>
                  <a:schemeClr val="tx1"/>
                </a:solidFill>
                <a:latin typeface="Arial" pitchFamily="34" charset="0"/>
                <a:ea typeface="ＭＳ Ｐゴシック" pitchFamily="34" charset="-128"/>
              </a:defRPr>
            </a:lvl2pPr>
            <a:lvl3pPr marL="1143000" indent="-228600" eaLnBrk="0" hangingPunct="0">
              <a:defRPr sz="2400" b="1">
                <a:solidFill>
                  <a:schemeClr val="tx1"/>
                </a:solidFill>
                <a:latin typeface="Arial" pitchFamily="34" charset="0"/>
                <a:ea typeface="ＭＳ Ｐゴシック" pitchFamily="34" charset="-128"/>
              </a:defRPr>
            </a:lvl3pPr>
            <a:lvl4pPr marL="1600200" indent="-228600" eaLnBrk="0" hangingPunct="0">
              <a:defRPr sz="2400" b="1">
                <a:solidFill>
                  <a:schemeClr val="tx1"/>
                </a:solidFill>
                <a:latin typeface="Arial" pitchFamily="34" charset="0"/>
                <a:ea typeface="ＭＳ Ｐゴシック" pitchFamily="34" charset="-128"/>
              </a:defRPr>
            </a:lvl4pPr>
            <a:lvl5pPr marL="2057400" indent="-228600" eaLnBrk="0" hangingPunct="0">
              <a:defRPr sz="24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b="1">
                <a:solidFill>
                  <a:schemeClr val="tx1"/>
                </a:solidFill>
                <a:latin typeface="Arial" pitchFamily="34" charset="0"/>
                <a:ea typeface="ＭＳ Ｐゴシック" pitchFamily="34" charset="-128"/>
              </a:defRPr>
            </a:lvl9pPr>
          </a:lstStyle>
          <a:p>
            <a:pPr eaLnBrk="1" hangingPunct="1">
              <a:defRPr/>
            </a:pPr>
            <a:r>
              <a:rPr lang="en-US" altLang="en-US" sz="2800" dirty="0">
                <a:solidFill>
                  <a:srgbClr val="FF6600"/>
                </a:solidFill>
              </a:rPr>
              <a:t>Large-scale Integration</a:t>
            </a:r>
          </a:p>
          <a:p>
            <a:pPr eaLnBrk="1" hangingPunct="1">
              <a:defRPr/>
            </a:pPr>
            <a:r>
              <a:rPr lang="en-US" altLang="en-US" b="0" dirty="0"/>
              <a:t>Great advances in chip </a:t>
            </a:r>
            <a:r>
              <a:rPr lang="en-US" altLang="en-US" b="0" dirty="0" smtClean="0"/>
              <a:t>technology, microprocessor (thousands of ICs on single chip)</a:t>
            </a:r>
            <a:endParaRPr lang="en-US" altLang="en-US" dirty="0"/>
          </a:p>
          <a:p>
            <a:pPr eaLnBrk="1" hangingPunct="1">
              <a:defRPr/>
            </a:pPr>
            <a:endParaRPr lang="en-US" altLang="en-US" sz="2800" dirty="0"/>
          </a:p>
          <a:p>
            <a:pPr eaLnBrk="1" hangingPunct="1">
              <a:defRPr/>
            </a:pPr>
            <a:r>
              <a:rPr lang="en-US" altLang="en-US" sz="2800" dirty="0">
                <a:solidFill>
                  <a:srgbClr val="FF6600"/>
                </a:solidFill>
              </a:rPr>
              <a:t>PCs, the Commercial Market, Workstations</a:t>
            </a:r>
            <a:endParaRPr lang="en-US" altLang="en-US" sz="2800" b="0" dirty="0">
              <a:solidFill>
                <a:srgbClr val="FF6600"/>
              </a:solidFill>
            </a:endParaRPr>
          </a:p>
          <a:p>
            <a:pPr eaLnBrk="1" hangingPunct="1">
              <a:defRPr/>
            </a:pPr>
            <a:r>
              <a:rPr lang="en-US" altLang="en-US" b="0" dirty="0"/>
              <a:t>Personal Computers and Workstations emerge</a:t>
            </a:r>
          </a:p>
          <a:p>
            <a:pPr eaLnBrk="1" hangingPunct="1">
              <a:defRPr/>
            </a:pPr>
            <a:r>
              <a:rPr lang="en-US" altLang="en-US" b="0" dirty="0"/>
              <a:t>New companies emerge: Apple, Sun, Dell …</a:t>
            </a:r>
          </a:p>
          <a:p>
            <a:pPr eaLnBrk="1" hangingPunct="1">
              <a:defRPr/>
            </a:pPr>
            <a:endParaRPr lang="en-US" altLang="en-US" sz="2800" dirty="0">
              <a:solidFill>
                <a:srgbClr val="3333FF"/>
              </a:solidFill>
            </a:endParaRPr>
          </a:p>
          <a:p>
            <a:pPr eaLnBrk="1" hangingPunct="1">
              <a:defRPr/>
            </a:pPr>
            <a:r>
              <a:rPr lang="en-US" altLang="en-US" sz="2800" dirty="0">
                <a:solidFill>
                  <a:srgbClr val="FF6600"/>
                </a:solidFill>
              </a:rPr>
              <a:t>Laptops, Tablet Computers, and Smart Phones</a:t>
            </a:r>
          </a:p>
          <a:p>
            <a:pPr eaLnBrk="1" hangingPunct="1">
              <a:defRPr/>
            </a:pPr>
            <a:r>
              <a:rPr lang="en-US" altLang="en-US" b="0" dirty="0"/>
              <a:t>Everyone has his/her own portable </a:t>
            </a:r>
            <a:r>
              <a:rPr lang="en-US" altLang="en-US" b="0" dirty="0" smtClean="0"/>
              <a:t>computer</a:t>
            </a:r>
          </a:p>
          <a:p>
            <a:pPr eaLnBrk="1" hangingPunct="1">
              <a:defRPr/>
            </a:pPr>
            <a:endParaRPr lang="en-US" altLang="en-US" b="0" dirty="0"/>
          </a:p>
          <a:p>
            <a:pPr eaLnBrk="1" hangingPunct="1">
              <a:defRPr/>
            </a:pPr>
            <a:r>
              <a:rPr lang="en-US" altLang="en-US" sz="1800" dirty="0">
                <a:solidFill>
                  <a:schemeClr val="accent2"/>
                </a:solidFill>
              </a:rPr>
              <a:t>Everyone has his/her own portable computer </a:t>
            </a:r>
            <a:r>
              <a:rPr lang="en-US" sz="1800" dirty="0">
                <a:solidFill>
                  <a:schemeClr val="accent2"/>
                </a:solidFill>
              </a:rPr>
              <a:t>languages that consist of statements similar to statements in a human language. Fourth generation languages are commonly used in database programming and scripts examples include </a:t>
            </a:r>
            <a:r>
              <a:rPr lang="en-US" sz="1800" dirty="0">
                <a:solidFill>
                  <a:schemeClr val="accent2"/>
                </a:solidFill>
                <a:hlinkClick r:id="rId3"/>
              </a:rPr>
              <a:t>Perl</a:t>
            </a:r>
            <a:r>
              <a:rPr lang="en-US" sz="1800" dirty="0">
                <a:solidFill>
                  <a:schemeClr val="accent2"/>
                </a:solidFill>
              </a:rPr>
              <a:t>, </a:t>
            </a:r>
            <a:r>
              <a:rPr lang="en-US" sz="1800" dirty="0">
                <a:solidFill>
                  <a:schemeClr val="accent2"/>
                </a:solidFill>
                <a:hlinkClick r:id="rId4"/>
              </a:rPr>
              <a:t>PHP</a:t>
            </a:r>
            <a:r>
              <a:rPr lang="en-US" sz="1800" dirty="0">
                <a:solidFill>
                  <a:schemeClr val="accent2"/>
                </a:solidFill>
              </a:rPr>
              <a:t>, </a:t>
            </a:r>
            <a:r>
              <a:rPr lang="en-US" sz="1800" dirty="0">
                <a:solidFill>
                  <a:schemeClr val="accent2"/>
                </a:solidFill>
                <a:hlinkClick r:id="rId5"/>
              </a:rPr>
              <a:t>Python</a:t>
            </a:r>
            <a:r>
              <a:rPr lang="en-US" sz="1800" dirty="0">
                <a:solidFill>
                  <a:schemeClr val="accent2"/>
                </a:solidFill>
              </a:rPr>
              <a:t>, </a:t>
            </a:r>
            <a:r>
              <a:rPr lang="en-US" sz="1800" dirty="0">
                <a:solidFill>
                  <a:schemeClr val="accent2"/>
                </a:solidFill>
                <a:hlinkClick r:id="rId6"/>
              </a:rPr>
              <a:t>Ruby</a:t>
            </a:r>
            <a:r>
              <a:rPr lang="en-US" sz="1800" dirty="0">
                <a:solidFill>
                  <a:schemeClr val="accent2"/>
                </a:solidFill>
              </a:rPr>
              <a:t>, and </a:t>
            </a:r>
            <a:r>
              <a:rPr lang="en-US" sz="1800" dirty="0">
                <a:solidFill>
                  <a:schemeClr val="accent2"/>
                </a:solidFill>
                <a:hlinkClick r:id="rId7"/>
              </a:rPr>
              <a:t>SQL</a:t>
            </a:r>
            <a:r>
              <a:rPr lang="en-US" sz="1800" dirty="0">
                <a:solidFill>
                  <a:schemeClr val="accent2"/>
                </a:solidFill>
              </a:rPr>
              <a:t>.</a:t>
            </a:r>
            <a:endParaRPr lang="en-US" altLang="en-US" sz="1800" dirty="0">
              <a:solidFill>
                <a:schemeClr val="accent2"/>
              </a:solidFill>
            </a:endParaRPr>
          </a:p>
          <a:p>
            <a:pPr eaLnBrk="1" hangingPunct="1">
              <a:defRPr/>
            </a:pPr>
            <a:endParaRPr lang="en-US" altLang="en-US" b="0" dirty="0" smtClean="0"/>
          </a:p>
          <a:p>
            <a:pPr eaLnBrk="1" hangingPunct="1">
              <a:defRPr/>
            </a:pPr>
            <a:endParaRPr lang="en-US" altLang="en-US" dirty="0" smtClean="0"/>
          </a:p>
          <a:p>
            <a:pPr eaLnBrk="1" hangingPunct="1">
              <a:defRPr/>
            </a:pPr>
            <a:endParaRPr lang="en-US" altLang="en-US" b="0" dirty="0"/>
          </a:p>
        </p:txBody>
      </p:sp>
    </p:spTree>
    <p:extLst>
      <p:ext uri="{BB962C8B-B14F-4D97-AF65-F5344CB8AC3E}">
        <p14:creationId xmlns:p14="http://schemas.microsoft.com/office/powerpoint/2010/main" val="5483749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Applications</a:t>
            </a:r>
          </a:p>
        </p:txBody>
      </p:sp>
      <p:sp>
        <p:nvSpPr>
          <p:cNvPr id="3" name="Content Placeholder 2"/>
          <p:cNvSpPr>
            <a:spLocks noGrp="1"/>
          </p:cNvSpPr>
          <p:nvPr>
            <p:ph sz="quarter" idx="1"/>
          </p:nvPr>
        </p:nvSpPr>
        <p:spPr/>
        <p:txBody>
          <a:bodyPr/>
          <a:lstStyle/>
          <a:p>
            <a:r>
              <a:rPr lang="en-US" dirty="0"/>
              <a:t>Business</a:t>
            </a:r>
          </a:p>
          <a:p>
            <a:pPr lvl="1"/>
            <a:r>
              <a:rPr lang="en-US" dirty="0"/>
              <a:t>Payroll calculations</a:t>
            </a:r>
          </a:p>
          <a:p>
            <a:pPr lvl="1"/>
            <a:r>
              <a:rPr lang="en-US" dirty="0" smtClean="0"/>
              <a:t>E-Commerce</a:t>
            </a:r>
            <a:endParaRPr lang="en-US" dirty="0"/>
          </a:p>
          <a:p>
            <a:pPr lvl="1"/>
            <a:r>
              <a:rPr lang="en-US" dirty="0"/>
              <a:t>Sales analysis</a:t>
            </a:r>
          </a:p>
          <a:p>
            <a:pPr lvl="1"/>
            <a:r>
              <a:rPr lang="en-US" dirty="0" smtClean="0"/>
              <a:t>Managing employees record</a:t>
            </a:r>
            <a:endParaRPr lang="en-US" dirty="0"/>
          </a:p>
          <a:p>
            <a:pPr lvl="1"/>
            <a:r>
              <a:rPr lang="en-US" dirty="0"/>
              <a:t>Stock maintenance </a:t>
            </a:r>
          </a:p>
        </p:txBody>
      </p:sp>
      <p:pic>
        <p:nvPicPr>
          <p:cNvPr id="9218" name="Picture 2" descr="Computer Fundamental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96201" y="1676401"/>
            <a:ext cx="2619375" cy="217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1663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Applications</a:t>
            </a:r>
          </a:p>
        </p:txBody>
      </p:sp>
      <p:sp>
        <p:nvSpPr>
          <p:cNvPr id="3" name="Content Placeholder 2"/>
          <p:cNvSpPr>
            <a:spLocks noGrp="1"/>
          </p:cNvSpPr>
          <p:nvPr>
            <p:ph sz="quarter" idx="1"/>
          </p:nvPr>
        </p:nvSpPr>
        <p:spPr/>
        <p:txBody>
          <a:bodyPr>
            <a:normAutofit/>
          </a:bodyPr>
          <a:lstStyle/>
          <a:p>
            <a:r>
              <a:rPr lang="en-US" dirty="0"/>
              <a:t>Banking</a:t>
            </a:r>
          </a:p>
          <a:p>
            <a:pPr lvl="1"/>
            <a:r>
              <a:rPr lang="en-US" dirty="0"/>
              <a:t>Online banking (checking balance, funds transfer etc.)</a:t>
            </a:r>
          </a:p>
          <a:p>
            <a:pPr lvl="1"/>
            <a:r>
              <a:rPr lang="en-US" dirty="0"/>
              <a:t>ATM (automated teller machine)</a:t>
            </a:r>
          </a:p>
          <a:p>
            <a:pPr marL="508000" lvl="1" indent="0">
              <a:buNone/>
            </a:pPr>
            <a:endParaRPr lang="en-US" dirty="0"/>
          </a:p>
        </p:txBody>
      </p:sp>
      <p:pic>
        <p:nvPicPr>
          <p:cNvPr id="8194" name="Picture 2" descr="Computer Bank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96201" y="4191000"/>
            <a:ext cx="2619375" cy="221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04983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Applications</a:t>
            </a:r>
          </a:p>
        </p:txBody>
      </p:sp>
      <p:sp>
        <p:nvSpPr>
          <p:cNvPr id="3" name="Content Placeholder 2"/>
          <p:cNvSpPr>
            <a:spLocks noGrp="1"/>
          </p:cNvSpPr>
          <p:nvPr>
            <p:ph sz="quarter" idx="1"/>
          </p:nvPr>
        </p:nvSpPr>
        <p:spPr>
          <a:xfrm>
            <a:off x="1946030" y="1516301"/>
            <a:ext cx="8229600" cy="4525963"/>
          </a:xfrm>
        </p:spPr>
        <p:txBody>
          <a:bodyPr>
            <a:normAutofit/>
          </a:bodyPr>
          <a:lstStyle/>
          <a:p>
            <a:r>
              <a:rPr lang="en-US" sz="2400" dirty="0"/>
              <a:t>Education</a:t>
            </a:r>
          </a:p>
          <a:p>
            <a:pPr lvl="1"/>
            <a:r>
              <a:rPr lang="en-US" dirty="0"/>
              <a:t>The computer provides a tool in the education system known as CBE (Computer Based Education).</a:t>
            </a:r>
          </a:p>
          <a:p>
            <a:pPr lvl="1"/>
            <a:r>
              <a:rPr lang="en-US" dirty="0"/>
              <a:t>CBE involves control, delivery, and evaluation of learning.</a:t>
            </a:r>
          </a:p>
          <a:p>
            <a:pPr lvl="1"/>
            <a:r>
              <a:rPr lang="en-US" dirty="0"/>
              <a:t>Computer education is rapidly increasing the graph of number of computer students.</a:t>
            </a:r>
          </a:p>
          <a:p>
            <a:pPr lvl="1"/>
            <a:r>
              <a:rPr lang="en-US" dirty="0"/>
              <a:t>There are a number of methods in which educational institutions can use a computer to educate the students.</a:t>
            </a:r>
          </a:p>
          <a:p>
            <a:pPr lvl="1"/>
            <a:r>
              <a:rPr lang="en-US" dirty="0"/>
              <a:t>It is used to prepare a database about performance of a student and analysis is carried out on this basis.</a:t>
            </a:r>
          </a:p>
          <a:p>
            <a:pPr marL="508000" lvl="1" indent="0">
              <a:buNone/>
            </a:pPr>
            <a:endParaRPr lang="en-US" dirty="0"/>
          </a:p>
          <a:p>
            <a:pPr lvl="1"/>
            <a:endParaRPr lang="en-US" dirty="0"/>
          </a:p>
        </p:txBody>
      </p:sp>
      <p:pic>
        <p:nvPicPr>
          <p:cNvPr id="7170" name="Picture 2" descr="Computer Educationa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97755" y="5312253"/>
            <a:ext cx="2194020" cy="1460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4714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Applications</a:t>
            </a:r>
          </a:p>
        </p:txBody>
      </p:sp>
      <p:sp>
        <p:nvSpPr>
          <p:cNvPr id="3" name="Content Placeholder 2"/>
          <p:cNvSpPr>
            <a:spLocks noGrp="1"/>
          </p:cNvSpPr>
          <p:nvPr>
            <p:ph sz="quarter" idx="1"/>
          </p:nvPr>
        </p:nvSpPr>
        <p:spPr/>
        <p:txBody>
          <a:bodyPr>
            <a:normAutofit/>
          </a:bodyPr>
          <a:lstStyle/>
          <a:p>
            <a:r>
              <a:rPr lang="en-US" sz="2600" dirty="0"/>
              <a:t>Marketing</a:t>
            </a:r>
          </a:p>
          <a:p>
            <a:pPr lvl="1"/>
            <a:r>
              <a:rPr lang="en-US" sz="2600" b="1" dirty="0"/>
              <a:t>Advertising</a:t>
            </a:r>
            <a:r>
              <a:rPr lang="en-US" sz="2600" dirty="0"/>
              <a:t> − With computers, advertising professionals create art and graphics, write and revise copy, and print and disseminate ads with the goal of selling more products.</a:t>
            </a:r>
          </a:p>
          <a:p>
            <a:pPr lvl="1"/>
            <a:r>
              <a:rPr lang="en-US" sz="2600" b="1" dirty="0"/>
              <a:t>Home Shopping</a:t>
            </a:r>
            <a:r>
              <a:rPr lang="en-US" sz="2600" dirty="0"/>
              <a:t> − Home shopping has been made possible through the use of computerized catalogues that provide access to product </a:t>
            </a:r>
          </a:p>
          <a:p>
            <a:pPr marL="508000" lvl="1" indent="0">
              <a:buNone/>
            </a:pPr>
            <a:r>
              <a:rPr lang="en-US" sz="2600" dirty="0"/>
              <a:t>      information and permit direct entry </a:t>
            </a:r>
          </a:p>
          <a:p>
            <a:pPr marL="508000" lvl="1" indent="0">
              <a:buNone/>
            </a:pPr>
            <a:r>
              <a:rPr lang="en-US" sz="2600" dirty="0"/>
              <a:t>      of orders to be filled by the customers.</a:t>
            </a:r>
          </a:p>
          <a:p>
            <a:pPr lvl="1"/>
            <a:endParaRPr lang="en-US" sz="2600" dirty="0"/>
          </a:p>
          <a:p>
            <a:pPr lvl="1"/>
            <a:endParaRPr lang="en-US" sz="2600" dirty="0"/>
          </a:p>
          <a:p>
            <a:pPr lvl="1"/>
            <a:endParaRPr lang="en-US" sz="2600" dirty="0"/>
          </a:p>
        </p:txBody>
      </p:sp>
      <p:pic>
        <p:nvPicPr>
          <p:cNvPr id="6146" name="Picture 2" descr="Computer Market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8978" y="4722552"/>
            <a:ext cx="2619375" cy="197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16190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Applications</a:t>
            </a:r>
          </a:p>
        </p:txBody>
      </p:sp>
      <p:sp>
        <p:nvSpPr>
          <p:cNvPr id="3" name="Content Placeholder 2"/>
          <p:cNvSpPr>
            <a:spLocks noGrp="1"/>
          </p:cNvSpPr>
          <p:nvPr>
            <p:ph sz="quarter" idx="1"/>
          </p:nvPr>
        </p:nvSpPr>
        <p:spPr/>
        <p:txBody>
          <a:bodyPr>
            <a:normAutofit/>
          </a:bodyPr>
          <a:lstStyle/>
          <a:p>
            <a:r>
              <a:rPr lang="en-US" dirty="0"/>
              <a:t>Healthcare</a:t>
            </a:r>
          </a:p>
          <a:p>
            <a:pPr lvl="1"/>
            <a:r>
              <a:rPr lang="en-US" b="1" dirty="0"/>
              <a:t>Diagnostic System</a:t>
            </a:r>
            <a:r>
              <a:rPr lang="en-US" dirty="0"/>
              <a:t> − Computers are used to collect data and identify the cause of illness.</a:t>
            </a:r>
          </a:p>
          <a:p>
            <a:pPr lvl="1"/>
            <a:r>
              <a:rPr lang="en-US" b="1" dirty="0"/>
              <a:t>Lab-diagnostic System</a:t>
            </a:r>
            <a:r>
              <a:rPr lang="en-US" dirty="0"/>
              <a:t> − All tests can be done and the reports are prepared by </a:t>
            </a:r>
            <a:r>
              <a:rPr lang="en-US" dirty="0" smtClean="0"/>
              <a:t>computers.</a:t>
            </a:r>
            <a:endParaRPr lang="en-US" dirty="0"/>
          </a:p>
          <a:p>
            <a:pPr lvl="1"/>
            <a:r>
              <a:rPr lang="en-US" b="1" dirty="0"/>
              <a:t>Patient Monitoring System</a:t>
            </a:r>
            <a:r>
              <a:rPr lang="en-US" dirty="0"/>
              <a:t> − These are used to check the patient's signs for abnormality such as in Cardiac Arrest, ECG, etc.</a:t>
            </a:r>
          </a:p>
          <a:p>
            <a:pPr lvl="1"/>
            <a:r>
              <a:rPr lang="en-US" b="1" dirty="0" err="1"/>
              <a:t>Pharma</a:t>
            </a:r>
            <a:r>
              <a:rPr lang="en-US" b="1" dirty="0"/>
              <a:t>-Information System</a:t>
            </a:r>
            <a:r>
              <a:rPr lang="en-US" dirty="0"/>
              <a:t> − Computer is used to check drug labels, expiry dates, harmful side effects, etc.</a:t>
            </a:r>
          </a:p>
          <a:p>
            <a:pPr lvl="1"/>
            <a:r>
              <a:rPr lang="en-US" b="1" dirty="0"/>
              <a:t>Surgery</a:t>
            </a:r>
            <a:r>
              <a:rPr lang="en-US" dirty="0"/>
              <a:t> − Nowadays, computers are also used in performing surgery.</a:t>
            </a:r>
          </a:p>
          <a:p>
            <a:pPr lvl="1"/>
            <a:endParaRPr lang="en-US" dirty="0"/>
          </a:p>
        </p:txBody>
      </p:sp>
      <p:pic>
        <p:nvPicPr>
          <p:cNvPr id="5122" name="Picture 2" descr="Computer Healthca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0" y="5740770"/>
            <a:ext cx="2133600" cy="1117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49685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Applications</a:t>
            </a:r>
          </a:p>
        </p:txBody>
      </p:sp>
      <p:sp>
        <p:nvSpPr>
          <p:cNvPr id="3" name="Content Placeholder 2"/>
          <p:cNvSpPr>
            <a:spLocks noGrp="1"/>
          </p:cNvSpPr>
          <p:nvPr>
            <p:ph sz="quarter" idx="1"/>
          </p:nvPr>
        </p:nvSpPr>
        <p:spPr/>
        <p:txBody>
          <a:bodyPr>
            <a:normAutofit/>
          </a:bodyPr>
          <a:lstStyle/>
          <a:p>
            <a:r>
              <a:rPr lang="en-US" dirty="0"/>
              <a:t>Engineering Design</a:t>
            </a:r>
          </a:p>
          <a:p>
            <a:pPr lvl="1"/>
            <a:r>
              <a:rPr lang="en-US" b="1" dirty="0" smtClean="0"/>
              <a:t>Structural Engineering</a:t>
            </a:r>
            <a:r>
              <a:rPr lang="en-US" dirty="0" smtClean="0"/>
              <a:t> − Requires stress and strain analysis for design of ships, buildings, budgets, airplanes, etc.</a:t>
            </a:r>
          </a:p>
          <a:p>
            <a:pPr lvl="1"/>
            <a:r>
              <a:rPr lang="en-US" b="1" dirty="0" smtClean="0"/>
              <a:t>Industrial Engineering</a:t>
            </a:r>
            <a:r>
              <a:rPr lang="en-US" dirty="0" smtClean="0"/>
              <a:t> − Computers deal with design, implementation, and improvement of integrated systems of people, materials, and equipment.</a:t>
            </a:r>
          </a:p>
          <a:p>
            <a:pPr lvl="1"/>
            <a:r>
              <a:rPr lang="en-US" b="1" dirty="0" smtClean="0"/>
              <a:t>Architectural </a:t>
            </a:r>
            <a:r>
              <a:rPr lang="en-US" b="1" dirty="0"/>
              <a:t>Engineering</a:t>
            </a:r>
            <a:r>
              <a:rPr lang="en-US" dirty="0"/>
              <a:t> − Computers help in planning towns, designing </a:t>
            </a:r>
          </a:p>
          <a:p>
            <a:pPr marL="508000" lvl="1" indent="0">
              <a:buNone/>
            </a:pPr>
            <a:r>
              <a:rPr lang="en-US" dirty="0"/>
              <a:t>      buildings, determining a range of </a:t>
            </a:r>
          </a:p>
          <a:p>
            <a:pPr marL="508000" lvl="1" indent="0">
              <a:buNone/>
            </a:pPr>
            <a:r>
              <a:rPr lang="en-US" dirty="0"/>
              <a:t>      buildings on a site using both 2D </a:t>
            </a:r>
          </a:p>
          <a:p>
            <a:pPr marL="508000" lvl="1" indent="0">
              <a:buNone/>
            </a:pPr>
            <a:r>
              <a:rPr lang="en-US" dirty="0"/>
              <a:t>      and 3D drawings.</a:t>
            </a:r>
          </a:p>
          <a:p>
            <a:pPr lvl="1"/>
            <a:endParaRPr lang="en-US" dirty="0"/>
          </a:p>
          <a:p>
            <a:pPr lvl="1"/>
            <a:endParaRPr lang="en-US" dirty="0"/>
          </a:p>
        </p:txBody>
      </p:sp>
      <p:pic>
        <p:nvPicPr>
          <p:cNvPr id="4098" name="Picture 2" descr="Computer Engineer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5798" y="4603845"/>
            <a:ext cx="2619375" cy="1743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1400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Applications</a:t>
            </a:r>
          </a:p>
        </p:txBody>
      </p:sp>
      <p:sp>
        <p:nvSpPr>
          <p:cNvPr id="3" name="Content Placeholder 2"/>
          <p:cNvSpPr>
            <a:spLocks noGrp="1"/>
          </p:cNvSpPr>
          <p:nvPr>
            <p:ph sz="quarter" idx="1"/>
          </p:nvPr>
        </p:nvSpPr>
        <p:spPr/>
        <p:txBody>
          <a:bodyPr>
            <a:normAutofit/>
          </a:bodyPr>
          <a:lstStyle/>
          <a:p>
            <a:r>
              <a:rPr lang="en-US" dirty="0"/>
              <a:t>Military</a:t>
            </a:r>
          </a:p>
          <a:p>
            <a:pPr lvl="1"/>
            <a:r>
              <a:rPr lang="en-US" dirty="0"/>
              <a:t>Missile Control</a:t>
            </a:r>
          </a:p>
          <a:p>
            <a:pPr lvl="1"/>
            <a:r>
              <a:rPr lang="en-US" dirty="0"/>
              <a:t>Military Communication</a:t>
            </a:r>
          </a:p>
          <a:p>
            <a:pPr lvl="1"/>
            <a:r>
              <a:rPr lang="en-US" dirty="0"/>
              <a:t>Military Operation and Planning</a:t>
            </a:r>
          </a:p>
          <a:p>
            <a:pPr lvl="1"/>
            <a:r>
              <a:rPr lang="en-US" dirty="0"/>
              <a:t>Smart Weapons</a:t>
            </a:r>
          </a:p>
          <a:p>
            <a:pPr lvl="1"/>
            <a:endParaRPr lang="en-US" dirty="0"/>
          </a:p>
          <a:p>
            <a:pPr lvl="1"/>
            <a:endParaRPr lang="en-US" dirty="0"/>
          </a:p>
        </p:txBody>
      </p:sp>
      <p:pic>
        <p:nvPicPr>
          <p:cNvPr id="3074" name="Picture 2" descr="Computer Militar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71347" y="3914634"/>
            <a:ext cx="2619375" cy="2609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0090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16" descr="images.png"/>
          <p:cNvPicPr preferRelativeResize="0"/>
          <p:nvPr/>
        </p:nvPicPr>
        <p:blipFill rotWithShape="1">
          <a:blip r:embed="rId3" cstate="print">
            <a:alphaModFix/>
          </a:blip>
          <a:srcRect/>
          <a:stretch/>
        </p:blipFill>
        <p:spPr>
          <a:xfrm>
            <a:off x="7352684" y="2173526"/>
            <a:ext cx="1720733" cy="1697891"/>
          </a:xfrm>
          <a:prstGeom prst="rect">
            <a:avLst/>
          </a:prstGeom>
          <a:noFill/>
          <a:ln>
            <a:noFill/>
          </a:ln>
        </p:spPr>
      </p:pic>
      <p:sp>
        <p:nvSpPr>
          <p:cNvPr id="110" name="Google Shape;110;p16"/>
          <p:cNvSpPr txBox="1">
            <a:spLocks noGrp="1"/>
          </p:cNvSpPr>
          <p:nvPr>
            <p:ph type="ctrTitle"/>
          </p:nvPr>
        </p:nvSpPr>
        <p:spPr>
          <a:xfrm>
            <a:off x="2633887" y="2017026"/>
            <a:ext cx="5839519" cy="1778731"/>
          </a:xfrm>
          <a:prstGeom prst="rect">
            <a:avLst/>
          </a:prstGeom>
          <a:noFill/>
          <a:ln>
            <a:noFill/>
          </a:ln>
        </p:spPr>
        <p:txBody>
          <a:bodyPr spcFirstLastPara="1" vert="horz" wrap="square" lIns="91425" tIns="45700" rIns="91425" bIns="45700" rtlCol="0" anchor="ctr" anchorCtr="0">
            <a:noAutofit/>
          </a:bodyPr>
          <a:lstStyle/>
          <a:p>
            <a:pPr>
              <a:spcBef>
                <a:spcPts val="0"/>
              </a:spcBef>
              <a:buClr>
                <a:srgbClr val="000090"/>
              </a:buClr>
              <a:buSzPts val="4400"/>
            </a:pPr>
            <a:r>
              <a:rPr lang="en-US" sz="4400">
                <a:solidFill>
                  <a:srgbClr val="000090"/>
                </a:solidFill>
                <a:latin typeface="Calibri"/>
                <a:ea typeface="Calibri"/>
                <a:cs typeface="Calibri"/>
                <a:sym typeface="Calibri"/>
              </a:rPr>
              <a:t>Do you use ICT</a:t>
            </a:r>
            <a:endParaRPr sz="4400">
              <a:solidFill>
                <a:srgbClr val="000090"/>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Applications</a:t>
            </a:r>
          </a:p>
        </p:txBody>
      </p:sp>
      <p:sp>
        <p:nvSpPr>
          <p:cNvPr id="3" name="Content Placeholder 2"/>
          <p:cNvSpPr>
            <a:spLocks noGrp="1"/>
          </p:cNvSpPr>
          <p:nvPr>
            <p:ph sz="quarter" idx="1"/>
          </p:nvPr>
        </p:nvSpPr>
        <p:spPr/>
        <p:txBody>
          <a:bodyPr>
            <a:normAutofit/>
          </a:bodyPr>
          <a:lstStyle/>
          <a:p>
            <a:r>
              <a:rPr lang="en-US" dirty="0"/>
              <a:t>Communication</a:t>
            </a:r>
          </a:p>
          <a:p>
            <a:pPr lvl="1"/>
            <a:r>
              <a:rPr lang="en-US" dirty="0"/>
              <a:t>E-mail</a:t>
            </a:r>
          </a:p>
          <a:p>
            <a:pPr lvl="1"/>
            <a:r>
              <a:rPr lang="en-US" dirty="0"/>
              <a:t>Chatting</a:t>
            </a:r>
          </a:p>
          <a:p>
            <a:pPr lvl="1"/>
            <a:r>
              <a:rPr lang="en-US" dirty="0"/>
              <a:t>FTP</a:t>
            </a:r>
          </a:p>
          <a:p>
            <a:pPr lvl="1"/>
            <a:r>
              <a:rPr lang="en-US" dirty="0" smtClean="0"/>
              <a:t>Video-conferencing</a:t>
            </a:r>
          </a:p>
          <a:p>
            <a:pPr lvl="1"/>
            <a:r>
              <a:rPr lang="en-US" dirty="0" smtClean="0"/>
              <a:t>Web-browsing</a:t>
            </a:r>
            <a:endParaRPr lang="en-US" dirty="0"/>
          </a:p>
          <a:p>
            <a:pPr lvl="1"/>
            <a:endParaRPr lang="en-US" dirty="0"/>
          </a:p>
          <a:p>
            <a:pPr lvl="1"/>
            <a:endParaRPr lang="en-US" dirty="0"/>
          </a:p>
        </p:txBody>
      </p:sp>
      <p:pic>
        <p:nvPicPr>
          <p:cNvPr id="2050" name="Picture 2" descr="Computer Communica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1772" y="1676400"/>
            <a:ext cx="2619375" cy="1743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7074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Applications</a:t>
            </a:r>
          </a:p>
        </p:txBody>
      </p:sp>
      <p:sp>
        <p:nvSpPr>
          <p:cNvPr id="3" name="Content Placeholder 2"/>
          <p:cNvSpPr>
            <a:spLocks noGrp="1"/>
          </p:cNvSpPr>
          <p:nvPr>
            <p:ph sz="quarter" idx="1"/>
          </p:nvPr>
        </p:nvSpPr>
        <p:spPr/>
        <p:txBody>
          <a:bodyPr>
            <a:normAutofit/>
          </a:bodyPr>
          <a:lstStyle/>
          <a:p>
            <a:r>
              <a:rPr lang="en-US" dirty="0" smtClean="0"/>
              <a:t>Transport</a:t>
            </a:r>
            <a:endParaRPr lang="en-US" dirty="0"/>
          </a:p>
          <a:p>
            <a:pPr lvl="1"/>
            <a:r>
              <a:rPr lang="en-US" dirty="0" smtClean="0"/>
              <a:t>Flying (Fly-by-Wire, autopilot)</a:t>
            </a:r>
          </a:p>
          <a:p>
            <a:pPr lvl="1"/>
            <a:r>
              <a:rPr lang="en-US" dirty="0" smtClean="0"/>
              <a:t>Self-driving cars</a:t>
            </a:r>
          </a:p>
          <a:p>
            <a:pPr lvl="1"/>
            <a:r>
              <a:rPr lang="en-US" dirty="0" smtClean="0"/>
              <a:t>GPS Navigation</a:t>
            </a:r>
          </a:p>
          <a:p>
            <a:pPr lvl="1"/>
            <a:r>
              <a:rPr lang="en-US" dirty="0" smtClean="0"/>
              <a:t>Online booking (</a:t>
            </a:r>
            <a:r>
              <a:rPr lang="en-US" dirty="0" err="1" smtClean="0"/>
              <a:t>uber</a:t>
            </a:r>
            <a:r>
              <a:rPr lang="en-US" dirty="0" smtClean="0"/>
              <a:t>, </a:t>
            </a:r>
            <a:r>
              <a:rPr lang="en-US" dirty="0" err="1" smtClean="0"/>
              <a:t>careem</a:t>
            </a:r>
            <a:r>
              <a:rPr lang="en-US" dirty="0" smtClean="0"/>
              <a:t>, etc.)</a:t>
            </a:r>
            <a:endParaRPr lang="en-US" dirty="0"/>
          </a:p>
          <a:p>
            <a:pPr lvl="1"/>
            <a:endParaRPr lang="en-US" dirty="0"/>
          </a:p>
          <a:p>
            <a:pPr lvl="1"/>
            <a:endParaRPr lang="en-US" dirty="0"/>
          </a:p>
        </p:txBody>
      </p:sp>
      <p:pic>
        <p:nvPicPr>
          <p:cNvPr id="48130" name="Picture 2" descr="C:\Users\Saad\Desktop\connected-and-autonomous-cars-balancing-morality-and-regulation-article.jpg"/>
          <p:cNvPicPr>
            <a:picLocks noChangeAspect="1" noChangeArrowheads="1"/>
          </p:cNvPicPr>
          <p:nvPr/>
        </p:nvPicPr>
        <p:blipFill>
          <a:blip r:embed="rId2" cstate="print"/>
          <a:srcRect/>
          <a:stretch>
            <a:fillRect/>
          </a:stretch>
        </p:blipFill>
        <p:spPr bwMode="auto">
          <a:xfrm>
            <a:off x="7428321" y="439673"/>
            <a:ext cx="4116044" cy="2058022"/>
          </a:xfrm>
          <a:prstGeom prst="rect">
            <a:avLst/>
          </a:prstGeom>
          <a:noFill/>
        </p:spPr>
      </p:pic>
    </p:spTree>
    <p:extLst>
      <p:ext uri="{BB962C8B-B14F-4D97-AF65-F5344CB8AC3E}">
        <p14:creationId xmlns:p14="http://schemas.microsoft.com/office/powerpoint/2010/main" val="2150920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Computer</a:t>
            </a:r>
          </a:p>
        </p:txBody>
      </p:sp>
      <p:sp>
        <p:nvSpPr>
          <p:cNvPr id="3" name="Content Placeholder 2"/>
          <p:cNvSpPr>
            <a:spLocks noGrp="1"/>
          </p:cNvSpPr>
          <p:nvPr>
            <p:ph sz="quarter" idx="1"/>
          </p:nvPr>
        </p:nvSpPr>
        <p:spPr/>
        <p:txBody>
          <a:bodyPr>
            <a:normAutofit/>
          </a:bodyPr>
          <a:lstStyle/>
          <a:p>
            <a:r>
              <a:rPr lang="en-US" dirty="0"/>
              <a:t>PC (Personal Computer )</a:t>
            </a:r>
          </a:p>
          <a:p>
            <a:pPr lvl="1"/>
            <a:r>
              <a:rPr lang="en-US" dirty="0"/>
              <a:t>Small</a:t>
            </a:r>
          </a:p>
          <a:p>
            <a:pPr lvl="1"/>
            <a:r>
              <a:rPr lang="en-US" dirty="0"/>
              <a:t>Inexpensive</a:t>
            </a:r>
          </a:p>
          <a:p>
            <a:pPr lvl="1"/>
            <a:r>
              <a:rPr lang="en-US" dirty="0"/>
              <a:t>Business Use</a:t>
            </a:r>
          </a:p>
          <a:p>
            <a:pPr lvl="2"/>
            <a:r>
              <a:rPr lang="en-US" dirty="0"/>
              <a:t>Word processing, running spreadsheets etc.</a:t>
            </a:r>
          </a:p>
          <a:p>
            <a:pPr lvl="1"/>
            <a:r>
              <a:rPr lang="en-US" dirty="0"/>
              <a:t>Personal Use</a:t>
            </a:r>
          </a:p>
          <a:p>
            <a:pPr lvl="2"/>
            <a:r>
              <a:rPr lang="en-US" dirty="0"/>
              <a:t>Playing games, surfing the internet, movies, games etc.</a:t>
            </a:r>
          </a:p>
          <a:p>
            <a:pPr lvl="1"/>
            <a:r>
              <a:rPr lang="en-US" dirty="0"/>
              <a:t>Single user system</a:t>
            </a:r>
          </a:p>
          <a:p>
            <a:pPr lvl="1"/>
            <a:endParaRPr lang="en-US" dirty="0"/>
          </a:p>
          <a:p>
            <a:pPr lvl="1"/>
            <a:endParaRPr lang="en-US" dirty="0"/>
          </a:p>
        </p:txBody>
      </p:sp>
      <p:pic>
        <p:nvPicPr>
          <p:cNvPr id="1026" name="Picture 2" descr="Personal computers come in many forms, including the new Apple iPa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8600" y="1600200"/>
            <a:ext cx="238125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9996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Computer</a:t>
            </a:r>
          </a:p>
        </p:txBody>
      </p:sp>
      <p:sp>
        <p:nvSpPr>
          <p:cNvPr id="3" name="Content Placeholder 2"/>
          <p:cNvSpPr>
            <a:spLocks noGrp="1"/>
          </p:cNvSpPr>
          <p:nvPr>
            <p:ph sz="quarter" idx="1"/>
          </p:nvPr>
        </p:nvSpPr>
        <p:spPr/>
        <p:txBody>
          <a:bodyPr>
            <a:normAutofit/>
          </a:bodyPr>
          <a:lstStyle/>
          <a:p>
            <a:r>
              <a:rPr lang="en-US" dirty="0"/>
              <a:t>Desktop</a:t>
            </a:r>
          </a:p>
          <a:p>
            <a:pPr lvl="1"/>
            <a:r>
              <a:rPr lang="en-US" dirty="0"/>
              <a:t>PC not designed for portability</a:t>
            </a:r>
          </a:p>
          <a:p>
            <a:pPr lvl="1"/>
            <a:r>
              <a:rPr lang="en-US" dirty="0"/>
              <a:t>More storage and computation with less cost</a:t>
            </a:r>
          </a:p>
          <a:p>
            <a:r>
              <a:rPr lang="en-US" dirty="0"/>
              <a:t>Laptop (notebook)</a:t>
            </a:r>
          </a:p>
          <a:p>
            <a:pPr lvl="1"/>
            <a:r>
              <a:rPr lang="en-US" dirty="0"/>
              <a:t>Portable with integrated display</a:t>
            </a:r>
          </a:p>
          <a:p>
            <a:pPr lvl="1"/>
            <a:r>
              <a:rPr lang="en-US" dirty="0"/>
              <a:t>Battery operated</a:t>
            </a:r>
          </a:p>
          <a:p>
            <a:pPr lvl="1"/>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77200" y="1425575"/>
            <a:ext cx="2381250" cy="1428750"/>
          </a:xfrm>
          <a:prstGeom prst="rect">
            <a:avLst/>
          </a:prstGeom>
        </p:spPr>
      </p:pic>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9943" y="3276600"/>
            <a:ext cx="238125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96842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Computer</a:t>
            </a:r>
          </a:p>
        </p:txBody>
      </p:sp>
      <p:sp>
        <p:nvSpPr>
          <p:cNvPr id="3" name="Content Placeholder 2"/>
          <p:cNvSpPr>
            <a:spLocks noGrp="1"/>
          </p:cNvSpPr>
          <p:nvPr>
            <p:ph sz="quarter" idx="1"/>
          </p:nvPr>
        </p:nvSpPr>
        <p:spPr/>
        <p:txBody>
          <a:bodyPr>
            <a:normAutofit/>
          </a:bodyPr>
          <a:lstStyle/>
          <a:p>
            <a:r>
              <a:rPr lang="en-US" dirty="0"/>
              <a:t>Netbook</a:t>
            </a:r>
          </a:p>
          <a:p>
            <a:pPr lvl="1"/>
            <a:r>
              <a:rPr lang="en-US" dirty="0"/>
              <a:t>Smaller and cheaper than laptops</a:t>
            </a:r>
          </a:p>
          <a:p>
            <a:pPr lvl="1"/>
            <a:r>
              <a:rPr lang="en-US" dirty="0"/>
              <a:t>Less powerful than laptop</a:t>
            </a:r>
          </a:p>
          <a:p>
            <a:r>
              <a:rPr lang="en-US" dirty="0"/>
              <a:t>PDA (personal digital assistant)</a:t>
            </a:r>
          </a:p>
          <a:p>
            <a:pPr lvl="1"/>
            <a:r>
              <a:rPr lang="en-US" dirty="0"/>
              <a:t>Tightly integrated computer</a:t>
            </a:r>
          </a:p>
          <a:p>
            <a:pPr lvl="1"/>
            <a:r>
              <a:rPr lang="en-US" dirty="0"/>
              <a:t>Flash memory instead of hard disk</a:t>
            </a:r>
          </a:p>
          <a:p>
            <a:pPr lvl="1"/>
            <a:r>
              <a:rPr lang="en-US" dirty="0"/>
              <a:t>Touch screen instead of keyboard</a:t>
            </a:r>
          </a:p>
          <a:p>
            <a:pPr lvl="1"/>
            <a:r>
              <a:rPr lang="en-US" dirty="0"/>
              <a:t>Lightweight and reasonable battery life</a:t>
            </a:r>
          </a:p>
          <a:p>
            <a:pPr lvl="1"/>
            <a:endParaRPr lang="en-US" dirty="0"/>
          </a:p>
          <a:p>
            <a:pPr lvl="1"/>
            <a:endParaRPr lang="en-US" dirty="0"/>
          </a:p>
          <a:p>
            <a:pPr lvl="1"/>
            <a:endParaRPr lang="en-US" dirty="0"/>
          </a:p>
          <a:p>
            <a:pPr lvl="1"/>
            <a:endParaRPr lang="en-US"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24800" y="1600200"/>
            <a:ext cx="238125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91843" y="3899848"/>
            <a:ext cx="238125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69120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Computer</a:t>
            </a:r>
          </a:p>
        </p:txBody>
      </p:sp>
      <p:sp>
        <p:nvSpPr>
          <p:cNvPr id="3" name="Content Placeholder 2"/>
          <p:cNvSpPr>
            <a:spLocks noGrp="1"/>
          </p:cNvSpPr>
          <p:nvPr>
            <p:ph sz="quarter" idx="1"/>
          </p:nvPr>
        </p:nvSpPr>
        <p:spPr/>
        <p:txBody>
          <a:bodyPr>
            <a:normAutofit/>
          </a:bodyPr>
          <a:lstStyle/>
          <a:p>
            <a:r>
              <a:rPr lang="en-US" dirty="0"/>
              <a:t>Workstation</a:t>
            </a:r>
          </a:p>
          <a:p>
            <a:pPr lvl="1"/>
            <a:r>
              <a:rPr lang="en-US" dirty="0"/>
              <a:t>Desktop computer with more processing power</a:t>
            </a:r>
          </a:p>
          <a:p>
            <a:pPr lvl="1"/>
            <a:r>
              <a:rPr lang="en-US" dirty="0"/>
              <a:t>More memory</a:t>
            </a:r>
          </a:p>
          <a:p>
            <a:pPr lvl="1"/>
            <a:r>
              <a:rPr lang="en-US" dirty="0"/>
              <a:t>More capabilities in performing specialized tasks</a:t>
            </a:r>
          </a:p>
          <a:p>
            <a:pPr lvl="1"/>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4087504"/>
            <a:ext cx="238125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23606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Computer</a:t>
            </a:r>
          </a:p>
        </p:txBody>
      </p:sp>
      <p:sp>
        <p:nvSpPr>
          <p:cNvPr id="3" name="Content Placeholder 2"/>
          <p:cNvSpPr>
            <a:spLocks noGrp="1"/>
          </p:cNvSpPr>
          <p:nvPr>
            <p:ph sz="quarter" idx="1"/>
          </p:nvPr>
        </p:nvSpPr>
        <p:spPr/>
        <p:txBody>
          <a:bodyPr>
            <a:normAutofit/>
          </a:bodyPr>
          <a:lstStyle/>
          <a:p>
            <a:r>
              <a:rPr lang="en-US" dirty="0"/>
              <a:t>Server</a:t>
            </a:r>
          </a:p>
          <a:p>
            <a:pPr lvl="1"/>
            <a:r>
              <a:rPr lang="en-US" dirty="0"/>
              <a:t>Computer that serves other computers over network</a:t>
            </a:r>
          </a:p>
          <a:p>
            <a:pPr lvl="1"/>
            <a:r>
              <a:rPr lang="en-US" dirty="0"/>
              <a:t>More processing power, memory and storage</a:t>
            </a:r>
          </a:p>
          <a:p>
            <a:pPr lvl="1"/>
            <a:r>
              <a:rPr lang="en-US" dirty="0"/>
              <a:t>Large in size</a:t>
            </a:r>
          </a:p>
          <a:p>
            <a:pPr lvl="1"/>
            <a:endParaRPr lang="en-US"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24800" y="4195407"/>
            <a:ext cx="238125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4319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Computer</a:t>
            </a:r>
          </a:p>
        </p:txBody>
      </p:sp>
      <p:sp>
        <p:nvSpPr>
          <p:cNvPr id="3" name="Content Placeholder 2"/>
          <p:cNvSpPr>
            <a:spLocks noGrp="1"/>
          </p:cNvSpPr>
          <p:nvPr>
            <p:ph sz="quarter" idx="1"/>
          </p:nvPr>
        </p:nvSpPr>
        <p:spPr/>
        <p:txBody>
          <a:bodyPr>
            <a:normAutofit fontScale="92500" lnSpcReduction="10000"/>
          </a:bodyPr>
          <a:lstStyle/>
          <a:p>
            <a:r>
              <a:rPr lang="en-US" dirty="0"/>
              <a:t>Mainframe</a:t>
            </a:r>
          </a:p>
          <a:p>
            <a:pPr lvl="1"/>
            <a:r>
              <a:rPr lang="en-US" dirty="0"/>
              <a:t>Very large size</a:t>
            </a:r>
          </a:p>
          <a:p>
            <a:pPr lvl="1"/>
            <a:r>
              <a:rPr lang="en-US" dirty="0"/>
              <a:t>Now known as enterprise server</a:t>
            </a:r>
          </a:p>
          <a:p>
            <a:pPr lvl="1"/>
            <a:r>
              <a:rPr lang="en-US" dirty="0"/>
              <a:t>More processing power</a:t>
            </a:r>
          </a:p>
          <a:p>
            <a:r>
              <a:rPr lang="en-US" dirty="0"/>
              <a:t>Supercomputer</a:t>
            </a:r>
          </a:p>
          <a:p>
            <a:pPr lvl="1"/>
            <a:r>
              <a:rPr lang="en-US" dirty="0"/>
              <a:t>Very expensive</a:t>
            </a:r>
          </a:p>
          <a:p>
            <a:pPr lvl="1"/>
            <a:r>
              <a:rPr lang="en-US" dirty="0"/>
              <a:t>Fastest computers</a:t>
            </a:r>
          </a:p>
          <a:p>
            <a:pPr lvl="1"/>
            <a:r>
              <a:rPr lang="en-US" dirty="0"/>
              <a:t>Employed for specific applications which require immense amount of calculations</a:t>
            </a:r>
          </a:p>
          <a:p>
            <a:pPr lvl="2"/>
            <a:r>
              <a:rPr lang="en-US" dirty="0"/>
              <a:t>weather forecasting</a:t>
            </a:r>
          </a:p>
          <a:p>
            <a:pPr lvl="2"/>
            <a:r>
              <a:rPr lang="en-US" dirty="0"/>
              <a:t>scientific simulations</a:t>
            </a:r>
          </a:p>
          <a:p>
            <a:pPr lvl="2"/>
            <a:r>
              <a:rPr lang="en-US" dirty="0"/>
              <a:t>(animated) graphics</a:t>
            </a:r>
          </a:p>
          <a:p>
            <a:pPr lvl="2"/>
            <a:r>
              <a:rPr lang="en-US" dirty="0"/>
              <a:t>nuclear energy research</a:t>
            </a:r>
          </a:p>
          <a:p>
            <a:pPr lvl="2"/>
            <a:r>
              <a:rPr lang="en-US" dirty="0"/>
              <a:t>electronic design</a:t>
            </a:r>
          </a:p>
          <a:p>
            <a:pPr lvl="1"/>
            <a:endParaRPr lang="en-US" dirty="0"/>
          </a:p>
          <a:p>
            <a:pPr lvl="1"/>
            <a:endParaRPr 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77200" y="1676400"/>
            <a:ext cx="238125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47538" y="4788875"/>
            <a:ext cx="238125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205129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C12B2D-9495-4D58-AF7C-FBE8107208A1}"/>
              </a:ext>
            </a:extLst>
          </p:cNvPr>
          <p:cNvSpPr>
            <a:spLocks noGrp="1"/>
          </p:cNvSpPr>
          <p:nvPr>
            <p:ph type="title"/>
          </p:nvPr>
        </p:nvSpPr>
        <p:spPr/>
        <p:txBody>
          <a:bodyPr/>
          <a:lstStyle/>
          <a:p>
            <a:r>
              <a:rPr lang="en-US" dirty="0"/>
              <a:t>Activity</a:t>
            </a:r>
          </a:p>
        </p:txBody>
      </p:sp>
      <p:sp>
        <p:nvSpPr>
          <p:cNvPr id="3" name="Text Placeholder 2">
            <a:extLst>
              <a:ext uri="{FF2B5EF4-FFF2-40B4-BE49-F238E27FC236}">
                <a16:creationId xmlns:a16="http://schemas.microsoft.com/office/drawing/2014/main" xmlns="" id="{3E161794-9B76-4888-9166-8AB696ACBD4A}"/>
              </a:ext>
            </a:extLst>
          </p:cNvPr>
          <p:cNvSpPr>
            <a:spLocks noGrp="1"/>
          </p:cNvSpPr>
          <p:nvPr>
            <p:ph type="body" idx="1"/>
          </p:nvPr>
        </p:nvSpPr>
        <p:spPr/>
        <p:txBody>
          <a:bodyPr/>
          <a:lstStyle/>
          <a:p>
            <a:r>
              <a:rPr lang="en-US" dirty="0" smtClean="0"/>
              <a:t>Discuss at least 3 types </a:t>
            </a:r>
            <a:r>
              <a:rPr lang="en-US" dirty="0"/>
              <a:t>of </a:t>
            </a:r>
            <a:r>
              <a:rPr lang="en-US" dirty="0" smtClean="0"/>
              <a:t>components</a:t>
            </a:r>
            <a:r>
              <a:rPr lang="en-US" dirty="0" smtClean="0"/>
              <a:t> used by </a:t>
            </a:r>
            <a:r>
              <a:rPr lang="en-US" dirty="0" smtClean="0"/>
              <a:t>computer. Also explain the purpose of the </a:t>
            </a:r>
            <a:r>
              <a:rPr lang="en-US" dirty="0" smtClean="0"/>
              <a:t>components</a:t>
            </a:r>
            <a:r>
              <a:rPr lang="en-US" dirty="0" smtClean="0"/>
              <a:t> </a:t>
            </a:r>
            <a:r>
              <a:rPr lang="en-US" dirty="0" smtClean="0"/>
              <a:t>in </a:t>
            </a:r>
            <a:r>
              <a:rPr lang="en-US" dirty="0" smtClean="0"/>
              <a:t>computer</a:t>
            </a:r>
            <a:r>
              <a:rPr lang="en-US" dirty="0" smtClean="0"/>
              <a:t>.</a:t>
            </a:r>
            <a:endParaRPr lang="en-US" dirty="0" smtClean="0"/>
          </a:p>
          <a:p>
            <a:r>
              <a:rPr lang="en-US" dirty="0" smtClean="0"/>
              <a:t> Discuss all digital devices that you own, such as laptop, mobile, smart watch, etc. and explain their unique functionalities.</a:t>
            </a:r>
            <a:endParaRPr lang="en-US" dirty="0"/>
          </a:p>
          <a:p>
            <a:endParaRPr lang="en-US" dirty="0"/>
          </a:p>
        </p:txBody>
      </p:sp>
    </p:spTree>
    <p:extLst>
      <p:ext uri="{BB962C8B-B14F-4D97-AF65-F5344CB8AC3E}">
        <p14:creationId xmlns:p14="http://schemas.microsoft.com/office/powerpoint/2010/main" val="11930789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5"/>
          <p:cNvSpPr txBox="1">
            <a:spLocks noGrp="1"/>
          </p:cNvSpPr>
          <p:nvPr>
            <p:ph type="ctrTitle"/>
          </p:nvPr>
        </p:nvSpPr>
        <p:spPr>
          <a:xfrm>
            <a:off x="2209800" y="5040983"/>
            <a:ext cx="7772400" cy="1470025"/>
          </a:xfrm>
          <a:prstGeom prst="rect">
            <a:avLst/>
          </a:prstGeom>
          <a:noFill/>
          <a:ln>
            <a:noFill/>
          </a:ln>
        </p:spPr>
        <p:txBody>
          <a:bodyPr spcFirstLastPara="1" vert="horz" wrap="square" lIns="91425" tIns="45700" rIns="91425" bIns="45700" rtlCol="0" anchor="ctr" anchorCtr="0">
            <a:noAutofit/>
          </a:bodyPr>
          <a:lstStyle/>
          <a:p>
            <a:pPr>
              <a:spcBef>
                <a:spcPts val="0"/>
              </a:spcBef>
              <a:buClr>
                <a:srgbClr val="000090"/>
              </a:buClr>
              <a:buSzPts val="4400"/>
            </a:pPr>
            <a:r>
              <a:rPr lang="en-US" sz="4400">
                <a:solidFill>
                  <a:srgbClr val="000090"/>
                </a:solidFill>
                <a:latin typeface="Calibri"/>
                <a:ea typeface="Calibri"/>
                <a:cs typeface="Calibri"/>
                <a:sym typeface="Calibri"/>
              </a:rPr>
              <a:t>Thank You</a:t>
            </a:r>
            <a:endParaRPr sz="4400">
              <a:solidFill>
                <a:srgbClr val="000090"/>
              </a:solidFill>
              <a:latin typeface="Calibri"/>
              <a:ea typeface="Calibri"/>
              <a:cs typeface="Calibri"/>
              <a:sym typeface="Calibri"/>
            </a:endParaRPr>
          </a:p>
        </p:txBody>
      </p:sp>
      <p:pic>
        <p:nvPicPr>
          <p:cNvPr id="241" name="Google Shape;241;p35" descr="WallpaperStudio10-72452.jpg"/>
          <p:cNvPicPr preferRelativeResize="0"/>
          <p:nvPr/>
        </p:nvPicPr>
        <p:blipFill rotWithShape="1">
          <a:blip r:embed="rId3" cstate="print">
            <a:alphaModFix/>
          </a:blip>
          <a:srcRect/>
          <a:stretch/>
        </p:blipFill>
        <p:spPr>
          <a:xfrm>
            <a:off x="1524000" y="0"/>
            <a:ext cx="9144000" cy="5143500"/>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7" descr="stuff.jpg"/>
          <p:cNvPicPr preferRelativeResize="0"/>
          <p:nvPr/>
        </p:nvPicPr>
        <p:blipFill rotWithShape="1">
          <a:blip r:embed="rId3" cstate="print">
            <a:alphaModFix/>
          </a:blip>
          <a:srcRect/>
          <a:stretch/>
        </p:blipFill>
        <p:spPr>
          <a:xfrm>
            <a:off x="1524000" y="383665"/>
            <a:ext cx="9144000" cy="6095405"/>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1524000" y="0"/>
            <a:ext cx="9144000" cy="1417638"/>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90"/>
              </a:buClr>
              <a:buSzPts val="4400"/>
            </a:pPr>
            <a:r>
              <a:rPr lang="en-US">
                <a:solidFill>
                  <a:srgbClr val="000090"/>
                </a:solidFill>
                <a:latin typeface="Calibri"/>
                <a:ea typeface="Calibri"/>
                <a:cs typeface="Calibri"/>
                <a:sym typeface="Calibri"/>
              </a:rPr>
              <a:t>Amazing Facts and Statistics</a:t>
            </a:r>
            <a:endParaRPr>
              <a:solidFill>
                <a:srgbClr val="000090"/>
              </a:solidFill>
              <a:latin typeface="Calibri"/>
              <a:ea typeface="Calibri"/>
              <a:cs typeface="Calibri"/>
              <a:sym typeface="Calibri"/>
            </a:endParaRP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31579" y="1825625"/>
            <a:ext cx="7728841" cy="4351338"/>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1524000" y="0"/>
            <a:ext cx="9144000" cy="1417638"/>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90"/>
              </a:buClr>
              <a:buSzPts val="4400"/>
            </a:pPr>
            <a:r>
              <a:rPr lang="en-US">
                <a:solidFill>
                  <a:srgbClr val="000090"/>
                </a:solidFill>
                <a:latin typeface="Calibri"/>
                <a:ea typeface="Calibri"/>
                <a:cs typeface="Calibri"/>
                <a:sym typeface="Calibri"/>
              </a:rPr>
              <a:t>Amazing Facts and Statistics</a:t>
            </a:r>
            <a:endParaRPr/>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31579" y="1825625"/>
            <a:ext cx="7728841" cy="4351338"/>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1524000" y="0"/>
            <a:ext cx="9144000" cy="1417638"/>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90"/>
              </a:buClr>
              <a:buSzPts val="4400"/>
            </a:pPr>
            <a:r>
              <a:rPr lang="en-US">
                <a:solidFill>
                  <a:srgbClr val="000090"/>
                </a:solidFill>
                <a:latin typeface="Calibri"/>
                <a:ea typeface="Calibri"/>
                <a:cs typeface="Calibri"/>
                <a:sym typeface="Calibri"/>
              </a:rPr>
              <a:t>Amazing Facts and Statistics</a:t>
            </a:r>
            <a:endParaRPr/>
          </a:p>
        </p:txBody>
      </p:sp>
      <p:pic>
        <p:nvPicPr>
          <p:cNvPr id="134" name="Google Shape;134;p20" descr="social-Media.png"/>
          <p:cNvPicPr preferRelativeResize="0"/>
          <p:nvPr/>
        </p:nvPicPr>
        <p:blipFill rotWithShape="1">
          <a:blip r:embed="rId3" cstate="print">
            <a:alphaModFix/>
          </a:blip>
          <a:srcRect t="17964"/>
          <a:stretch/>
        </p:blipFill>
        <p:spPr>
          <a:xfrm>
            <a:off x="2992331" y="1653727"/>
            <a:ext cx="6160508" cy="5053783"/>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1524000" y="0"/>
            <a:ext cx="9144000" cy="1417638"/>
          </a:xfrm>
          <a:prstGeom prst="rect">
            <a:avLst/>
          </a:prstGeom>
          <a:noFill/>
          <a:ln>
            <a:noFill/>
          </a:ln>
        </p:spPr>
        <p:txBody>
          <a:bodyPr spcFirstLastPara="1" vert="horz" wrap="square" lIns="91425" tIns="45700" rIns="91425" bIns="45700" rtlCol="0" anchor="ctr" anchorCtr="0">
            <a:noAutofit/>
          </a:bodyPr>
          <a:lstStyle/>
          <a:p>
            <a:pPr algn="ctr">
              <a:spcBef>
                <a:spcPts val="0"/>
              </a:spcBef>
              <a:buClr>
                <a:srgbClr val="000090"/>
              </a:buClr>
              <a:buSzPts val="4400"/>
            </a:pPr>
            <a:r>
              <a:rPr lang="en-US">
                <a:solidFill>
                  <a:srgbClr val="000090"/>
                </a:solidFill>
                <a:latin typeface="Calibri"/>
                <a:ea typeface="Calibri"/>
                <a:cs typeface="Calibri"/>
                <a:sym typeface="Calibri"/>
              </a:rPr>
              <a:t>Components of ICT</a:t>
            </a:r>
            <a:endParaRPr>
              <a:solidFill>
                <a:srgbClr val="000090"/>
              </a:solidFill>
              <a:latin typeface="Calibri"/>
              <a:ea typeface="Calibri"/>
              <a:cs typeface="Calibri"/>
              <a:sym typeface="Calibri"/>
            </a:endParaRPr>
          </a:p>
        </p:txBody>
      </p:sp>
      <p:pic>
        <p:nvPicPr>
          <p:cNvPr id="172" name="Google Shape;172;p26" descr="ICT_components_mobile.jpg"/>
          <p:cNvPicPr preferRelativeResize="0">
            <a:picLocks noGrp="1"/>
          </p:cNvPicPr>
          <p:nvPr>
            <p:ph type="body" idx="1"/>
          </p:nvPr>
        </p:nvPicPr>
        <p:blipFill rotWithShape="1">
          <a:blip r:embed="rId3" cstate="print">
            <a:alphaModFix/>
          </a:blip>
          <a:srcRect l="5209" t="22799" r="4335" b="7328"/>
          <a:stretch/>
        </p:blipFill>
        <p:spPr>
          <a:xfrm>
            <a:off x="3137842" y="1417638"/>
            <a:ext cx="6071748" cy="5124014"/>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1493</TotalTime>
  <Words>1182</Words>
  <Application>Microsoft Office PowerPoint</Application>
  <PresentationFormat>Widescreen</PresentationFormat>
  <Paragraphs>336</Paragraphs>
  <Slides>49</Slides>
  <Notes>19</Notes>
  <HiddenSlides>1</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49</vt:i4>
      </vt:variant>
    </vt:vector>
  </HeadingPairs>
  <TitlesOfParts>
    <vt:vector size="64" baseType="lpstr">
      <vt:lpstr>ＭＳ Ｐゴシック</vt:lpstr>
      <vt:lpstr>ＭＳ Ｐゴシック</vt:lpstr>
      <vt:lpstr>Arial</vt:lpstr>
      <vt:lpstr>Calibri</vt:lpstr>
      <vt:lpstr>Calibri Light</vt:lpstr>
      <vt:lpstr>DejaVu Sans</vt:lpstr>
      <vt:lpstr>Monotype Sorts</vt:lpstr>
      <vt:lpstr>Tahoma</vt:lpstr>
      <vt:lpstr>Times</vt:lpstr>
      <vt:lpstr>Times New Roman</vt:lpstr>
      <vt:lpstr>Verdana</vt:lpstr>
      <vt:lpstr>Wingdings</vt:lpstr>
      <vt:lpstr>Office Theme</vt:lpstr>
      <vt:lpstr>Photo Editor Photo</vt:lpstr>
      <vt:lpstr>Bitmap Image</vt:lpstr>
      <vt:lpstr>Introduction to Information and Communication Technologies</vt:lpstr>
      <vt:lpstr>Course Details &amp; Grading Criteria</vt:lpstr>
      <vt:lpstr>What are ICT?</vt:lpstr>
      <vt:lpstr>Do you use ICT</vt:lpstr>
      <vt:lpstr>PowerPoint Presentation</vt:lpstr>
      <vt:lpstr>Amazing Facts and Statistics</vt:lpstr>
      <vt:lpstr>Amazing Facts and Statistics</vt:lpstr>
      <vt:lpstr>Amazing Facts and Statistics</vt:lpstr>
      <vt:lpstr>Components of ICT</vt:lpstr>
      <vt:lpstr>Information &amp; Communication Devices</vt:lpstr>
      <vt:lpstr>Information &amp; Communication Software</vt:lpstr>
      <vt:lpstr>Device Evolution</vt:lpstr>
      <vt:lpstr>Internal and Abstract View</vt:lpstr>
      <vt:lpstr>Impact of ICT on society</vt:lpstr>
      <vt:lpstr>Transition </vt:lpstr>
      <vt:lpstr>Few Basics</vt:lpstr>
      <vt:lpstr>Few Basics</vt:lpstr>
      <vt:lpstr>  Difference between Hardware &amp; Software?</vt:lpstr>
      <vt:lpstr>Application Software vs System Software</vt:lpstr>
      <vt:lpstr>Few Basics….</vt:lpstr>
      <vt:lpstr>Few Basics</vt:lpstr>
      <vt:lpstr>PowerPoint Presentation</vt:lpstr>
      <vt:lpstr>Few Basics</vt:lpstr>
      <vt:lpstr>Few Basics: Input Devices</vt:lpstr>
      <vt:lpstr>Few Basics : Output Devices</vt:lpstr>
      <vt:lpstr>Few Basics : Processor/CPU</vt:lpstr>
      <vt:lpstr>History</vt:lpstr>
      <vt:lpstr>Early History of Computing</vt:lpstr>
      <vt:lpstr>First Generation Hardware  (1951-1959)</vt:lpstr>
      <vt:lpstr>Second Generation Hardware  (1959-1965)</vt:lpstr>
      <vt:lpstr>Third Generation Hardware And Computers (1965-1971)</vt:lpstr>
      <vt:lpstr>PowerPoint Presentation</vt:lpstr>
      <vt:lpstr>Computer Applications</vt:lpstr>
      <vt:lpstr>Computer Applications</vt:lpstr>
      <vt:lpstr>Computer Applications</vt:lpstr>
      <vt:lpstr>Computer Applications</vt:lpstr>
      <vt:lpstr>Computer Applications</vt:lpstr>
      <vt:lpstr>Computer Applications</vt:lpstr>
      <vt:lpstr>Computer Applications</vt:lpstr>
      <vt:lpstr>Computer Applications</vt:lpstr>
      <vt:lpstr>Computer Applications</vt:lpstr>
      <vt:lpstr>Types of Computer</vt:lpstr>
      <vt:lpstr>Types of Computer</vt:lpstr>
      <vt:lpstr>Types of Computer</vt:lpstr>
      <vt:lpstr>Types of Computer</vt:lpstr>
      <vt:lpstr>Types of Computer</vt:lpstr>
      <vt:lpstr>Types of Computer</vt:lpstr>
      <vt:lpstr>Activity</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Information and Communication</dc:title>
  <dc:creator>Aounaiza</dc:creator>
  <cp:lastModifiedBy>UMT</cp:lastModifiedBy>
  <cp:revision>70</cp:revision>
  <dcterms:created xsi:type="dcterms:W3CDTF">2019-08-17T19:20:54Z</dcterms:created>
  <dcterms:modified xsi:type="dcterms:W3CDTF">2021-09-15T15:54:17Z</dcterms:modified>
</cp:coreProperties>
</file>