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7"/>
  </p:notesMasterIdLst>
  <p:handoutMasterIdLst>
    <p:handoutMasterId r:id="rId18"/>
  </p:handoutMasterIdLst>
  <p:sldIdLst>
    <p:sldId id="267" r:id="rId5"/>
    <p:sldId id="278" r:id="rId6"/>
    <p:sldId id="279" r:id="rId7"/>
    <p:sldId id="283" r:id="rId8"/>
    <p:sldId id="280" r:id="rId9"/>
    <p:sldId id="281" r:id="rId10"/>
    <p:sldId id="269" r:id="rId11"/>
    <p:sldId id="271" r:id="rId12"/>
    <p:sldId id="272" r:id="rId13"/>
    <p:sldId id="273" r:id="rId14"/>
    <p:sldId id="282" r:id="rId15"/>
    <p:sldId id="277"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9" autoAdjust="0"/>
  </p:normalViewPr>
  <p:slideViewPr>
    <p:cSldViewPr>
      <p:cViewPr varScale="1">
        <p:scale>
          <a:sx n="70" d="100"/>
          <a:sy n="70" d="100"/>
        </p:scale>
        <p:origin x="536" y="60"/>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C22AEC-9540-4180-B880-02D9844BB03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61C024DB-6829-4273-86F6-F63E2282EFC6}">
      <dgm:prSet/>
      <dgm:spPr/>
      <dgm:t>
        <a:bodyPr/>
        <a:lstStyle/>
        <a:p>
          <a:pPr rtl="0"/>
          <a:r>
            <a:rPr lang="en-US" smtClean="0"/>
            <a:t>BLIEF IN ALLAH oneness of ALLAH</a:t>
          </a:r>
          <a:endParaRPr lang="en-US"/>
        </a:p>
      </dgm:t>
    </dgm:pt>
    <dgm:pt modelId="{ED8FC32C-0549-4329-809D-1EBFE04B4E08}" type="parTrans" cxnId="{CFA52FCC-CCD0-4479-9D87-EE47B35EB56A}">
      <dgm:prSet/>
      <dgm:spPr/>
      <dgm:t>
        <a:bodyPr/>
        <a:lstStyle/>
        <a:p>
          <a:endParaRPr lang="en-US"/>
        </a:p>
      </dgm:t>
    </dgm:pt>
    <dgm:pt modelId="{95964AE9-4BBD-4F83-BD38-C62AB6DC3760}" type="sibTrans" cxnId="{CFA52FCC-CCD0-4479-9D87-EE47B35EB56A}">
      <dgm:prSet/>
      <dgm:spPr/>
      <dgm:t>
        <a:bodyPr/>
        <a:lstStyle/>
        <a:p>
          <a:endParaRPr lang="en-US"/>
        </a:p>
      </dgm:t>
    </dgm:pt>
    <dgm:pt modelId="{D595A860-9F35-4794-A687-F45A9EB39EC8}" type="pres">
      <dgm:prSet presAssocID="{FBC22AEC-9540-4180-B880-02D9844BB03F}" presName="Name0" presStyleCnt="0">
        <dgm:presLayoutVars>
          <dgm:dir/>
          <dgm:animLvl val="lvl"/>
          <dgm:resizeHandles val="exact"/>
        </dgm:presLayoutVars>
      </dgm:prSet>
      <dgm:spPr/>
    </dgm:pt>
    <dgm:pt modelId="{C811DEB9-F6D5-43EE-87E2-C36B310BD650}" type="pres">
      <dgm:prSet presAssocID="{61C024DB-6829-4273-86F6-F63E2282EFC6}" presName="linNode" presStyleCnt="0"/>
      <dgm:spPr/>
    </dgm:pt>
    <dgm:pt modelId="{F1A0FED6-B39B-477C-BC8A-E47A2F098007}" type="pres">
      <dgm:prSet presAssocID="{61C024DB-6829-4273-86F6-F63E2282EFC6}" presName="parentText" presStyleLbl="node1" presStyleIdx="0" presStyleCnt="1">
        <dgm:presLayoutVars>
          <dgm:chMax val="1"/>
          <dgm:bulletEnabled val="1"/>
        </dgm:presLayoutVars>
      </dgm:prSet>
      <dgm:spPr/>
    </dgm:pt>
  </dgm:ptLst>
  <dgm:cxnLst>
    <dgm:cxn modelId="{9F3DC174-C551-4D19-9D6C-989123DC46FF}" type="presOf" srcId="{FBC22AEC-9540-4180-B880-02D9844BB03F}" destId="{D595A860-9F35-4794-A687-F45A9EB39EC8}" srcOrd="0" destOrd="0" presId="urn:microsoft.com/office/officeart/2005/8/layout/vList5"/>
    <dgm:cxn modelId="{ED010984-2615-406F-B178-FB9E47E82E15}" type="presOf" srcId="{61C024DB-6829-4273-86F6-F63E2282EFC6}" destId="{F1A0FED6-B39B-477C-BC8A-E47A2F098007}" srcOrd="0" destOrd="0" presId="urn:microsoft.com/office/officeart/2005/8/layout/vList5"/>
    <dgm:cxn modelId="{CFA52FCC-CCD0-4479-9D87-EE47B35EB56A}" srcId="{FBC22AEC-9540-4180-B880-02D9844BB03F}" destId="{61C024DB-6829-4273-86F6-F63E2282EFC6}" srcOrd="0" destOrd="0" parTransId="{ED8FC32C-0549-4329-809D-1EBFE04B4E08}" sibTransId="{95964AE9-4BBD-4F83-BD38-C62AB6DC3760}"/>
    <dgm:cxn modelId="{B17C4880-0E25-4C96-A054-48739366175C}" type="presParOf" srcId="{D595A860-9F35-4794-A687-F45A9EB39EC8}" destId="{C811DEB9-F6D5-43EE-87E2-C36B310BD650}" srcOrd="0" destOrd="0" presId="urn:microsoft.com/office/officeart/2005/8/layout/vList5"/>
    <dgm:cxn modelId="{FCD08553-A035-4B23-9100-9349806D7C88}" type="presParOf" srcId="{C811DEB9-F6D5-43EE-87E2-C36B310BD650}" destId="{F1A0FED6-B39B-477C-BC8A-E47A2F098007}"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095A55-D5AE-40AD-8623-79B60F1A7E72}" type="doc">
      <dgm:prSet loTypeId="urn:microsoft.com/office/officeart/2005/8/layout/vList2" loCatId="list" qsTypeId="urn:microsoft.com/office/officeart/2005/8/quickstyle/simple2" qsCatId="simple" csTypeId="urn:microsoft.com/office/officeart/2005/8/colors/colorful2" csCatId="colorful"/>
      <dgm:spPr/>
      <dgm:t>
        <a:bodyPr/>
        <a:lstStyle/>
        <a:p>
          <a:endParaRPr lang="en-US"/>
        </a:p>
      </dgm:t>
    </dgm:pt>
    <dgm:pt modelId="{3CBA9959-6714-4B6B-B629-77C7BDD38BCB}">
      <dgm:prSet/>
      <dgm:spPr/>
      <dgm:t>
        <a:bodyPr/>
        <a:lstStyle/>
        <a:p>
          <a:pPr rtl="0"/>
          <a:r>
            <a:rPr lang="en-US" dirty="0" smtClean="0"/>
            <a:t>1)Belief in the Existence of God ALLAH</a:t>
          </a:r>
          <a:endParaRPr lang="en-US" dirty="0"/>
        </a:p>
      </dgm:t>
    </dgm:pt>
    <dgm:pt modelId="{EFF0FF03-4EEC-4049-B046-0AF12AC78841}" type="parTrans" cxnId="{C85AA231-732F-4E53-8AFF-1849D3DD0663}">
      <dgm:prSet/>
      <dgm:spPr/>
      <dgm:t>
        <a:bodyPr/>
        <a:lstStyle/>
        <a:p>
          <a:endParaRPr lang="en-US"/>
        </a:p>
      </dgm:t>
    </dgm:pt>
    <dgm:pt modelId="{B55C14E5-CC5C-4A29-A6E2-2649021FE9A5}" type="sibTrans" cxnId="{C85AA231-732F-4E53-8AFF-1849D3DD0663}">
      <dgm:prSet/>
      <dgm:spPr/>
      <dgm:t>
        <a:bodyPr/>
        <a:lstStyle/>
        <a:p>
          <a:endParaRPr lang="en-US"/>
        </a:p>
      </dgm:t>
    </dgm:pt>
    <dgm:pt modelId="{DF88BD46-4CCE-4DD3-9A7F-E23DAA1766CC}">
      <dgm:prSet/>
      <dgm:spPr/>
      <dgm:t>
        <a:bodyPr/>
        <a:lstStyle/>
        <a:p>
          <a:pPr rtl="0"/>
          <a:r>
            <a:rPr lang="en-US" dirty="0" smtClean="0"/>
            <a:t>2) Belief in the oneness of God</a:t>
          </a:r>
          <a:endParaRPr lang="en-US" dirty="0"/>
        </a:p>
      </dgm:t>
    </dgm:pt>
    <dgm:pt modelId="{DCFF236E-91F5-4D57-A74A-D01A29EB275C}" type="parTrans" cxnId="{88E88683-F6AF-4103-972D-5637870825DA}">
      <dgm:prSet/>
      <dgm:spPr/>
      <dgm:t>
        <a:bodyPr/>
        <a:lstStyle/>
        <a:p>
          <a:endParaRPr lang="en-US"/>
        </a:p>
      </dgm:t>
    </dgm:pt>
    <dgm:pt modelId="{109B8D76-EDD7-40DF-BFF1-7D65BBC55F4A}" type="sibTrans" cxnId="{88E88683-F6AF-4103-972D-5637870825DA}">
      <dgm:prSet/>
      <dgm:spPr/>
      <dgm:t>
        <a:bodyPr/>
        <a:lstStyle/>
        <a:p>
          <a:endParaRPr lang="en-US"/>
        </a:p>
      </dgm:t>
    </dgm:pt>
    <dgm:pt modelId="{CC4E5A2B-8A6D-4227-83B4-1F15504FC2B1}">
      <dgm:prSet/>
      <dgm:spPr/>
      <dgm:t>
        <a:bodyPr/>
        <a:lstStyle/>
        <a:p>
          <a:pPr rtl="0"/>
          <a:r>
            <a:rPr lang="en-US" dirty="0" smtClean="0"/>
            <a:t>3) Belief in the Attributes of God</a:t>
          </a:r>
          <a:endParaRPr lang="en-US" dirty="0"/>
        </a:p>
      </dgm:t>
    </dgm:pt>
    <dgm:pt modelId="{919B701B-2AED-4633-9444-15FFDE135E04}" type="parTrans" cxnId="{ADF39829-70C8-43F5-BE4C-846944131E1C}">
      <dgm:prSet/>
      <dgm:spPr/>
      <dgm:t>
        <a:bodyPr/>
        <a:lstStyle/>
        <a:p>
          <a:endParaRPr lang="en-US"/>
        </a:p>
      </dgm:t>
    </dgm:pt>
    <dgm:pt modelId="{E7695811-E202-4A5E-AD48-6046E74D01AD}" type="sibTrans" cxnId="{ADF39829-70C8-43F5-BE4C-846944131E1C}">
      <dgm:prSet/>
      <dgm:spPr/>
      <dgm:t>
        <a:bodyPr/>
        <a:lstStyle/>
        <a:p>
          <a:endParaRPr lang="en-US"/>
        </a:p>
      </dgm:t>
    </dgm:pt>
    <dgm:pt modelId="{8CEBC891-0CD5-4DA7-8BE3-0768FCDBD314}">
      <dgm:prSet/>
      <dgm:spPr/>
      <dgm:t>
        <a:bodyPr/>
        <a:lstStyle/>
        <a:p>
          <a:pPr rtl="0"/>
          <a:r>
            <a:rPr lang="en-US" dirty="0" smtClean="0"/>
            <a:t>4)Belief in the flawlessness of  God</a:t>
          </a:r>
          <a:endParaRPr lang="en-US" dirty="0"/>
        </a:p>
      </dgm:t>
    </dgm:pt>
    <dgm:pt modelId="{67D3C3B6-1FC4-433D-943C-16FF8D3BFD4B}" type="parTrans" cxnId="{CFE12E85-766B-40F5-977E-23485F1BDCE2}">
      <dgm:prSet/>
      <dgm:spPr/>
      <dgm:t>
        <a:bodyPr/>
        <a:lstStyle/>
        <a:p>
          <a:endParaRPr lang="en-US"/>
        </a:p>
      </dgm:t>
    </dgm:pt>
    <dgm:pt modelId="{3CAB8072-F2CB-4A55-B362-D0FE16E67A31}" type="sibTrans" cxnId="{CFE12E85-766B-40F5-977E-23485F1BDCE2}">
      <dgm:prSet/>
      <dgm:spPr/>
      <dgm:t>
        <a:bodyPr/>
        <a:lstStyle/>
        <a:p>
          <a:endParaRPr lang="en-US"/>
        </a:p>
      </dgm:t>
    </dgm:pt>
    <dgm:pt modelId="{7C5F7258-394C-42A5-97CD-4A72482E01ED}">
      <dgm:prSet/>
      <dgm:spPr/>
      <dgm:t>
        <a:bodyPr/>
        <a:lstStyle/>
        <a:p>
          <a:pPr rtl="0"/>
          <a:r>
            <a:rPr lang="en-US" dirty="0" smtClean="0"/>
            <a:t>5) Belief in the Uloohyat of God</a:t>
          </a:r>
          <a:endParaRPr lang="en-US" dirty="0"/>
        </a:p>
      </dgm:t>
    </dgm:pt>
    <dgm:pt modelId="{335C8920-32ED-4A3F-BDF1-D6145018501D}" type="parTrans" cxnId="{9F78DBD5-1CBD-441F-A68D-2437BC5173AD}">
      <dgm:prSet/>
      <dgm:spPr/>
      <dgm:t>
        <a:bodyPr/>
        <a:lstStyle/>
        <a:p>
          <a:endParaRPr lang="en-US"/>
        </a:p>
      </dgm:t>
    </dgm:pt>
    <dgm:pt modelId="{C1EA581F-DA30-4DA5-BBB2-1B7AA785BEAA}" type="sibTrans" cxnId="{9F78DBD5-1CBD-441F-A68D-2437BC5173AD}">
      <dgm:prSet/>
      <dgm:spPr/>
      <dgm:t>
        <a:bodyPr/>
        <a:lstStyle/>
        <a:p>
          <a:endParaRPr lang="en-US"/>
        </a:p>
      </dgm:t>
    </dgm:pt>
    <dgm:pt modelId="{1D71DA21-E599-4DF0-B3D4-1DB22B2CF873}" type="pres">
      <dgm:prSet presAssocID="{3A095A55-D5AE-40AD-8623-79B60F1A7E72}" presName="linear" presStyleCnt="0">
        <dgm:presLayoutVars>
          <dgm:animLvl val="lvl"/>
          <dgm:resizeHandles val="exact"/>
        </dgm:presLayoutVars>
      </dgm:prSet>
      <dgm:spPr/>
    </dgm:pt>
    <dgm:pt modelId="{78FA254E-0288-4CF6-971A-92CF439A3166}" type="pres">
      <dgm:prSet presAssocID="{3CBA9959-6714-4B6B-B629-77C7BDD38BCB}" presName="parentText" presStyleLbl="node1" presStyleIdx="0" presStyleCnt="5">
        <dgm:presLayoutVars>
          <dgm:chMax val="0"/>
          <dgm:bulletEnabled val="1"/>
        </dgm:presLayoutVars>
      </dgm:prSet>
      <dgm:spPr/>
    </dgm:pt>
    <dgm:pt modelId="{E43B5265-21B0-4200-9223-9D9D0E44CBF6}" type="pres">
      <dgm:prSet presAssocID="{B55C14E5-CC5C-4A29-A6E2-2649021FE9A5}" presName="spacer" presStyleCnt="0"/>
      <dgm:spPr/>
    </dgm:pt>
    <dgm:pt modelId="{4A18AB58-E867-4DAC-8C8E-B6E5090D2C2C}" type="pres">
      <dgm:prSet presAssocID="{DF88BD46-4CCE-4DD3-9A7F-E23DAA1766CC}" presName="parentText" presStyleLbl="node1" presStyleIdx="1" presStyleCnt="5">
        <dgm:presLayoutVars>
          <dgm:chMax val="0"/>
          <dgm:bulletEnabled val="1"/>
        </dgm:presLayoutVars>
      </dgm:prSet>
      <dgm:spPr/>
    </dgm:pt>
    <dgm:pt modelId="{9320C7CF-2706-462E-BE8C-A1B907EECBDF}" type="pres">
      <dgm:prSet presAssocID="{109B8D76-EDD7-40DF-BFF1-7D65BBC55F4A}" presName="spacer" presStyleCnt="0"/>
      <dgm:spPr/>
    </dgm:pt>
    <dgm:pt modelId="{3B41B89E-C86B-4CE4-A516-903E449B15AF}" type="pres">
      <dgm:prSet presAssocID="{CC4E5A2B-8A6D-4227-83B4-1F15504FC2B1}" presName="parentText" presStyleLbl="node1" presStyleIdx="2" presStyleCnt="5">
        <dgm:presLayoutVars>
          <dgm:chMax val="0"/>
          <dgm:bulletEnabled val="1"/>
        </dgm:presLayoutVars>
      </dgm:prSet>
      <dgm:spPr/>
    </dgm:pt>
    <dgm:pt modelId="{9287F43A-B1DB-4894-87E3-22024C1EEF68}" type="pres">
      <dgm:prSet presAssocID="{E7695811-E202-4A5E-AD48-6046E74D01AD}" presName="spacer" presStyleCnt="0"/>
      <dgm:spPr/>
    </dgm:pt>
    <dgm:pt modelId="{66F2603D-87DE-4953-A226-858F97F6B931}" type="pres">
      <dgm:prSet presAssocID="{8CEBC891-0CD5-4DA7-8BE3-0768FCDBD314}" presName="parentText" presStyleLbl="node1" presStyleIdx="3" presStyleCnt="5">
        <dgm:presLayoutVars>
          <dgm:chMax val="0"/>
          <dgm:bulletEnabled val="1"/>
        </dgm:presLayoutVars>
      </dgm:prSet>
      <dgm:spPr/>
    </dgm:pt>
    <dgm:pt modelId="{43A2FDDC-B673-4B5B-8003-6AE049D73C8E}" type="pres">
      <dgm:prSet presAssocID="{3CAB8072-F2CB-4A55-B362-D0FE16E67A31}" presName="spacer" presStyleCnt="0"/>
      <dgm:spPr/>
    </dgm:pt>
    <dgm:pt modelId="{D6CD5F83-99B6-449C-A016-1A989486E5FC}" type="pres">
      <dgm:prSet presAssocID="{7C5F7258-394C-42A5-97CD-4A72482E01ED}" presName="parentText" presStyleLbl="node1" presStyleIdx="4" presStyleCnt="5">
        <dgm:presLayoutVars>
          <dgm:chMax val="0"/>
          <dgm:bulletEnabled val="1"/>
        </dgm:presLayoutVars>
      </dgm:prSet>
      <dgm:spPr/>
    </dgm:pt>
  </dgm:ptLst>
  <dgm:cxnLst>
    <dgm:cxn modelId="{780CD604-3F17-43FD-8F66-8EF24F825C88}" type="presOf" srcId="{DF88BD46-4CCE-4DD3-9A7F-E23DAA1766CC}" destId="{4A18AB58-E867-4DAC-8C8E-B6E5090D2C2C}" srcOrd="0" destOrd="0" presId="urn:microsoft.com/office/officeart/2005/8/layout/vList2"/>
    <dgm:cxn modelId="{9F78DBD5-1CBD-441F-A68D-2437BC5173AD}" srcId="{3A095A55-D5AE-40AD-8623-79B60F1A7E72}" destId="{7C5F7258-394C-42A5-97CD-4A72482E01ED}" srcOrd="4" destOrd="0" parTransId="{335C8920-32ED-4A3F-BDF1-D6145018501D}" sibTransId="{C1EA581F-DA30-4DA5-BBB2-1B7AA785BEAA}"/>
    <dgm:cxn modelId="{389E429E-765F-4201-8993-4E61A23EAC3D}" type="presOf" srcId="{3CBA9959-6714-4B6B-B629-77C7BDD38BCB}" destId="{78FA254E-0288-4CF6-971A-92CF439A3166}" srcOrd="0" destOrd="0" presId="urn:microsoft.com/office/officeart/2005/8/layout/vList2"/>
    <dgm:cxn modelId="{C85AA231-732F-4E53-8AFF-1849D3DD0663}" srcId="{3A095A55-D5AE-40AD-8623-79B60F1A7E72}" destId="{3CBA9959-6714-4B6B-B629-77C7BDD38BCB}" srcOrd="0" destOrd="0" parTransId="{EFF0FF03-4EEC-4049-B046-0AF12AC78841}" sibTransId="{B55C14E5-CC5C-4A29-A6E2-2649021FE9A5}"/>
    <dgm:cxn modelId="{1F94DA52-2179-4840-9022-FBB2FD847E55}" type="presOf" srcId="{CC4E5A2B-8A6D-4227-83B4-1F15504FC2B1}" destId="{3B41B89E-C86B-4CE4-A516-903E449B15AF}" srcOrd="0" destOrd="0" presId="urn:microsoft.com/office/officeart/2005/8/layout/vList2"/>
    <dgm:cxn modelId="{ADF39829-70C8-43F5-BE4C-846944131E1C}" srcId="{3A095A55-D5AE-40AD-8623-79B60F1A7E72}" destId="{CC4E5A2B-8A6D-4227-83B4-1F15504FC2B1}" srcOrd="2" destOrd="0" parTransId="{919B701B-2AED-4633-9444-15FFDE135E04}" sibTransId="{E7695811-E202-4A5E-AD48-6046E74D01AD}"/>
    <dgm:cxn modelId="{CFE12E85-766B-40F5-977E-23485F1BDCE2}" srcId="{3A095A55-D5AE-40AD-8623-79B60F1A7E72}" destId="{8CEBC891-0CD5-4DA7-8BE3-0768FCDBD314}" srcOrd="3" destOrd="0" parTransId="{67D3C3B6-1FC4-433D-943C-16FF8D3BFD4B}" sibTransId="{3CAB8072-F2CB-4A55-B362-D0FE16E67A31}"/>
    <dgm:cxn modelId="{319642EA-5E9C-4B5F-A274-6C79B950B03C}" type="presOf" srcId="{8CEBC891-0CD5-4DA7-8BE3-0768FCDBD314}" destId="{66F2603D-87DE-4953-A226-858F97F6B931}" srcOrd="0" destOrd="0" presId="urn:microsoft.com/office/officeart/2005/8/layout/vList2"/>
    <dgm:cxn modelId="{5784B7D7-4958-4E48-BFAF-4D1192146DA0}" type="presOf" srcId="{3A095A55-D5AE-40AD-8623-79B60F1A7E72}" destId="{1D71DA21-E599-4DF0-B3D4-1DB22B2CF873}" srcOrd="0" destOrd="0" presId="urn:microsoft.com/office/officeart/2005/8/layout/vList2"/>
    <dgm:cxn modelId="{73C20974-0354-4BB8-A460-1BDBDB529E29}" type="presOf" srcId="{7C5F7258-394C-42A5-97CD-4A72482E01ED}" destId="{D6CD5F83-99B6-449C-A016-1A989486E5FC}" srcOrd="0" destOrd="0" presId="urn:microsoft.com/office/officeart/2005/8/layout/vList2"/>
    <dgm:cxn modelId="{88E88683-F6AF-4103-972D-5637870825DA}" srcId="{3A095A55-D5AE-40AD-8623-79B60F1A7E72}" destId="{DF88BD46-4CCE-4DD3-9A7F-E23DAA1766CC}" srcOrd="1" destOrd="0" parTransId="{DCFF236E-91F5-4D57-A74A-D01A29EB275C}" sibTransId="{109B8D76-EDD7-40DF-BFF1-7D65BBC55F4A}"/>
    <dgm:cxn modelId="{D0568026-1E49-46C5-8873-D2739A0545B7}" type="presParOf" srcId="{1D71DA21-E599-4DF0-B3D4-1DB22B2CF873}" destId="{78FA254E-0288-4CF6-971A-92CF439A3166}" srcOrd="0" destOrd="0" presId="urn:microsoft.com/office/officeart/2005/8/layout/vList2"/>
    <dgm:cxn modelId="{209DD834-FC7C-4614-91E1-2FBAB66D7946}" type="presParOf" srcId="{1D71DA21-E599-4DF0-B3D4-1DB22B2CF873}" destId="{E43B5265-21B0-4200-9223-9D9D0E44CBF6}" srcOrd="1" destOrd="0" presId="urn:microsoft.com/office/officeart/2005/8/layout/vList2"/>
    <dgm:cxn modelId="{5168E123-1840-4DAC-95A2-CDD44A004FDA}" type="presParOf" srcId="{1D71DA21-E599-4DF0-B3D4-1DB22B2CF873}" destId="{4A18AB58-E867-4DAC-8C8E-B6E5090D2C2C}" srcOrd="2" destOrd="0" presId="urn:microsoft.com/office/officeart/2005/8/layout/vList2"/>
    <dgm:cxn modelId="{7656CE94-5029-4F1F-9F55-91B22A84729E}" type="presParOf" srcId="{1D71DA21-E599-4DF0-B3D4-1DB22B2CF873}" destId="{9320C7CF-2706-462E-BE8C-A1B907EECBDF}" srcOrd="3" destOrd="0" presId="urn:microsoft.com/office/officeart/2005/8/layout/vList2"/>
    <dgm:cxn modelId="{601E7152-F56D-498A-BFC0-E3C2D2DCEBAD}" type="presParOf" srcId="{1D71DA21-E599-4DF0-B3D4-1DB22B2CF873}" destId="{3B41B89E-C86B-4CE4-A516-903E449B15AF}" srcOrd="4" destOrd="0" presId="urn:microsoft.com/office/officeart/2005/8/layout/vList2"/>
    <dgm:cxn modelId="{9F5FB19E-3660-406B-802C-F5A9334D7A1F}" type="presParOf" srcId="{1D71DA21-E599-4DF0-B3D4-1DB22B2CF873}" destId="{9287F43A-B1DB-4894-87E3-22024C1EEF68}" srcOrd="5" destOrd="0" presId="urn:microsoft.com/office/officeart/2005/8/layout/vList2"/>
    <dgm:cxn modelId="{9234841C-5C76-4B0F-82DB-81AF151E0E1B}" type="presParOf" srcId="{1D71DA21-E599-4DF0-B3D4-1DB22B2CF873}" destId="{66F2603D-87DE-4953-A226-858F97F6B931}" srcOrd="6" destOrd="0" presId="urn:microsoft.com/office/officeart/2005/8/layout/vList2"/>
    <dgm:cxn modelId="{52C30524-8DBD-472B-81DA-BE0C0EB96D2B}" type="presParOf" srcId="{1D71DA21-E599-4DF0-B3D4-1DB22B2CF873}" destId="{43A2FDDC-B673-4B5B-8003-6AE049D73C8E}" srcOrd="7" destOrd="0" presId="urn:microsoft.com/office/officeart/2005/8/layout/vList2"/>
    <dgm:cxn modelId="{4D75E899-EF88-40A6-BB23-C1CAC258A5BD}" type="presParOf" srcId="{1D71DA21-E599-4DF0-B3D4-1DB22B2CF873}" destId="{D6CD5F83-99B6-449C-A016-1A989486E5FC}" srcOrd="8"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8C5E39-417D-401B-918A-322473D793E3}" type="doc">
      <dgm:prSet loTypeId="urn:microsoft.com/office/officeart/2005/8/layout/venn3" loCatId="relationship" qsTypeId="urn:microsoft.com/office/officeart/2005/8/quickstyle/simple1" qsCatId="simple" csTypeId="urn:microsoft.com/office/officeart/2005/8/colors/accent1_2" csCatId="accent1"/>
      <dgm:spPr/>
      <dgm:t>
        <a:bodyPr/>
        <a:lstStyle/>
        <a:p>
          <a:endParaRPr lang="en-US"/>
        </a:p>
      </dgm:t>
    </dgm:pt>
    <dgm:pt modelId="{D58E2994-BA95-4C3D-90AC-25E54B041541}">
      <dgm:prSet/>
      <dgm:spPr/>
      <dgm:t>
        <a:bodyPr/>
        <a:lstStyle/>
        <a:p>
          <a:pPr rtl="0"/>
          <a:r>
            <a:rPr lang="en-US" smtClean="0"/>
            <a:t>Allah the attributes of Allah are eternal.</a:t>
          </a:r>
          <a:endParaRPr lang="en-US"/>
        </a:p>
      </dgm:t>
    </dgm:pt>
    <dgm:pt modelId="{4749FF7A-AD5C-4472-A39D-20C6D2ACDEE2}" type="parTrans" cxnId="{F42E2520-C260-4E65-8F05-73F39F6572E1}">
      <dgm:prSet/>
      <dgm:spPr/>
      <dgm:t>
        <a:bodyPr/>
        <a:lstStyle/>
        <a:p>
          <a:endParaRPr lang="en-US"/>
        </a:p>
      </dgm:t>
    </dgm:pt>
    <dgm:pt modelId="{71302C57-E2A2-4F84-A09A-46372AA002A2}" type="sibTrans" cxnId="{F42E2520-C260-4E65-8F05-73F39F6572E1}">
      <dgm:prSet/>
      <dgm:spPr/>
      <dgm:t>
        <a:bodyPr/>
        <a:lstStyle/>
        <a:p>
          <a:endParaRPr lang="en-US"/>
        </a:p>
      </dgm:t>
    </dgm:pt>
    <dgm:pt modelId="{61355778-0F3E-4B94-868A-67CA210FC0C3}">
      <dgm:prSet/>
      <dgm:spPr/>
      <dgm:t>
        <a:bodyPr/>
        <a:lstStyle/>
        <a:p>
          <a:pPr rtl="0"/>
          <a:r>
            <a:rPr lang="en-US" smtClean="0"/>
            <a:t>Attributes of Allah are not subsequent.</a:t>
          </a:r>
          <a:endParaRPr lang="en-US"/>
        </a:p>
      </dgm:t>
    </dgm:pt>
    <dgm:pt modelId="{CB573A89-B276-47EF-9C5A-6E781F574309}" type="parTrans" cxnId="{C17522BD-2C3B-4B2A-B615-4747F264AE4A}">
      <dgm:prSet/>
      <dgm:spPr/>
      <dgm:t>
        <a:bodyPr/>
        <a:lstStyle/>
        <a:p>
          <a:endParaRPr lang="en-US"/>
        </a:p>
      </dgm:t>
    </dgm:pt>
    <dgm:pt modelId="{73EF33D6-6224-4AEA-A043-21DEADFF94E2}" type="sibTrans" cxnId="{C17522BD-2C3B-4B2A-B615-4747F264AE4A}">
      <dgm:prSet/>
      <dgm:spPr/>
      <dgm:t>
        <a:bodyPr/>
        <a:lstStyle/>
        <a:p>
          <a:endParaRPr lang="en-US"/>
        </a:p>
      </dgm:t>
    </dgm:pt>
    <dgm:pt modelId="{22F60ABC-79EC-462A-AAA4-7D6B4295C8E6}">
      <dgm:prSet/>
      <dgm:spPr/>
      <dgm:t>
        <a:bodyPr/>
        <a:lstStyle/>
        <a:p>
          <a:pPr rtl="0"/>
          <a:r>
            <a:rPr lang="en-US" smtClean="0"/>
            <a:t>The Attributes of Allah are neither His Bing nor apart from it.</a:t>
          </a:r>
          <a:endParaRPr lang="en-US"/>
        </a:p>
      </dgm:t>
    </dgm:pt>
    <dgm:pt modelId="{E9782A12-5FF7-4FED-BC02-B15F8D19C32E}" type="parTrans" cxnId="{6DECC18A-D338-4ACF-8E43-0F62B72AC8AD}">
      <dgm:prSet/>
      <dgm:spPr/>
      <dgm:t>
        <a:bodyPr/>
        <a:lstStyle/>
        <a:p>
          <a:endParaRPr lang="en-US"/>
        </a:p>
      </dgm:t>
    </dgm:pt>
    <dgm:pt modelId="{9386A109-4431-4935-9F6C-8CA6B27691D1}" type="sibTrans" cxnId="{6DECC18A-D338-4ACF-8E43-0F62B72AC8AD}">
      <dgm:prSet/>
      <dgm:spPr/>
      <dgm:t>
        <a:bodyPr/>
        <a:lstStyle/>
        <a:p>
          <a:endParaRPr lang="en-US"/>
        </a:p>
      </dgm:t>
    </dgm:pt>
    <dgm:pt modelId="{4CAFB3F8-73C8-4A7B-AE86-CF17B2E4DE70}" type="pres">
      <dgm:prSet presAssocID="{F08C5E39-417D-401B-918A-322473D793E3}" presName="Name0" presStyleCnt="0">
        <dgm:presLayoutVars>
          <dgm:dir/>
          <dgm:resizeHandles val="exact"/>
        </dgm:presLayoutVars>
      </dgm:prSet>
      <dgm:spPr/>
    </dgm:pt>
    <dgm:pt modelId="{7FBE6F54-C98E-41EF-AF84-B7EBC430690E}" type="pres">
      <dgm:prSet presAssocID="{D58E2994-BA95-4C3D-90AC-25E54B041541}" presName="Name5" presStyleLbl="vennNode1" presStyleIdx="0" presStyleCnt="3">
        <dgm:presLayoutVars>
          <dgm:bulletEnabled val="1"/>
        </dgm:presLayoutVars>
      </dgm:prSet>
      <dgm:spPr/>
    </dgm:pt>
    <dgm:pt modelId="{3BA36004-530D-4C81-A6EA-6D87CE84147E}" type="pres">
      <dgm:prSet presAssocID="{71302C57-E2A2-4F84-A09A-46372AA002A2}" presName="space" presStyleCnt="0"/>
      <dgm:spPr/>
    </dgm:pt>
    <dgm:pt modelId="{39BA4946-50D9-4C21-8C65-F325512682F9}" type="pres">
      <dgm:prSet presAssocID="{61355778-0F3E-4B94-868A-67CA210FC0C3}" presName="Name5" presStyleLbl="vennNode1" presStyleIdx="1" presStyleCnt="3">
        <dgm:presLayoutVars>
          <dgm:bulletEnabled val="1"/>
        </dgm:presLayoutVars>
      </dgm:prSet>
      <dgm:spPr/>
    </dgm:pt>
    <dgm:pt modelId="{D0DC83C8-606D-4B6D-8D75-70663B0B658A}" type="pres">
      <dgm:prSet presAssocID="{73EF33D6-6224-4AEA-A043-21DEADFF94E2}" presName="space" presStyleCnt="0"/>
      <dgm:spPr/>
    </dgm:pt>
    <dgm:pt modelId="{6042C80F-1CA6-4715-AFBF-BE2D4FEDAE39}" type="pres">
      <dgm:prSet presAssocID="{22F60ABC-79EC-462A-AAA4-7D6B4295C8E6}" presName="Name5" presStyleLbl="vennNode1" presStyleIdx="2" presStyleCnt="3">
        <dgm:presLayoutVars>
          <dgm:bulletEnabled val="1"/>
        </dgm:presLayoutVars>
      </dgm:prSet>
      <dgm:spPr/>
    </dgm:pt>
  </dgm:ptLst>
  <dgm:cxnLst>
    <dgm:cxn modelId="{9A6CDB0D-4AE5-4457-8DFE-CA3C7B3D1B7A}" type="presOf" srcId="{22F60ABC-79EC-462A-AAA4-7D6B4295C8E6}" destId="{6042C80F-1CA6-4715-AFBF-BE2D4FEDAE39}" srcOrd="0" destOrd="0" presId="urn:microsoft.com/office/officeart/2005/8/layout/venn3"/>
    <dgm:cxn modelId="{F42E2520-C260-4E65-8F05-73F39F6572E1}" srcId="{F08C5E39-417D-401B-918A-322473D793E3}" destId="{D58E2994-BA95-4C3D-90AC-25E54B041541}" srcOrd="0" destOrd="0" parTransId="{4749FF7A-AD5C-4472-A39D-20C6D2ACDEE2}" sibTransId="{71302C57-E2A2-4F84-A09A-46372AA002A2}"/>
    <dgm:cxn modelId="{C17522BD-2C3B-4B2A-B615-4747F264AE4A}" srcId="{F08C5E39-417D-401B-918A-322473D793E3}" destId="{61355778-0F3E-4B94-868A-67CA210FC0C3}" srcOrd="1" destOrd="0" parTransId="{CB573A89-B276-47EF-9C5A-6E781F574309}" sibTransId="{73EF33D6-6224-4AEA-A043-21DEADFF94E2}"/>
    <dgm:cxn modelId="{D4153B26-1335-48F5-BD9D-CD6EB0502A30}" type="presOf" srcId="{D58E2994-BA95-4C3D-90AC-25E54B041541}" destId="{7FBE6F54-C98E-41EF-AF84-B7EBC430690E}" srcOrd="0" destOrd="0" presId="urn:microsoft.com/office/officeart/2005/8/layout/venn3"/>
    <dgm:cxn modelId="{94CF41EA-8F40-4796-A792-C9E7F87A01A0}" type="presOf" srcId="{61355778-0F3E-4B94-868A-67CA210FC0C3}" destId="{39BA4946-50D9-4C21-8C65-F325512682F9}" srcOrd="0" destOrd="0" presId="urn:microsoft.com/office/officeart/2005/8/layout/venn3"/>
    <dgm:cxn modelId="{6DECC18A-D338-4ACF-8E43-0F62B72AC8AD}" srcId="{F08C5E39-417D-401B-918A-322473D793E3}" destId="{22F60ABC-79EC-462A-AAA4-7D6B4295C8E6}" srcOrd="2" destOrd="0" parTransId="{E9782A12-5FF7-4FED-BC02-B15F8D19C32E}" sibTransId="{9386A109-4431-4935-9F6C-8CA6B27691D1}"/>
    <dgm:cxn modelId="{AC08B440-B6AC-4B6E-97E1-76B2116BD450}" type="presOf" srcId="{F08C5E39-417D-401B-918A-322473D793E3}" destId="{4CAFB3F8-73C8-4A7B-AE86-CF17B2E4DE70}" srcOrd="0" destOrd="0" presId="urn:microsoft.com/office/officeart/2005/8/layout/venn3"/>
    <dgm:cxn modelId="{A8909BBA-EEFD-4D9C-89FE-BC92BD0236BF}" type="presParOf" srcId="{4CAFB3F8-73C8-4A7B-AE86-CF17B2E4DE70}" destId="{7FBE6F54-C98E-41EF-AF84-B7EBC430690E}" srcOrd="0" destOrd="0" presId="urn:microsoft.com/office/officeart/2005/8/layout/venn3"/>
    <dgm:cxn modelId="{AB0DBF2A-B567-49B4-B1F5-1022D49124AB}" type="presParOf" srcId="{4CAFB3F8-73C8-4A7B-AE86-CF17B2E4DE70}" destId="{3BA36004-530D-4C81-A6EA-6D87CE84147E}" srcOrd="1" destOrd="0" presId="urn:microsoft.com/office/officeart/2005/8/layout/venn3"/>
    <dgm:cxn modelId="{F063720E-133D-4109-A60C-4F457A485A49}" type="presParOf" srcId="{4CAFB3F8-73C8-4A7B-AE86-CF17B2E4DE70}" destId="{39BA4946-50D9-4C21-8C65-F325512682F9}" srcOrd="2" destOrd="0" presId="urn:microsoft.com/office/officeart/2005/8/layout/venn3"/>
    <dgm:cxn modelId="{3DC93A9F-0771-4B37-869D-DF5BEE61EF6F}" type="presParOf" srcId="{4CAFB3F8-73C8-4A7B-AE86-CF17B2E4DE70}" destId="{D0DC83C8-606D-4B6D-8D75-70663B0B658A}" srcOrd="3" destOrd="0" presId="urn:microsoft.com/office/officeart/2005/8/layout/venn3"/>
    <dgm:cxn modelId="{3C9252D6-42C2-453D-AD78-8CF5CFBF73AC}" type="presParOf" srcId="{4CAFB3F8-73C8-4A7B-AE86-CF17B2E4DE70}" destId="{6042C80F-1CA6-4715-AFBF-BE2D4FEDAE39}"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2AE6C0-AB23-458C-855E-03F121729960}" type="doc">
      <dgm:prSet loTypeId="urn:microsoft.com/office/officeart/2005/8/layout/hierarchy1" loCatId="hierarchy" qsTypeId="urn:microsoft.com/office/officeart/2005/8/quickstyle/simple4" qsCatId="simple" csTypeId="urn:microsoft.com/office/officeart/2005/8/colors/colorful1" csCatId="colorful"/>
      <dgm:spPr/>
      <dgm:t>
        <a:bodyPr/>
        <a:lstStyle/>
        <a:p>
          <a:endParaRPr lang="en-US"/>
        </a:p>
      </dgm:t>
    </dgm:pt>
    <dgm:pt modelId="{37FD68B6-E222-4D4C-B318-D7BCE5C875C1}">
      <dgm:prSet/>
      <dgm:spPr/>
      <dgm:t>
        <a:bodyPr/>
        <a:lstStyle/>
        <a:p>
          <a:pPr rtl="0"/>
          <a:r>
            <a:rPr lang="en-US" dirty="0" smtClean="0"/>
            <a:t>Attribute of life</a:t>
          </a:r>
          <a:endParaRPr lang="en-US" dirty="0"/>
        </a:p>
      </dgm:t>
    </dgm:pt>
    <dgm:pt modelId="{FC0BE20A-0A88-41A1-9052-49CAE023F425}" type="parTrans" cxnId="{55101FB7-2544-461B-B2C8-9A75D2478F62}">
      <dgm:prSet/>
      <dgm:spPr/>
      <dgm:t>
        <a:bodyPr/>
        <a:lstStyle/>
        <a:p>
          <a:endParaRPr lang="en-US"/>
        </a:p>
      </dgm:t>
    </dgm:pt>
    <dgm:pt modelId="{9633CA6F-C554-4645-9162-D6C4D2BC82E2}" type="sibTrans" cxnId="{55101FB7-2544-461B-B2C8-9A75D2478F62}">
      <dgm:prSet/>
      <dgm:spPr/>
      <dgm:t>
        <a:bodyPr/>
        <a:lstStyle/>
        <a:p>
          <a:endParaRPr lang="en-US"/>
        </a:p>
      </dgm:t>
    </dgm:pt>
    <dgm:pt modelId="{B848711B-B159-44A5-9F09-43702BB25F6A}">
      <dgm:prSet/>
      <dgm:spPr/>
      <dgm:t>
        <a:bodyPr/>
        <a:lstStyle/>
        <a:p>
          <a:pPr rtl="0"/>
          <a:r>
            <a:rPr lang="en-US" smtClean="0"/>
            <a:t>Attribute of hearing</a:t>
          </a:r>
          <a:endParaRPr lang="en-US"/>
        </a:p>
      </dgm:t>
    </dgm:pt>
    <dgm:pt modelId="{6BAFA2D0-179F-4AA8-8790-E34860D0AA9A}" type="parTrans" cxnId="{888D9954-355E-41BB-BFDE-A7887958B484}">
      <dgm:prSet/>
      <dgm:spPr/>
      <dgm:t>
        <a:bodyPr/>
        <a:lstStyle/>
        <a:p>
          <a:endParaRPr lang="en-US"/>
        </a:p>
      </dgm:t>
    </dgm:pt>
    <dgm:pt modelId="{685A6AEA-2076-42A3-88C5-9FCDF37A90C6}" type="sibTrans" cxnId="{888D9954-355E-41BB-BFDE-A7887958B484}">
      <dgm:prSet/>
      <dgm:spPr/>
      <dgm:t>
        <a:bodyPr/>
        <a:lstStyle/>
        <a:p>
          <a:endParaRPr lang="en-US"/>
        </a:p>
      </dgm:t>
    </dgm:pt>
    <dgm:pt modelId="{8EFCA743-3E10-447F-A809-B0F3A35DEC28}">
      <dgm:prSet/>
      <dgm:spPr/>
      <dgm:t>
        <a:bodyPr/>
        <a:lstStyle/>
        <a:p>
          <a:pPr rtl="0"/>
          <a:r>
            <a:rPr lang="en-US" smtClean="0"/>
            <a:t>Attribute of sight</a:t>
          </a:r>
          <a:endParaRPr lang="en-US"/>
        </a:p>
      </dgm:t>
    </dgm:pt>
    <dgm:pt modelId="{170B39E3-A5DE-41B5-927A-059248AEA664}" type="parTrans" cxnId="{F03812F6-F84A-4DEC-B3CA-C797B3248CC4}">
      <dgm:prSet/>
      <dgm:spPr/>
      <dgm:t>
        <a:bodyPr/>
        <a:lstStyle/>
        <a:p>
          <a:endParaRPr lang="en-US"/>
        </a:p>
      </dgm:t>
    </dgm:pt>
    <dgm:pt modelId="{06D68BB0-DA3B-4BB3-B565-71FB976183B7}" type="sibTrans" cxnId="{F03812F6-F84A-4DEC-B3CA-C797B3248CC4}">
      <dgm:prSet/>
      <dgm:spPr/>
      <dgm:t>
        <a:bodyPr/>
        <a:lstStyle/>
        <a:p>
          <a:endParaRPr lang="en-US"/>
        </a:p>
      </dgm:t>
    </dgm:pt>
    <dgm:pt modelId="{A8961C73-0D00-42C5-ADB6-BF5A8F00EB84}">
      <dgm:prSet/>
      <dgm:spPr/>
      <dgm:t>
        <a:bodyPr/>
        <a:lstStyle/>
        <a:p>
          <a:pPr rtl="0"/>
          <a:r>
            <a:rPr lang="en-US" smtClean="0"/>
            <a:t>Attribute of knowledge</a:t>
          </a:r>
          <a:endParaRPr lang="en-US"/>
        </a:p>
      </dgm:t>
    </dgm:pt>
    <dgm:pt modelId="{E5811310-07F4-4605-B5BA-B9561E2DC0C0}" type="parTrans" cxnId="{DF9204C9-5F04-4F68-97E0-75B5C8FECE70}">
      <dgm:prSet/>
      <dgm:spPr/>
      <dgm:t>
        <a:bodyPr/>
        <a:lstStyle/>
        <a:p>
          <a:endParaRPr lang="en-US"/>
        </a:p>
      </dgm:t>
    </dgm:pt>
    <dgm:pt modelId="{8683A221-2F3B-4F77-ACAA-A4DA1478061A}" type="sibTrans" cxnId="{DF9204C9-5F04-4F68-97E0-75B5C8FECE70}">
      <dgm:prSet/>
      <dgm:spPr/>
      <dgm:t>
        <a:bodyPr/>
        <a:lstStyle/>
        <a:p>
          <a:endParaRPr lang="en-US"/>
        </a:p>
      </dgm:t>
    </dgm:pt>
    <dgm:pt modelId="{63461B61-0FEF-41ED-AC90-D73DE0BC05EC}">
      <dgm:prSet/>
      <dgm:spPr/>
      <dgm:t>
        <a:bodyPr/>
        <a:lstStyle/>
        <a:p>
          <a:pPr rtl="0"/>
          <a:r>
            <a:rPr lang="en-US" smtClean="0"/>
            <a:t>Attribute of intention and will</a:t>
          </a:r>
          <a:endParaRPr lang="en-US"/>
        </a:p>
      </dgm:t>
    </dgm:pt>
    <dgm:pt modelId="{AFE14423-3B2F-4DBF-9050-CBCD9F583207}" type="parTrans" cxnId="{598F9E5A-E545-4AE3-AAEC-AB4C13B6A3FA}">
      <dgm:prSet/>
      <dgm:spPr/>
      <dgm:t>
        <a:bodyPr/>
        <a:lstStyle/>
        <a:p>
          <a:endParaRPr lang="en-US"/>
        </a:p>
      </dgm:t>
    </dgm:pt>
    <dgm:pt modelId="{BE8CE0BA-5DC0-4328-8B90-65B06C9E623F}" type="sibTrans" cxnId="{598F9E5A-E545-4AE3-AAEC-AB4C13B6A3FA}">
      <dgm:prSet/>
      <dgm:spPr/>
      <dgm:t>
        <a:bodyPr/>
        <a:lstStyle/>
        <a:p>
          <a:endParaRPr lang="en-US"/>
        </a:p>
      </dgm:t>
    </dgm:pt>
    <dgm:pt modelId="{8278E1E7-3198-480D-A3EF-3A1F5C624D2F}">
      <dgm:prSet/>
      <dgm:spPr/>
      <dgm:t>
        <a:bodyPr/>
        <a:lstStyle/>
        <a:p>
          <a:pPr rtl="0"/>
          <a:r>
            <a:rPr lang="en-US" smtClean="0"/>
            <a:t>Attribute of speech</a:t>
          </a:r>
          <a:endParaRPr lang="en-US"/>
        </a:p>
      </dgm:t>
    </dgm:pt>
    <dgm:pt modelId="{AD34D630-462C-40FA-8405-288424D51F7E}" type="parTrans" cxnId="{816DF2E7-A5A2-46ED-A9FF-54DA441B2A58}">
      <dgm:prSet/>
      <dgm:spPr/>
      <dgm:t>
        <a:bodyPr/>
        <a:lstStyle/>
        <a:p>
          <a:endParaRPr lang="en-US"/>
        </a:p>
      </dgm:t>
    </dgm:pt>
    <dgm:pt modelId="{A2A84DA5-E706-4349-830D-2638943B9142}" type="sibTrans" cxnId="{816DF2E7-A5A2-46ED-A9FF-54DA441B2A58}">
      <dgm:prSet/>
      <dgm:spPr/>
      <dgm:t>
        <a:bodyPr/>
        <a:lstStyle/>
        <a:p>
          <a:endParaRPr lang="en-US"/>
        </a:p>
      </dgm:t>
    </dgm:pt>
    <dgm:pt modelId="{0043803C-0768-4D02-A826-9B92D1E9AFBF}" type="pres">
      <dgm:prSet presAssocID="{442AE6C0-AB23-458C-855E-03F121729960}" presName="hierChild1" presStyleCnt="0">
        <dgm:presLayoutVars>
          <dgm:chPref val="1"/>
          <dgm:dir/>
          <dgm:animOne val="branch"/>
          <dgm:animLvl val="lvl"/>
          <dgm:resizeHandles/>
        </dgm:presLayoutVars>
      </dgm:prSet>
      <dgm:spPr/>
    </dgm:pt>
    <dgm:pt modelId="{1BC92EEF-31F3-4DAA-8A83-4D9B20832FBB}" type="pres">
      <dgm:prSet presAssocID="{37FD68B6-E222-4D4C-B318-D7BCE5C875C1}" presName="hierRoot1" presStyleCnt="0"/>
      <dgm:spPr/>
    </dgm:pt>
    <dgm:pt modelId="{0B198EFF-0E4D-4C70-AA74-378E1FCED633}" type="pres">
      <dgm:prSet presAssocID="{37FD68B6-E222-4D4C-B318-D7BCE5C875C1}" presName="composite" presStyleCnt="0"/>
      <dgm:spPr/>
    </dgm:pt>
    <dgm:pt modelId="{919CD076-F298-4FD4-8378-E3E377B9E9FA}" type="pres">
      <dgm:prSet presAssocID="{37FD68B6-E222-4D4C-B318-D7BCE5C875C1}" presName="background" presStyleLbl="node0" presStyleIdx="0" presStyleCnt="6"/>
      <dgm:spPr/>
    </dgm:pt>
    <dgm:pt modelId="{B7A3543D-86D9-49E3-9F17-73506AE7B895}" type="pres">
      <dgm:prSet presAssocID="{37FD68B6-E222-4D4C-B318-D7BCE5C875C1}" presName="text" presStyleLbl="fgAcc0" presStyleIdx="0" presStyleCnt="6">
        <dgm:presLayoutVars>
          <dgm:chPref val="3"/>
        </dgm:presLayoutVars>
      </dgm:prSet>
      <dgm:spPr/>
    </dgm:pt>
    <dgm:pt modelId="{E30F0844-6089-4DCE-8E49-D0E3DB2B1118}" type="pres">
      <dgm:prSet presAssocID="{37FD68B6-E222-4D4C-B318-D7BCE5C875C1}" presName="hierChild2" presStyleCnt="0"/>
      <dgm:spPr/>
    </dgm:pt>
    <dgm:pt modelId="{32E3C580-2DAE-4C4C-9AF0-65BA1FF612D8}" type="pres">
      <dgm:prSet presAssocID="{B848711B-B159-44A5-9F09-43702BB25F6A}" presName="hierRoot1" presStyleCnt="0"/>
      <dgm:spPr/>
    </dgm:pt>
    <dgm:pt modelId="{13B62112-B365-4215-A67C-8397E4C6701A}" type="pres">
      <dgm:prSet presAssocID="{B848711B-B159-44A5-9F09-43702BB25F6A}" presName="composite" presStyleCnt="0"/>
      <dgm:spPr/>
    </dgm:pt>
    <dgm:pt modelId="{E56016C1-2695-4844-9A83-D54558821AA4}" type="pres">
      <dgm:prSet presAssocID="{B848711B-B159-44A5-9F09-43702BB25F6A}" presName="background" presStyleLbl="node0" presStyleIdx="1" presStyleCnt="6"/>
      <dgm:spPr/>
    </dgm:pt>
    <dgm:pt modelId="{773D5683-F837-4AC2-9C3A-2B7F186EF0A6}" type="pres">
      <dgm:prSet presAssocID="{B848711B-B159-44A5-9F09-43702BB25F6A}" presName="text" presStyleLbl="fgAcc0" presStyleIdx="1" presStyleCnt="6">
        <dgm:presLayoutVars>
          <dgm:chPref val="3"/>
        </dgm:presLayoutVars>
      </dgm:prSet>
      <dgm:spPr/>
    </dgm:pt>
    <dgm:pt modelId="{81E8C4AD-15E9-4546-A828-E5EC6734A622}" type="pres">
      <dgm:prSet presAssocID="{B848711B-B159-44A5-9F09-43702BB25F6A}" presName="hierChild2" presStyleCnt="0"/>
      <dgm:spPr/>
    </dgm:pt>
    <dgm:pt modelId="{2B041F07-7682-4F5A-AA1F-C27177872167}" type="pres">
      <dgm:prSet presAssocID="{8EFCA743-3E10-447F-A809-B0F3A35DEC28}" presName="hierRoot1" presStyleCnt="0"/>
      <dgm:spPr/>
    </dgm:pt>
    <dgm:pt modelId="{F36AE8F2-F582-4F45-BFCF-B789C6A45C6D}" type="pres">
      <dgm:prSet presAssocID="{8EFCA743-3E10-447F-A809-B0F3A35DEC28}" presName="composite" presStyleCnt="0"/>
      <dgm:spPr/>
    </dgm:pt>
    <dgm:pt modelId="{D16A3E07-2188-4725-9113-E0A81D232705}" type="pres">
      <dgm:prSet presAssocID="{8EFCA743-3E10-447F-A809-B0F3A35DEC28}" presName="background" presStyleLbl="node0" presStyleIdx="2" presStyleCnt="6"/>
      <dgm:spPr/>
    </dgm:pt>
    <dgm:pt modelId="{E1FDDE02-66A3-4BE0-9D43-296AA5747E38}" type="pres">
      <dgm:prSet presAssocID="{8EFCA743-3E10-447F-A809-B0F3A35DEC28}" presName="text" presStyleLbl="fgAcc0" presStyleIdx="2" presStyleCnt="6">
        <dgm:presLayoutVars>
          <dgm:chPref val="3"/>
        </dgm:presLayoutVars>
      </dgm:prSet>
      <dgm:spPr/>
    </dgm:pt>
    <dgm:pt modelId="{949B9EC4-53D1-41A6-985D-953ED71035C9}" type="pres">
      <dgm:prSet presAssocID="{8EFCA743-3E10-447F-A809-B0F3A35DEC28}" presName="hierChild2" presStyleCnt="0"/>
      <dgm:spPr/>
    </dgm:pt>
    <dgm:pt modelId="{62C8E44E-29BA-4F3C-B551-7F5A93F46D4C}" type="pres">
      <dgm:prSet presAssocID="{A8961C73-0D00-42C5-ADB6-BF5A8F00EB84}" presName="hierRoot1" presStyleCnt="0"/>
      <dgm:spPr/>
    </dgm:pt>
    <dgm:pt modelId="{93B90A46-89B6-46DF-B747-D754BE036E9B}" type="pres">
      <dgm:prSet presAssocID="{A8961C73-0D00-42C5-ADB6-BF5A8F00EB84}" presName="composite" presStyleCnt="0"/>
      <dgm:spPr/>
    </dgm:pt>
    <dgm:pt modelId="{D8323C8F-BA2F-4018-9744-45AD085DF470}" type="pres">
      <dgm:prSet presAssocID="{A8961C73-0D00-42C5-ADB6-BF5A8F00EB84}" presName="background" presStyleLbl="node0" presStyleIdx="3" presStyleCnt="6"/>
      <dgm:spPr/>
    </dgm:pt>
    <dgm:pt modelId="{09821063-8BD4-4D7B-A76B-209D1A823D69}" type="pres">
      <dgm:prSet presAssocID="{A8961C73-0D00-42C5-ADB6-BF5A8F00EB84}" presName="text" presStyleLbl="fgAcc0" presStyleIdx="3" presStyleCnt="6">
        <dgm:presLayoutVars>
          <dgm:chPref val="3"/>
        </dgm:presLayoutVars>
      </dgm:prSet>
      <dgm:spPr/>
    </dgm:pt>
    <dgm:pt modelId="{DC953958-B2DA-4BAB-821E-C69A65E6A845}" type="pres">
      <dgm:prSet presAssocID="{A8961C73-0D00-42C5-ADB6-BF5A8F00EB84}" presName="hierChild2" presStyleCnt="0"/>
      <dgm:spPr/>
    </dgm:pt>
    <dgm:pt modelId="{087FB5BB-EC24-4516-A885-00F28260A1E5}" type="pres">
      <dgm:prSet presAssocID="{63461B61-0FEF-41ED-AC90-D73DE0BC05EC}" presName="hierRoot1" presStyleCnt="0"/>
      <dgm:spPr/>
    </dgm:pt>
    <dgm:pt modelId="{A6C8E909-564C-4673-856B-C797416509A6}" type="pres">
      <dgm:prSet presAssocID="{63461B61-0FEF-41ED-AC90-D73DE0BC05EC}" presName="composite" presStyleCnt="0"/>
      <dgm:spPr/>
    </dgm:pt>
    <dgm:pt modelId="{EB741631-B9F2-4B06-BA9C-DB174AB37419}" type="pres">
      <dgm:prSet presAssocID="{63461B61-0FEF-41ED-AC90-D73DE0BC05EC}" presName="background" presStyleLbl="node0" presStyleIdx="4" presStyleCnt="6"/>
      <dgm:spPr/>
    </dgm:pt>
    <dgm:pt modelId="{8BE51A60-E868-4A75-B57D-A962EECC4B6A}" type="pres">
      <dgm:prSet presAssocID="{63461B61-0FEF-41ED-AC90-D73DE0BC05EC}" presName="text" presStyleLbl="fgAcc0" presStyleIdx="4" presStyleCnt="6">
        <dgm:presLayoutVars>
          <dgm:chPref val="3"/>
        </dgm:presLayoutVars>
      </dgm:prSet>
      <dgm:spPr/>
    </dgm:pt>
    <dgm:pt modelId="{C9AF9D6C-E09E-48DA-91C3-E21C764BF461}" type="pres">
      <dgm:prSet presAssocID="{63461B61-0FEF-41ED-AC90-D73DE0BC05EC}" presName="hierChild2" presStyleCnt="0"/>
      <dgm:spPr/>
    </dgm:pt>
    <dgm:pt modelId="{A27161DA-AD50-4DE3-BBF3-9393B2DDF7DA}" type="pres">
      <dgm:prSet presAssocID="{8278E1E7-3198-480D-A3EF-3A1F5C624D2F}" presName="hierRoot1" presStyleCnt="0"/>
      <dgm:spPr/>
    </dgm:pt>
    <dgm:pt modelId="{E7168C3A-DFAF-43FA-93F5-E94A865182BA}" type="pres">
      <dgm:prSet presAssocID="{8278E1E7-3198-480D-A3EF-3A1F5C624D2F}" presName="composite" presStyleCnt="0"/>
      <dgm:spPr/>
    </dgm:pt>
    <dgm:pt modelId="{7D609938-0287-45A1-9133-026DC414D65A}" type="pres">
      <dgm:prSet presAssocID="{8278E1E7-3198-480D-A3EF-3A1F5C624D2F}" presName="background" presStyleLbl="node0" presStyleIdx="5" presStyleCnt="6"/>
      <dgm:spPr/>
    </dgm:pt>
    <dgm:pt modelId="{17E30559-EA98-4184-B1A4-1578F881E6D4}" type="pres">
      <dgm:prSet presAssocID="{8278E1E7-3198-480D-A3EF-3A1F5C624D2F}" presName="text" presStyleLbl="fgAcc0" presStyleIdx="5" presStyleCnt="6">
        <dgm:presLayoutVars>
          <dgm:chPref val="3"/>
        </dgm:presLayoutVars>
      </dgm:prSet>
      <dgm:spPr/>
    </dgm:pt>
    <dgm:pt modelId="{EC629F27-946F-45E0-B2A8-B4362AC3D352}" type="pres">
      <dgm:prSet presAssocID="{8278E1E7-3198-480D-A3EF-3A1F5C624D2F}" presName="hierChild2" presStyleCnt="0"/>
      <dgm:spPr/>
    </dgm:pt>
  </dgm:ptLst>
  <dgm:cxnLst>
    <dgm:cxn modelId="{888D9954-355E-41BB-BFDE-A7887958B484}" srcId="{442AE6C0-AB23-458C-855E-03F121729960}" destId="{B848711B-B159-44A5-9F09-43702BB25F6A}" srcOrd="1" destOrd="0" parTransId="{6BAFA2D0-179F-4AA8-8790-E34860D0AA9A}" sibTransId="{685A6AEA-2076-42A3-88C5-9FCDF37A90C6}"/>
    <dgm:cxn modelId="{4422C835-5D98-4860-9B95-973DA19B707A}" type="presOf" srcId="{442AE6C0-AB23-458C-855E-03F121729960}" destId="{0043803C-0768-4D02-A826-9B92D1E9AFBF}" srcOrd="0" destOrd="0" presId="urn:microsoft.com/office/officeart/2005/8/layout/hierarchy1"/>
    <dgm:cxn modelId="{DF9204C9-5F04-4F68-97E0-75B5C8FECE70}" srcId="{442AE6C0-AB23-458C-855E-03F121729960}" destId="{A8961C73-0D00-42C5-ADB6-BF5A8F00EB84}" srcOrd="3" destOrd="0" parTransId="{E5811310-07F4-4605-B5BA-B9561E2DC0C0}" sibTransId="{8683A221-2F3B-4F77-ACAA-A4DA1478061A}"/>
    <dgm:cxn modelId="{85986009-D9A0-4B9D-8C80-99B24A0F20A5}" type="presOf" srcId="{B848711B-B159-44A5-9F09-43702BB25F6A}" destId="{773D5683-F837-4AC2-9C3A-2B7F186EF0A6}" srcOrd="0" destOrd="0" presId="urn:microsoft.com/office/officeart/2005/8/layout/hierarchy1"/>
    <dgm:cxn modelId="{84CD9100-9D91-488D-9F80-75B1195BC462}" type="presOf" srcId="{63461B61-0FEF-41ED-AC90-D73DE0BC05EC}" destId="{8BE51A60-E868-4A75-B57D-A962EECC4B6A}" srcOrd="0" destOrd="0" presId="urn:microsoft.com/office/officeart/2005/8/layout/hierarchy1"/>
    <dgm:cxn modelId="{816DF2E7-A5A2-46ED-A9FF-54DA441B2A58}" srcId="{442AE6C0-AB23-458C-855E-03F121729960}" destId="{8278E1E7-3198-480D-A3EF-3A1F5C624D2F}" srcOrd="5" destOrd="0" parTransId="{AD34D630-462C-40FA-8405-288424D51F7E}" sibTransId="{A2A84DA5-E706-4349-830D-2638943B9142}"/>
    <dgm:cxn modelId="{088697C0-F1A0-4AA4-9107-58AEFBFAA944}" type="presOf" srcId="{37FD68B6-E222-4D4C-B318-D7BCE5C875C1}" destId="{B7A3543D-86D9-49E3-9F17-73506AE7B895}" srcOrd="0" destOrd="0" presId="urn:microsoft.com/office/officeart/2005/8/layout/hierarchy1"/>
    <dgm:cxn modelId="{9FB0327B-7747-4ECA-974F-F69EEAC43E13}" type="presOf" srcId="{A8961C73-0D00-42C5-ADB6-BF5A8F00EB84}" destId="{09821063-8BD4-4D7B-A76B-209D1A823D69}" srcOrd="0" destOrd="0" presId="urn:microsoft.com/office/officeart/2005/8/layout/hierarchy1"/>
    <dgm:cxn modelId="{2484346E-D0DC-492F-8A00-FDE5D9448932}" type="presOf" srcId="{8278E1E7-3198-480D-A3EF-3A1F5C624D2F}" destId="{17E30559-EA98-4184-B1A4-1578F881E6D4}" srcOrd="0" destOrd="0" presId="urn:microsoft.com/office/officeart/2005/8/layout/hierarchy1"/>
    <dgm:cxn modelId="{EEDCD07D-D332-45C0-885B-941EFBED0E48}" type="presOf" srcId="{8EFCA743-3E10-447F-A809-B0F3A35DEC28}" destId="{E1FDDE02-66A3-4BE0-9D43-296AA5747E38}" srcOrd="0" destOrd="0" presId="urn:microsoft.com/office/officeart/2005/8/layout/hierarchy1"/>
    <dgm:cxn modelId="{F03812F6-F84A-4DEC-B3CA-C797B3248CC4}" srcId="{442AE6C0-AB23-458C-855E-03F121729960}" destId="{8EFCA743-3E10-447F-A809-B0F3A35DEC28}" srcOrd="2" destOrd="0" parTransId="{170B39E3-A5DE-41B5-927A-059248AEA664}" sibTransId="{06D68BB0-DA3B-4BB3-B565-71FB976183B7}"/>
    <dgm:cxn modelId="{598F9E5A-E545-4AE3-AAEC-AB4C13B6A3FA}" srcId="{442AE6C0-AB23-458C-855E-03F121729960}" destId="{63461B61-0FEF-41ED-AC90-D73DE0BC05EC}" srcOrd="4" destOrd="0" parTransId="{AFE14423-3B2F-4DBF-9050-CBCD9F583207}" sibTransId="{BE8CE0BA-5DC0-4328-8B90-65B06C9E623F}"/>
    <dgm:cxn modelId="{55101FB7-2544-461B-B2C8-9A75D2478F62}" srcId="{442AE6C0-AB23-458C-855E-03F121729960}" destId="{37FD68B6-E222-4D4C-B318-D7BCE5C875C1}" srcOrd="0" destOrd="0" parTransId="{FC0BE20A-0A88-41A1-9052-49CAE023F425}" sibTransId="{9633CA6F-C554-4645-9162-D6C4D2BC82E2}"/>
    <dgm:cxn modelId="{55969B47-03F1-4295-9DB1-442C95420B61}" type="presParOf" srcId="{0043803C-0768-4D02-A826-9B92D1E9AFBF}" destId="{1BC92EEF-31F3-4DAA-8A83-4D9B20832FBB}" srcOrd="0" destOrd="0" presId="urn:microsoft.com/office/officeart/2005/8/layout/hierarchy1"/>
    <dgm:cxn modelId="{D8BC26BD-D07D-4B7A-B345-2897AC58436D}" type="presParOf" srcId="{1BC92EEF-31F3-4DAA-8A83-4D9B20832FBB}" destId="{0B198EFF-0E4D-4C70-AA74-378E1FCED633}" srcOrd="0" destOrd="0" presId="urn:microsoft.com/office/officeart/2005/8/layout/hierarchy1"/>
    <dgm:cxn modelId="{BC8256BD-4E3E-4AC2-B6C7-365D7124C485}" type="presParOf" srcId="{0B198EFF-0E4D-4C70-AA74-378E1FCED633}" destId="{919CD076-F298-4FD4-8378-E3E377B9E9FA}" srcOrd="0" destOrd="0" presId="urn:microsoft.com/office/officeart/2005/8/layout/hierarchy1"/>
    <dgm:cxn modelId="{ED4FDC47-66C4-4780-8550-5CC1F4F5C335}" type="presParOf" srcId="{0B198EFF-0E4D-4C70-AA74-378E1FCED633}" destId="{B7A3543D-86D9-49E3-9F17-73506AE7B895}" srcOrd="1" destOrd="0" presId="urn:microsoft.com/office/officeart/2005/8/layout/hierarchy1"/>
    <dgm:cxn modelId="{268138F6-BB1A-4593-9E89-E5EC1B179B44}" type="presParOf" srcId="{1BC92EEF-31F3-4DAA-8A83-4D9B20832FBB}" destId="{E30F0844-6089-4DCE-8E49-D0E3DB2B1118}" srcOrd="1" destOrd="0" presId="urn:microsoft.com/office/officeart/2005/8/layout/hierarchy1"/>
    <dgm:cxn modelId="{0188455E-EC81-44DF-B02E-039E3EFBC2B7}" type="presParOf" srcId="{0043803C-0768-4D02-A826-9B92D1E9AFBF}" destId="{32E3C580-2DAE-4C4C-9AF0-65BA1FF612D8}" srcOrd="1" destOrd="0" presId="urn:microsoft.com/office/officeart/2005/8/layout/hierarchy1"/>
    <dgm:cxn modelId="{8EC419F4-7914-4C20-BF00-2EE3B4FD0288}" type="presParOf" srcId="{32E3C580-2DAE-4C4C-9AF0-65BA1FF612D8}" destId="{13B62112-B365-4215-A67C-8397E4C6701A}" srcOrd="0" destOrd="0" presId="urn:microsoft.com/office/officeart/2005/8/layout/hierarchy1"/>
    <dgm:cxn modelId="{B4DFE9F6-82A0-4BFB-8243-050F593338C9}" type="presParOf" srcId="{13B62112-B365-4215-A67C-8397E4C6701A}" destId="{E56016C1-2695-4844-9A83-D54558821AA4}" srcOrd="0" destOrd="0" presId="urn:microsoft.com/office/officeart/2005/8/layout/hierarchy1"/>
    <dgm:cxn modelId="{CB8B46E8-316A-47E1-9F03-828617B00399}" type="presParOf" srcId="{13B62112-B365-4215-A67C-8397E4C6701A}" destId="{773D5683-F837-4AC2-9C3A-2B7F186EF0A6}" srcOrd="1" destOrd="0" presId="urn:microsoft.com/office/officeart/2005/8/layout/hierarchy1"/>
    <dgm:cxn modelId="{E491EC9C-E544-4806-ABFA-CF52B7275364}" type="presParOf" srcId="{32E3C580-2DAE-4C4C-9AF0-65BA1FF612D8}" destId="{81E8C4AD-15E9-4546-A828-E5EC6734A622}" srcOrd="1" destOrd="0" presId="urn:microsoft.com/office/officeart/2005/8/layout/hierarchy1"/>
    <dgm:cxn modelId="{8C9C3F21-D07B-418B-9F96-AA94F70ED4C8}" type="presParOf" srcId="{0043803C-0768-4D02-A826-9B92D1E9AFBF}" destId="{2B041F07-7682-4F5A-AA1F-C27177872167}" srcOrd="2" destOrd="0" presId="urn:microsoft.com/office/officeart/2005/8/layout/hierarchy1"/>
    <dgm:cxn modelId="{84FF2DA9-4CD5-4440-8967-95F3A62DFEB9}" type="presParOf" srcId="{2B041F07-7682-4F5A-AA1F-C27177872167}" destId="{F36AE8F2-F582-4F45-BFCF-B789C6A45C6D}" srcOrd="0" destOrd="0" presId="urn:microsoft.com/office/officeart/2005/8/layout/hierarchy1"/>
    <dgm:cxn modelId="{9B6E7281-0AE7-4CB1-B5E2-838948E8E11A}" type="presParOf" srcId="{F36AE8F2-F582-4F45-BFCF-B789C6A45C6D}" destId="{D16A3E07-2188-4725-9113-E0A81D232705}" srcOrd="0" destOrd="0" presId="urn:microsoft.com/office/officeart/2005/8/layout/hierarchy1"/>
    <dgm:cxn modelId="{0293E744-4DEE-461B-A7DB-513B654AD0E3}" type="presParOf" srcId="{F36AE8F2-F582-4F45-BFCF-B789C6A45C6D}" destId="{E1FDDE02-66A3-4BE0-9D43-296AA5747E38}" srcOrd="1" destOrd="0" presId="urn:microsoft.com/office/officeart/2005/8/layout/hierarchy1"/>
    <dgm:cxn modelId="{D2737DEB-B9D0-4EE7-B83D-DA3178C7B1A6}" type="presParOf" srcId="{2B041F07-7682-4F5A-AA1F-C27177872167}" destId="{949B9EC4-53D1-41A6-985D-953ED71035C9}" srcOrd="1" destOrd="0" presId="urn:microsoft.com/office/officeart/2005/8/layout/hierarchy1"/>
    <dgm:cxn modelId="{84312623-933D-49EE-8292-987C29096544}" type="presParOf" srcId="{0043803C-0768-4D02-A826-9B92D1E9AFBF}" destId="{62C8E44E-29BA-4F3C-B551-7F5A93F46D4C}" srcOrd="3" destOrd="0" presId="urn:microsoft.com/office/officeart/2005/8/layout/hierarchy1"/>
    <dgm:cxn modelId="{0289AD4B-07C8-4111-B40B-C090C783EC7A}" type="presParOf" srcId="{62C8E44E-29BA-4F3C-B551-7F5A93F46D4C}" destId="{93B90A46-89B6-46DF-B747-D754BE036E9B}" srcOrd="0" destOrd="0" presId="urn:microsoft.com/office/officeart/2005/8/layout/hierarchy1"/>
    <dgm:cxn modelId="{6AE6B742-3C5B-4233-BCCC-2E521DBA77FC}" type="presParOf" srcId="{93B90A46-89B6-46DF-B747-D754BE036E9B}" destId="{D8323C8F-BA2F-4018-9744-45AD085DF470}" srcOrd="0" destOrd="0" presId="urn:microsoft.com/office/officeart/2005/8/layout/hierarchy1"/>
    <dgm:cxn modelId="{73BA2244-2105-4A97-9CD7-682A59C9B172}" type="presParOf" srcId="{93B90A46-89B6-46DF-B747-D754BE036E9B}" destId="{09821063-8BD4-4D7B-A76B-209D1A823D69}" srcOrd="1" destOrd="0" presId="urn:microsoft.com/office/officeart/2005/8/layout/hierarchy1"/>
    <dgm:cxn modelId="{A011AB86-4F06-4F57-A1A4-EEA8950BB3FE}" type="presParOf" srcId="{62C8E44E-29BA-4F3C-B551-7F5A93F46D4C}" destId="{DC953958-B2DA-4BAB-821E-C69A65E6A845}" srcOrd="1" destOrd="0" presId="urn:microsoft.com/office/officeart/2005/8/layout/hierarchy1"/>
    <dgm:cxn modelId="{61F9C273-D841-4346-BC62-EADC1D4B6CAE}" type="presParOf" srcId="{0043803C-0768-4D02-A826-9B92D1E9AFBF}" destId="{087FB5BB-EC24-4516-A885-00F28260A1E5}" srcOrd="4" destOrd="0" presId="urn:microsoft.com/office/officeart/2005/8/layout/hierarchy1"/>
    <dgm:cxn modelId="{86D243E8-4223-4A77-A932-8E3940F9C7B9}" type="presParOf" srcId="{087FB5BB-EC24-4516-A885-00F28260A1E5}" destId="{A6C8E909-564C-4673-856B-C797416509A6}" srcOrd="0" destOrd="0" presId="urn:microsoft.com/office/officeart/2005/8/layout/hierarchy1"/>
    <dgm:cxn modelId="{0135E300-841A-4261-88AA-8F3BE6C9406B}" type="presParOf" srcId="{A6C8E909-564C-4673-856B-C797416509A6}" destId="{EB741631-B9F2-4B06-BA9C-DB174AB37419}" srcOrd="0" destOrd="0" presId="urn:microsoft.com/office/officeart/2005/8/layout/hierarchy1"/>
    <dgm:cxn modelId="{15F86FDA-2AE1-41D8-9615-11C3648BD9D2}" type="presParOf" srcId="{A6C8E909-564C-4673-856B-C797416509A6}" destId="{8BE51A60-E868-4A75-B57D-A962EECC4B6A}" srcOrd="1" destOrd="0" presId="urn:microsoft.com/office/officeart/2005/8/layout/hierarchy1"/>
    <dgm:cxn modelId="{9D4A8204-B484-48DF-90E8-CDE686653CFF}" type="presParOf" srcId="{087FB5BB-EC24-4516-A885-00F28260A1E5}" destId="{C9AF9D6C-E09E-48DA-91C3-E21C764BF461}" srcOrd="1" destOrd="0" presId="urn:microsoft.com/office/officeart/2005/8/layout/hierarchy1"/>
    <dgm:cxn modelId="{E4CA81D2-DFBE-423D-8511-9227545502B6}" type="presParOf" srcId="{0043803C-0768-4D02-A826-9B92D1E9AFBF}" destId="{A27161DA-AD50-4DE3-BBF3-9393B2DDF7DA}" srcOrd="5" destOrd="0" presId="urn:microsoft.com/office/officeart/2005/8/layout/hierarchy1"/>
    <dgm:cxn modelId="{A45C155D-8D5F-4578-B4E9-7C483216C8CC}" type="presParOf" srcId="{A27161DA-AD50-4DE3-BBF3-9393B2DDF7DA}" destId="{E7168C3A-DFAF-43FA-93F5-E94A865182BA}" srcOrd="0" destOrd="0" presId="urn:microsoft.com/office/officeart/2005/8/layout/hierarchy1"/>
    <dgm:cxn modelId="{07965C9E-0FC2-4F22-AB8B-29DEE38E227B}" type="presParOf" srcId="{E7168C3A-DFAF-43FA-93F5-E94A865182BA}" destId="{7D609938-0287-45A1-9133-026DC414D65A}" srcOrd="0" destOrd="0" presId="urn:microsoft.com/office/officeart/2005/8/layout/hierarchy1"/>
    <dgm:cxn modelId="{1E404F62-19BF-486D-9C4E-70295459162F}" type="presParOf" srcId="{E7168C3A-DFAF-43FA-93F5-E94A865182BA}" destId="{17E30559-EA98-4184-B1A4-1578F881E6D4}" srcOrd="1" destOrd="0" presId="urn:microsoft.com/office/officeart/2005/8/layout/hierarchy1"/>
    <dgm:cxn modelId="{0FA2DFCD-B3E2-4DDC-A847-67C5330243BF}" type="presParOf" srcId="{A27161DA-AD50-4DE3-BBF3-9393B2DDF7DA}" destId="{EC629F27-946F-45E0-B2A8-B4362AC3D35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0FED6-B39B-477C-BC8A-E47A2F098007}">
      <dsp:nvSpPr>
        <dsp:cNvPr id="0" name=""/>
        <dsp:cNvSpPr/>
      </dsp:nvSpPr>
      <dsp:spPr>
        <a:xfrm>
          <a:off x="3120339" y="0"/>
          <a:ext cx="3510381" cy="1168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rtl="0">
            <a:lnSpc>
              <a:spcPct val="90000"/>
            </a:lnSpc>
            <a:spcBef>
              <a:spcPct val="0"/>
            </a:spcBef>
            <a:spcAft>
              <a:spcPct val="35000"/>
            </a:spcAft>
          </a:pPr>
          <a:r>
            <a:rPr lang="en-US" sz="3000" kern="1200" smtClean="0"/>
            <a:t>BLIEF IN ALLAH oneness of ALLAH</a:t>
          </a:r>
          <a:endParaRPr lang="en-US" sz="3000" kern="1200"/>
        </a:p>
      </dsp:txBody>
      <dsp:txXfrm>
        <a:off x="3177376" y="57037"/>
        <a:ext cx="3396307" cy="1054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A254E-0288-4CF6-971A-92CF439A3166}">
      <dsp:nvSpPr>
        <dsp:cNvPr id="0" name=""/>
        <dsp:cNvSpPr/>
      </dsp:nvSpPr>
      <dsp:spPr>
        <a:xfrm>
          <a:off x="0" y="30479"/>
          <a:ext cx="9751059" cy="7675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1)Belief in the Existence of God ALLAH</a:t>
          </a:r>
          <a:endParaRPr lang="en-US" sz="3200" kern="1200" dirty="0"/>
        </a:p>
      </dsp:txBody>
      <dsp:txXfrm>
        <a:off x="37467" y="67946"/>
        <a:ext cx="9676125" cy="692586"/>
      </dsp:txXfrm>
    </dsp:sp>
    <dsp:sp modelId="{4A18AB58-E867-4DAC-8C8E-B6E5090D2C2C}">
      <dsp:nvSpPr>
        <dsp:cNvPr id="0" name=""/>
        <dsp:cNvSpPr/>
      </dsp:nvSpPr>
      <dsp:spPr>
        <a:xfrm>
          <a:off x="0" y="890159"/>
          <a:ext cx="9751059" cy="767520"/>
        </a:xfrm>
        <a:prstGeom prst="roundRect">
          <a:avLst/>
        </a:prstGeom>
        <a:solidFill>
          <a:schemeClr val="accent2">
            <a:hueOff val="-597122"/>
            <a:satOff val="11853"/>
            <a:lumOff val="-750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2) Belief in the oneness of God</a:t>
          </a:r>
          <a:endParaRPr lang="en-US" sz="3200" kern="1200" dirty="0"/>
        </a:p>
      </dsp:txBody>
      <dsp:txXfrm>
        <a:off x="37467" y="927626"/>
        <a:ext cx="9676125" cy="692586"/>
      </dsp:txXfrm>
    </dsp:sp>
    <dsp:sp modelId="{3B41B89E-C86B-4CE4-A516-903E449B15AF}">
      <dsp:nvSpPr>
        <dsp:cNvPr id="0" name=""/>
        <dsp:cNvSpPr/>
      </dsp:nvSpPr>
      <dsp:spPr>
        <a:xfrm>
          <a:off x="0" y="1749839"/>
          <a:ext cx="9751059" cy="767520"/>
        </a:xfrm>
        <a:prstGeom prst="roundRect">
          <a:avLst/>
        </a:prstGeom>
        <a:solidFill>
          <a:schemeClr val="accent2">
            <a:hueOff val="-1194244"/>
            <a:satOff val="23706"/>
            <a:lumOff val="-1500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3) Belief in the Attributes of God</a:t>
          </a:r>
          <a:endParaRPr lang="en-US" sz="3200" kern="1200" dirty="0"/>
        </a:p>
      </dsp:txBody>
      <dsp:txXfrm>
        <a:off x="37467" y="1787306"/>
        <a:ext cx="9676125" cy="692586"/>
      </dsp:txXfrm>
    </dsp:sp>
    <dsp:sp modelId="{66F2603D-87DE-4953-A226-858F97F6B931}">
      <dsp:nvSpPr>
        <dsp:cNvPr id="0" name=""/>
        <dsp:cNvSpPr/>
      </dsp:nvSpPr>
      <dsp:spPr>
        <a:xfrm>
          <a:off x="0" y="2609520"/>
          <a:ext cx="9751059" cy="767520"/>
        </a:xfrm>
        <a:prstGeom prst="roundRect">
          <a:avLst/>
        </a:prstGeom>
        <a:solidFill>
          <a:schemeClr val="accent2">
            <a:hueOff val="-1791365"/>
            <a:satOff val="35559"/>
            <a:lumOff val="-2250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4)Belief in the flawlessness of  God</a:t>
          </a:r>
          <a:endParaRPr lang="en-US" sz="3200" kern="1200" dirty="0"/>
        </a:p>
      </dsp:txBody>
      <dsp:txXfrm>
        <a:off x="37467" y="2646987"/>
        <a:ext cx="9676125" cy="692586"/>
      </dsp:txXfrm>
    </dsp:sp>
    <dsp:sp modelId="{D6CD5F83-99B6-449C-A016-1A989486E5FC}">
      <dsp:nvSpPr>
        <dsp:cNvPr id="0" name=""/>
        <dsp:cNvSpPr/>
      </dsp:nvSpPr>
      <dsp:spPr>
        <a:xfrm>
          <a:off x="0" y="3469200"/>
          <a:ext cx="9751059" cy="767520"/>
        </a:xfrm>
        <a:prstGeom prst="roundRect">
          <a:avLst/>
        </a:prstGeom>
        <a:solidFill>
          <a:schemeClr val="accent2">
            <a:hueOff val="-2388487"/>
            <a:satOff val="47412"/>
            <a:lumOff val="-3000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en-US" sz="3200" kern="1200" dirty="0" smtClean="0"/>
            <a:t>5) Belief in the Uloohyat of God</a:t>
          </a:r>
          <a:endParaRPr lang="en-US" sz="3200" kern="1200" dirty="0"/>
        </a:p>
      </dsp:txBody>
      <dsp:txXfrm>
        <a:off x="37467" y="3506667"/>
        <a:ext cx="9676125" cy="6925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E6F54-C98E-41EF-AF84-B7EBC430690E}">
      <dsp:nvSpPr>
        <dsp:cNvPr id="0" name=""/>
        <dsp:cNvSpPr/>
      </dsp:nvSpPr>
      <dsp:spPr>
        <a:xfrm>
          <a:off x="4285" y="260044"/>
          <a:ext cx="3747111" cy="374711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6216" tIns="38100" rIns="206216" bIns="38100" numCol="1" spcCol="1270" anchor="ctr" anchorCtr="0">
          <a:noAutofit/>
        </a:bodyPr>
        <a:lstStyle/>
        <a:p>
          <a:pPr lvl="0" algn="ctr" defTabSz="1333500" rtl="0">
            <a:lnSpc>
              <a:spcPct val="90000"/>
            </a:lnSpc>
            <a:spcBef>
              <a:spcPct val="0"/>
            </a:spcBef>
            <a:spcAft>
              <a:spcPct val="35000"/>
            </a:spcAft>
          </a:pPr>
          <a:r>
            <a:rPr lang="en-US" sz="3000" kern="1200" smtClean="0"/>
            <a:t>Allah the attributes of Allah are eternal.</a:t>
          </a:r>
          <a:endParaRPr lang="en-US" sz="3000" kern="1200"/>
        </a:p>
      </dsp:txBody>
      <dsp:txXfrm>
        <a:off x="553037" y="808796"/>
        <a:ext cx="2649607" cy="2649607"/>
      </dsp:txXfrm>
    </dsp:sp>
    <dsp:sp modelId="{39BA4946-50D9-4C21-8C65-F325512682F9}">
      <dsp:nvSpPr>
        <dsp:cNvPr id="0" name=""/>
        <dsp:cNvSpPr/>
      </dsp:nvSpPr>
      <dsp:spPr>
        <a:xfrm>
          <a:off x="3001974" y="260044"/>
          <a:ext cx="3747111" cy="374711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6216" tIns="38100" rIns="206216" bIns="38100" numCol="1" spcCol="1270" anchor="ctr" anchorCtr="0">
          <a:noAutofit/>
        </a:bodyPr>
        <a:lstStyle/>
        <a:p>
          <a:pPr lvl="0" algn="ctr" defTabSz="1333500" rtl="0">
            <a:lnSpc>
              <a:spcPct val="90000"/>
            </a:lnSpc>
            <a:spcBef>
              <a:spcPct val="0"/>
            </a:spcBef>
            <a:spcAft>
              <a:spcPct val="35000"/>
            </a:spcAft>
          </a:pPr>
          <a:r>
            <a:rPr lang="en-US" sz="3000" kern="1200" smtClean="0"/>
            <a:t>Attributes of Allah are not subsequent.</a:t>
          </a:r>
          <a:endParaRPr lang="en-US" sz="3000" kern="1200"/>
        </a:p>
      </dsp:txBody>
      <dsp:txXfrm>
        <a:off x="3550726" y="808796"/>
        <a:ext cx="2649607" cy="2649607"/>
      </dsp:txXfrm>
    </dsp:sp>
    <dsp:sp modelId="{6042C80F-1CA6-4715-AFBF-BE2D4FEDAE39}">
      <dsp:nvSpPr>
        <dsp:cNvPr id="0" name=""/>
        <dsp:cNvSpPr/>
      </dsp:nvSpPr>
      <dsp:spPr>
        <a:xfrm>
          <a:off x="5999663" y="260044"/>
          <a:ext cx="3747111" cy="3747111"/>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6216" tIns="38100" rIns="206216" bIns="38100" numCol="1" spcCol="1270" anchor="ctr" anchorCtr="0">
          <a:noAutofit/>
        </a:bodyPr>
        <a:lstStyle/>
        <a:p>
          <a:pPr lvl="0" algn="ctr" defTabSz="1333500" rtl="0">
            <a:lnSpc>
              <a:spcPct val="90000"/>
            </a:lnSpc>
            <a:spcBef>
              <a:spcPct val="0"/>
            </a:spcBef>
            <a:spcAft>
              <a:spcPct val="35000"/>
            </a:spcAft>
          </a:pPr>
          <a:r>
            <a:rPr lang="en-US" sz="3000" kern="1200" smtClean="0"/>
            <a:t>The Attributes of Allah are neither His Bing nor apart from it.</a:t>
          </a:r>
          <a:endParaRPr lang="en-US" sz="3000" kern="1200"/>
        </a:p>
      </dsp:txBody>
      <dsp:txXfrm>
        <a:off x="6548415" y="808796"/>
        <a:ext cx="2649607" cy="26496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CD076-F298-4FD4-8378-E3E377B9E9FA}">
      <dsp:nvSpPr>
        <dsp:cNvPr id="0" name=""/>
        <dsp:cNvSpPr/>
      </dsp:nvSpPr>
      <dsp:spPr>
        <a:xfrm>
          <a:off x="1255" y="1873087"/>
          <a:ext cx="1423830" cy="90413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7A3543D-86D9-49E3-9F17-73506AE7B895}">
      <dsp:nvSpPr>
        <dsp:cNvPr id="0" name=""/>
        <dsp:cNvSpPr/>
      </dsp:nvSpPr>
      <dsp:spPr>
        <a:xfrm>
          <a:off x="159458" y="2023380"/>
          <a:ext cx="1423830" cy="9041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dirty="0" smtClean="0"/>
            <a:t>Attribute of life</a:t>
          </a:r>
          <a:endParaRPr lang="en-US" sz="1700" kern="1200" dirty="0"/>
        </a:p>
      </dsp:txBody>
      <dsp:txXfrm>
        <a:off x="185939" y="2049861"/>
        <a:ext cx="1370868" cy="851170"/>
      </dsp:txXfrm>
    </dsp:sp>
    <dsp:sp modelId="{E56016C1-2695-4844-9A83-D54558821AA4}">
      <dsp:nvSpPr>
        <dsp:cNvPr id="0" name=""/>
        <dsp:cNvSpPr/>
      </dsp:nvSpPr>
      <dsp:spPr>
        <a:xfrm>
          <a:off x="1741492" y="1873087"/>
          <a:ext cx="1423830" cy="90413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73D5683-F837-4AC2-9C3A-2B7F186EF0A6}">
      <dsp:nvSpPr>
        <dsp:cNvPr id="0" name=""/>
        <dsp:cNvSpPr/>
      </dsp:nvSpPr>
      <dsp:spPr>
        <a:xfrm>
          <a:off x="1899695" y="2023380"/>
          <a:ext cx="1423830" cy="9041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smtClean="0"/>
            <a:t>Attribute of hearing</a:t>
          </a:r>
          <a:endParaRPr lang="en-US" sz="1700" kern="1200"/>
        </a:p>
      </dsp:txBody>
      <dsp:txXfrm>
        <a:off x="1926176" y="2049861"/>
        <a:ext cx="1370868" cy="851170"/>
      </dsp:txXfrm>
    </dsp:sp>
    <dsp:sp modelId="{D16A3E07-2188-4725-9113-E0A81D232705}">
      <dsp:nvSpPr>
        <dsp:cNvPr id="0" name=""/>
        <dsp:cNvSpPr/>
      </dsp:nvSpPr>
      <dsp:spPr>
        <a:xfrm>
          <a:off x="3481729" y="1873087"/>
          <a:ext cx="1423830" cy="90413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1FDDE02-66A3-4BE0-9D43-296AA5747E38}">
      <dsp:nvSpPr>
        <dsp:cNvPr id="0" name=""/>
        <dsp:cNvSpPr/>
      </dsp:nvSpPr>
      <dsp:spPr>
        <a:xfrm>
          <a:off x="3639933" y="2023380"/>
          <a:ext cx="1423830" cy="9041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smtClean="0"/>
            <a:t>Attribute of sight</a:t>
          </a:r>
          <a:endParaRPr lang="en-US" sz="1700" kern="1200"/>
        </a:p>
      </dsp:txBody>
      <dsp:txXfrm>
        <a:off x="3666414" y="2049861"/>
        <a:ext cx="1370868" cy="851170"/>
      </dsp:txXfrm>
    </dsp:sp>
    <dsp:sp modelId="{D8323C8F-BA2F-4018-9744-45AD085DF470}">
      <dsp:nvSpPr>
        <dsp:cNvPr id="0" name=""/>
        <dsp:cNvSpPr/>
      </dsp:nvSpPr>
      <dsp:spPr>
        <a:xfrm>
          <a:off x="5221966" y="1873087"/>
          <a:ext cx="1423830" cy="90413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9821063-8BD4-4D7B-A76B-209D1A823D69}">
      <dsp:nvSpPr>
        <dsp:cNvPr id="0" name=""/>
        <dsp:cNvSpPr/>
      </dsp:nvSpPr>
      <dsp:spPr>
        <a:xfrm>
          <a:off x="5380170" y="2023380"/>
          <a:ext cx="1423830" cy="9041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smtClean="0"/>
            <a:t>Attribute of knowledge</a:t>
          </a:r>
          <a:endParaRPr lang="en-US" sz="1700" kern="1200"/>
        </a:p>
      </dsp:txBody>
      <dsp:txXfrm>
        <a:off x="5406651" y="2049861"/>
        <a:ext cx="1370868" cy="851170"/>
      </dsp:txXfrm>
    </dsp:sp>
    <dsp:sp modelId="{EB741631-B9F2-4B06-BA9C-DB174AB37419}">
      <dsp:nvSpPr>
        <dsp:cNvPr id="0" name=""/>
        <dsp:cNvSpPr/>
      </dsp:nvSpPr>
      <dsp:spPr>
        <a:xfrm>
          <a:off x="6962203" y="1873087"/>
          <a:ext cx="1423830" cy="90413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BE51A60-E868-4A75-B57D-A962EECC4B6A}">
      <dsp:nvSpPr>
        <dsp:cNvPr id="0" name=""/>
        <dsp:cNvSpPr/>
      </dsp:nvSpPr>
      <dsp:spPr>
        <a:xfrm>
          <a:off x="7120407" y="2023380"/>
          <a:ext cx="1423830" cy="9041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smtClean="0"/>
            <a:t>Attribute of intention and will</a:t>
          </a:r>
          <a:endParaRPr lang="en-US" sz="1700" kern="1200"/>
        </a:p>
      </dsp:txBody>
      <dsp:txXfrm>
        <a:off x="7146888" y="2049861"/>
        <a:ext cx="1370868" cy="851170"/>
      </dsp:txXfrm>
    </dsp:sp>
    <dsp:sp modelId="{7D609938-0287-45A1-9133-026DC414D65A}">
      <dsp:nvSpPr>
        <dsp:cNvPr id="0" name=""/>
        <dsp:cNvSpPr/>
      </dsp:nvSpPr>
      <dsp:spPr>
        <a:xfrm>
          <a:off x="8702440" y="1873087"/>
          <a:ext cx="1423830" cy="90413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7E30559-EA98-4184-B1A4-1578F881E6D4}">
      <dsp:nvSpPr>
        <dsp:cNvPr id="0" name=""/>
        <dsp:cNvSpPr/>
      </dsp:nvSpPr>
      <dsp:spPr>
        <a:xfrm>
          <a:off x="8860644" y="2023380"/>
          <a:ext cx="1423830" cy="904132"/>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kern="1200" smtClean="0"/>
            <a:t>Attribute of speech</a:t>
          </a:r>
          <a:endParaRPr lang="en-US" sz="1700" kern="1200"/>
        </a:p>
      </dsp:txBody>
      <dsp:txXfrm>
        <a:off x="8887125" y="2049861"/>
        <a:ext cx="1370868" cy="85117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10/20/2019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10/20/2019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smtClean="0"/>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10/20/2019</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10/20/2019</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10/20/2019</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10/20/2019</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10/20/2019</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10/20/2019</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10/20/2019</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10/20/2019</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10/20/2019</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smtClean="0"/>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10/20/2019</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smtClean="0"/>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10/20/2019</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10/20/2019</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DOCTRINES OF ISLAM</a:t>
            </a:r>
            <a:endParaRPr lang="en-US" b="1" dirty="0"/>
          </a:p>
        </p:txBody>
      </p:sp>
      <p:sp>
        <p:nvSpPr>
          <p:cNvPr id="3" name="Subtitle 2"/>
          <p:cNvSpPr>
            <a:spLocks noGrp="1"/>
          </p:cNvSpPr>
          <p:nvPr>
            <p:ph type="subTitle" idx="1"/>
          </p:nvPr>
        </p:nvSpPr>
        <p:spPr/>
        <p:txBody>
          <a:bodyPr>
            <a:normAutofit/>
          </a:bodyPr>
          <a:lstStyle/>
          <a:p>
            <a:r>
              <a:rPr lang="en-US" sz="4400" b="1" dirty="0" smtClean="0"/>
              <a:t>BELIEFS OF ISALM</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Belief </a:t>
            </a:r>
            <a:r>
              <a:rPr lang="en-US" b="1" dirty="0"/>
              <a:t>in the flawlessness of  God</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dirty="0"/>
              <a:t>“Allah! There is no God but He. the Ever Living, the </a:t>
            </a:r>
            <a:r>
              <a:rPr lang="en-US" dirty="0" smtClean="0"/>
              <a:t>One Who </a:t>
            </a:r>
            <a:r>
              <a:rPr lang="en-US" dirty="0"/>
              <a:t>sustains and protects all that exists. Neither slumber,</a:t>
            </a:r>
          </a:p>
          <a:p>
            <a:pPr marL="0" indent="0">
              <a:buNone/>
            </a:pPr>
            <a:r>
              <a:rPr lang="en-US" dirty="0"/>
              <a:t>nor sleep overtake Him. To Him belongs whatever is in </a:t>
            </a:r>
            <a:r>
              <a:rPr lang="en-US" dirty="0" smtClean="0"/>
              <a:t>the heavens </a:t>
            </a:r>
            <a:r>
              <a:rPr lang="en-US" dirty="0"/>
              <a:t>and whatever is on earth</a:t>
            </a:r>
            <a:r>
              <a:rPr lang="en-US" dirty="0" smtClean="0"/>
              <a:t>.  </a:t>
            </a:r>
            <a:r>
              <a:rPr lang="en-US" dirty="0"/>
              <a:t>Who is he that can intercede with Him except with </a:t>
            </a:r>
            <a:r>
              <a:rPr lang="en-US" dirty="0" smtClean="0"/>
              <a:t>His permission</a:t>
            </a:r>
            <a:r>
              <a:rPr lang="en-US" dirty="0"/>
              <a:t>? He knows what happens to them (</a:t>
            </a:r>
            <a:r>
              <a:rPr lang="en-US" dirty="0" smtClean="0"/>
              <a:t>His creatures</a:t>
            </a:r>
            <a:r>
              <a:rPr lang="en-US" dirty="0"/>
              <a:t>) in this world, and what will happen to them </a:t>
            </a:r>
            <a:r>
              <a:rPr lang="en-US" dirty="0" smtClean="0"/>
              <a:t>in the </a:t>
            </a:r>
            <a:r>
              <a:rPr lang="en-US" dirty="0"/>
              <a:t>Hereafter </a:t>
            </a:r>
            <a:r>
              <a:rPr lang="en-US" dirty="0" smtClean="0"/>
              <a:t>.</a:t>
            </a:r>
          </a:p>
          <a:p>
            <a:pPr marL="0" indent="0">
              <a:buNone/>
            </a:pPr>
            <a:r>
              <a:rPr lang="en-US" dirty="0" smtClean="0"/>
              <a:t> </a:t>
            </a:r>
            <a:r>
              <a:rPr lang="en-US" dirty="0"/>
              <a:t>And they will never compass anything </a:t>
            </a:r>
            <a:r>
              <a:rPr lang="en-US" dirty="0" smtClean="0"/>
              <a:t>of His </a:t>
            </a:r>
            <a:r>
              <a:rPr lang="en-US" dirty="0"/>
              <a:t>Knowledge except that which He wills</a:t>
            </a:r>
            <a:r>
              <a:rPr lang="en-US" dirty="0" smtClean="0"/>
              <a:t>. </a:t>
            </a:r>
            <a:r>
              <a:rPr lang="en-US" dirty="0"/>
              <a:t>His throne extends over the heavens and the earth, </a:t>
            </a:r>
            <a:r>
              <a:rPr lang="en-US" dirty="0" smtClean="0"/>
              <a:t>and He </a:t>
            </a:r>
            <a:r>
              <a:rPr lang="en-US" dirty="0"/>
              <a:t>feels no fatigue in guarding and preserving them. And</a:t>
            </a:r>
          </a:p>
          <a:p>
            <a:pPr marL="0" indent="0">
              <a:buNone/>
            </a:pPr>
            <a:r>
              <a:rPr lang="en-US" dirty="0"/>
              <a:t>He is the Most High, the Most Great.” (Quran 2:255)</a:t>
            </a:r>
          </a:p>
        </p:txBody>
      </p:sp>
    </p:spTree>
    <p:extLst>
      <p:ext uri="{BB962C8B-B14F-4D97-AF65-F5344CB8AC3E}">
        <p14:creationId xmlns:p14="http://schemas.microsoft.com/office/powerpoint/2010/main" val="26238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Belief </a:t>
            </a:r>
            <a:r>
              <a:rPr lang="en-US" b="1" dirty="0"/>
              <a:t>in the Uloohyat of God</a:t>
            </a:r>
            <a:r>
              <a:rPr lang="en-US" dirty="0"/>
              <a:t/>
            </a:r>
            <a:br>
              <a:rPr lang="en-US" dirty="0"/>
            </a:br>
            <a:endParaRPr lang="en-US" dirty="0"/>
          </a:p>
        </p:txBody>
      </p:sp>
      <p:sp>
        <p:nvSpPr>
          <p:cNvPr id="3" name="Content Placeholder 2"/>
          <p:cNvSpPr>
            <a:spLocks noGrp="1"/>
          </p:cNvSpPr>
          <p:nvPr>
            <p:ph idx="1"/>
          </p:nvPr>
        </p:nvSpPr>
        <p:spPr>
          <a:xfrm>
            <a:off x="1218883" y="1618488"/>
            <a:ext cx="9676129" cy="4267201"/>
          </a:xfrm>
        </p:spPr>
        <p:txBody>
          <a:bodyPr/>
          <a:lstStyle/>
          <a:p>
            <a:pPr marL="0" indent="0">
              <a:buNone/>
            </a:pPr>
            <a:endParaRPr lang="en-US" dirty="0" smtClean="0"/>
          </a:p>
          <a:p>
            <a:pPr marL="0" indent="0">
              <a:buNone/>
            </a:pPr>
            <a:endParaRPr lang="en-US" dirty="0"/>
          </a:p>
          <a:p>
            <a:pPr marL="0" indent="0">
              <a:buNone/>
            </a:pPr>
            <a:r>
              <a:rPr lang="en-US" dirty="0" smtClean="0"/>
              <a:t>The belief that ALLAH alone is the one Who has the right of </a:t>
            </a:r>
            <a:r>
              <a:rPr lang="en-US" dirty="0" err="1" smtClean="0"/>
              <a:t>Ulohyaah</a:t>
            </a:r>
            <a:endParaRPr lang="en-US" dirty="0" smtClean="0"/>
          </a:p>
          <a:p>
            <a:pPr marL="0" indent="0">
              <a:buNone/>
            </a:pPr>
            <a:r>
              <a:rPr lang="en-US" dirty="0" smtClean="0"/>
              <a:t>(Divinity) over all of His creatures , that is, He is the One Who deserve to be worshipped. Hence ,no act of worship should  he dedicate to other  than ALLAH .</a:t>
            </a:r>
            <a:endParaRPr lang="en-US" dirty="0"/>
          </a:p>
        </p:txBody>
      </p:sp>
    </p:spTree>
    <p:extLst>
      <p:ext uri="{BB962C8B-B14F-4D97-AF65-F5344CB8AC3E}">
        <p14:creationId xmlns:p14="http://schemas.microsoft.com/office/powerpoint/2010/main" val="423777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5" name="Picture Placeholder 4"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849448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218883" y="431800"/>
          <a:ext cx="9751060" cy="116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Content Placeholder 3"/>
          <p:cNvGraphicFramePr>
            <a:graphicFrameLocks noGrp="1"/>
          </p:cNvGraphicFramePr>
          <p:nvPr>
            <p:ph idx="1"/>
            <p:extLst>
              <p:ext uri="{D42A27DB-BD31-4B8C-83A1-F6EECF244321}">
                <p14:modId xmlns:p14="http://schemas.microsoft.com/office/powerpoint/2010/main" val="2348968780"/>
              </p:ext>
            </p:extLst>
          </p:nvPr>
        </p:nvGraphicFramePr>
        <p:xfrm>
          <a:off x="1218883" y="1803400"/>
          <a:ext cx="9751060" cy="4267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Meanings &amp; Concept of Belief</a:t>
            </a:r>
            <a:endParaRPr lang="en-US" dirty="0"/>
          </a:p>
        </p:txBody>
      </p:sp>
      <p:sp>
        <p:nvSpPr>
          <p:cNvPr id="3" name="Content Placeholder 2"/>
          <p:cNvSpPr>
            <a:spLocks noGrp="1"/>
          </p:cNvSpPr>
          <p:nvPr>
            <p:ph idx="1"/>
          </p:nvPr>
        </p:nvSpPr>
        <p:spPr/>
        <p:txBody>
          <a:bodyPr/>
          <a:lstStyle/>
          <a:p>
            <a:pPr marL="0" indent="0">
              <a:buNone/>
            </a:pPr>
            <a:r>
              <a:rPr lang="en-US" dirty="0" smtClean="0"/>
              <a:t>The fundamental beliefs, which serve as the sloid foundation of a religion are called it’s doctrines. </a:t>
            </a:r>
          </a:p>
          <a:p>
            <a:pPr marL="0" indent="0">
              <a:buNone/>
            </a:pPr>
            <a:r>
              <a:rPr lang="en-US" dirty="0" smtClean="0"/>
              <a:t>Every action of man is motivated by his beliefs. These beliefs dominate his mind and heart and serve as incentives for his action. </a:t>
            </a:r>
            <a:endParaRPr lang="en-US" dirty="0"/>
          </a:p>
        </p:txBody>
      </p:sp>
    </p:spTree>
    <p:extLst>
      <p:ext uri="{BB962C8B-B14F-4D97-AF65-F5344CB8AC3E}">
        <p14:creationId xmlns:p14="http://schemas.microsoft.com/office/powerpoint/2010/main" val="171184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Meanings and definition</a:t>
            </a:r>
            <a:endParaRPr lang="en-US" dirty="0"/>
          </a:p>
        </p:txBody>
      </p:sp>
      <p:sp>
        <p:nvSpPr>
          <p:cNvPr id="3" name="Content Placeholder 2"/>
          <p:cNvSpPr>
            <a:spLocks noGrp="1"/>
          </p:cNvSpPr>
          <p:nvPr>
            <p:ph idx="1"/>
          </p:nvPr>
        </p:nvSpPr>
        <p:spPr>
          <a:xfrm>
            <a:off x="1218883" y="1803400"/>
            <a:ext cx="9751060" cy="4267200"/>
          </a:xfrm>
        </p:spPr>
        <p:txBody>
          <a:bodyPr/>
          <a:lstStyle/>
          <a:p>
            <a:pPr marL="0" indent="0">
              <a:buNone/>
            </a:pPr>
            <a:endParaRPr lang="en-US" dirty="0" smtClean="0"/>
          </a:p>
          <a:p>
            <a:pPr marL="0" indent="0">
              <a:buNone/>
            </a:pPr>
            <a:r>
              <a:rPr lang="en-US" dirty="0" smtClean="0"/>
              <a:t>The root of the Arabic word belief (</a:t>
            </a:r>
            <a:r>
              <a:rPr lang="ur-PK" dirty="0" smtClean="0">
                <a:latin typeface="Jameel Noori Nastaleeq" panose="02000503000000020004" pitchFamily="2" charset="-78"/>
                <a:cs typeface="Jameel Noori Nastaleeq" panose="02000503000000020004" pitchFamily="2" charset="-78"/>
              </a:rPr>
              <a:t>عقیدہ</a:t>
            </a:r>
            <a:r>
              <a:rPr lang="en-US" dirty="0" smtClean="0"/>
              <a:t> ), is </a:t>
            </a:r>
            <a:r>
              <a:rPr lang="ur-PK" dirty="0" smtClean="0"/>
              <a:t>عقد</a:t>
            </a:r>
            <a:r>
              <a:rPr lang="en-US" dirty="0"/>
              <a:t> </a:t>
            </a:r>
            <a:r>
              <a:rPr lang="en-US" dirty="0" smtClean="0"/>
              <a:t>which means a tie a knot. Therefore </a:t>
            </a:r>
            <a:r>
              <a:rPr lang="en-US" dirty="0"/>
              <a:t> (</a:t>
            </a:r>
            <a:r>
              <a:rPr lang="ur-PK" dirty="0" smtClean="0">
                <a:latin typeface="Jameel Noori Nastaleeq" panose="02000503000000020004" pitchFamily="2" charset="-78"/>
                <a:cs typeface="Jameel Noori Nastaleeq" panose="02000503000000020004" pitchFamily="2" charset="-78"/>
              </a:rPr>
              <a:t>عقیدہ</a:t>
            </a:r>
            <a:r>
              <a:rPr lang="en-US" dirty="0" smtClean="0"/>
              <a:t> ) means something knotted. So, the firm and unchangeable belief of man  are called </a:t>
            </a:r>
            <a:r>
              <a:rPr lang="ur-PK" dirty="0" smtClean="0">
                <a:latin typeface="Jameel Noori Nastaleeq" panose="02000503000000020004" pitchFamily="2" charset="-78"/>
                <a:cs typeface="Jameel Noori Nastaleeq" panose="02000503000000020004" pitchFamily="2" charset="-78"/>
              </a:rPr>
              <a:t>عقائد</a:t>
            </a:r>
            <a:r>
              <a:rPr lang="en-US" dirty="0" smtClean="0"/>
              <a:t>.</a:t>
            </a:r>
            <a:endParaRPr lang="ur-PK" dirty="0" smtClean="0"/>
          </a:p>
          <a:p>
            <a:pPr marL="0" indent="0">
              <a:buNone/>
            </a:pPr>
            <a:r>
              <a:rPr lang="en-US" dirty="0" smtClean="0"/>
              <a:t>The belief means that we should accept that  Allah Almighty  is the Creator and sovereign of the entire universe and He is  the only  one fit and worthy to be worshiped.  </a:t>
            </a:r>
            <a:endParaRPr lang="en-US" dirty="0"/>
          </a:p>
        </p:txBody>
      </p:sp>
    </p:spTree>
    <p:extLst>
      <p:ext uri="{BB962C8B-B14F-4D97-AF65-F5344CB8AC3E}">
        <p14:creationId xmlns:p14="http://schemas.microsoft.com/office/powerpoint/2010/main" val="81164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br>
              <a:rPr lang="en-US" b="1" dirty="0" smtClean="0"/>
            </a:br>
            <a:r>
              <a:rPr lang="en-US" b="1" dirty="0"/>
              <a:t/>
            </a:r>
            <a:br>
              <a:rPr lang="en-US" b="1" dirty="0"/>
            </a:br>
            <a:r>
              <a:rPr lang="en-US" b="1" dirty="0" smtClean="0"/>
              <a:t/>
            </a:r>
            <a:br>
              <a:rPr lang="en-US" b="1" dirty="0" smtClean="0"/>
            </a:br>
            <a:r>
              <a:rPr lang="en-US" b="1" dirty="0"/>
              <a:t> </a:t>
            </a:r>
            <a:r>
              <a:rPr lang="en-US" b="1" dirty="0" smtClean="0"/>
              <a:t>      </a:t>
            </a:r>
            <a:br>
              <a:rPr lang="en-US" b="1" dirty="0" smtClean="0"/>
            </a:br>
            <a:r>
              <a:rPr lang="en-US" b="1" dirty="0" smtClean="0"/>
              <a:t>Belief </a:t>
            </a:r>
            <a:r>
              <a:rPr lang="en-US" b="1" dirty="0"/>
              <a:t>in the Existence of God ALLAH</a:t>
            </a:r>
            <a:r>
              <a:rPr lang="en-US" dirty="0"/>
              <a:t/>
            </a:r>
            <a:br>
              <a:rPr lang="en-US" dirty="0"/>
            </a:br>
            <a:endParaRPr lang="en-US" dirty="0"/>
          </a:p>
        </p:txBody>
      </p:sp>
      <p:sp>
        <p:nvSpPr>
          <p:cNvPr id="5" name="Content Placeholder 4"/>
          <p:cNvSpPr>
            <a:spLocks noGrp="1"/>
          </p:cNvSpPr>
          <p:nvPr>
            <p:ph idx="1"/>
          </p:nvPr>
        </p:nvSpPr>
        <p:spPr/>
        <p:txBody>
          <a:bodyPr/>
          <a:lstStyle/>
          <a:p>
            <a:pPr marL="0" indent="0">
              <a:buNone/>
            </a:pPr>
            <a:r>
              <a:rPr lang="en-US" dirty="0" smtClean="0"/>
              <a:t>Allah exists by Himself with His Eternal Being and Attributes.</a:t>
            </a:r>
          </a:p>
          <a:p>
            <a:pPr marL="0" indent="0">
              <a:buNone/>
            </a:pPr>
            <a:r>
              <a:rPr lang="en-US" dirty="0" smtClean="0"/>
              <a:t>Everything else came out into existence from non-existence by His creating it. The creed.</a:t>
            </a:r>
            <a:endParaRPr lang="en-US" dirty="0"/>
          </a:p>
        </p:txBody>
      </p:sp>
    </p:spTree>
    <p:extLst>
      <p:ext uri="{BB962C8B-B14F-4D97-AF65-F5344CB8AC3E}">
        <p14:creationId xmlns:p14="http://schemas.microsoft.com/office/powerpoint/2010/main" val="2908023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smtClean="0"/>
              <a:t/>
            </a:r>
            <a:br>
              <a:rPr lang="en-US" b="1" dirty="0" smtClean="0"/>
            </a:br>
            <a:r>
              <a:rPr lang="en-US" b="1" dirty="0"/>
              <a:t/>
            </a:r>
            <a:br>
              <a:rPr lang="en-US" b="1" dirty="0"/>
            </a:br>
            <a:r>
              <a:rPr lang="en-US" b="1" dirty="0"/>
              <a:t>Belief in the oneness of God</a:t>
            </a:r>
            <a:br>
              <a:rPr lang="en-US" b="1" dirty="0"/>
            </a:br>
            <a:endParaRPr lang="en-US" b="1" dirty="0"/>
          </a:p>
        </p:txBody>
      </p:sp>
      <p:sp>
        <p:nvSpPr>
          <p:cNvPr id="4" name="Content Placeholder 3"/>
          <p:cNvSpPr>
            <a:spLocks noGrp="1"/>
          </p:cNvSpPr>
          <p:nvPr>
            <p:ph idx="1"/>
          </p:nvPr>
        </p:nvSpPr>
        <p:spPr/>
        <p:txBody>
          <a:bodyPr/>
          <a:lstStyle/>
          <a:p>
            <a:pPr marL="457200" indent="-457200">
              <a:buAutoNum type="arabicParenR"/>
            </a:pPr>
            <a:r>
              <a:rPr lang="en-US" dirty="0" smtClean="0"/>
              <a:t>Say He is Allah , the One.(</a:t>
            </a:r>
            <a:r>
              <a:rPr lang="en-US" dirty="0" err="1" smtClean="0"/>
              <a:t>sorat</a:t>
            </a:r>
            <a:r>
              <a:rPr lang="en-US" dirty="0" smtClean="0"/>
              <a:t> </a:t>
            </a:r>
            <a:r>
              <a:rPr lang="en-US" dirty="0" err="1" smtClean="0"/>
              <a:t>ikhlas</a:t>
            </a:r>
            <a:r>
              <a:rPr lang="en-US" dirty="0" smtClean="0"/>
              <a:t> o1)</a:t>
            </a:r>
          </a:p>
          <a:p>
            <a:pPr marL="457200" indent="-457200">
              <a:buAutoNum type="arabicParenR"/>
            </a:pPr>
            <a:r>
              <a:rPr lang="en-US" dirty="0" smtClean="0"/>
              <a:t>If there were therein Gods beside Allah, then  verily both heavens and earth  had been disordered. (Surat AL ANBYA 22)</a:t>
            </a:r>
          </a:p>
          <a:p>
            <a:pPr marL="457200" indent="-457200">
              <a:buAutoNum type="arabicParenR"/>
            </a:pPr>
            <a:r>
              <a:rPr lang="en-US" dirty="0" smtClean="0"/>
              <a:t>ALLAH has no off spring.</a:t>
            </a:r>
          </a:p>
          <a:p>
            <a:pPr marL="457200" indent="-457200">
              <a:buAutoNum type="arabicParenR"/>
            </a:pPr>
            <a:r>
              <a:rPr lang="en-US" dirty="0" smtClean="0"/>
              <a:t>ALLAH is eternal.</a:t>
            </a:r>
            <a:endParaRPr lang="en-US" dirty="0"/>
          </a:p>
        </p:txBody>
      </p:sp>
    </p:spTree>
    <p:extLst>
      <p:ext uri="{BB962C8B-B14F-4D97-AF65-F5344CB8AC3E}">
        <p14:creationId xmlns:p14="http://schemas.microsoft.com/office/powerpoint/2010/main" val="350725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Belief in the Attributes of God</a:t>
            </a:r>
            <a:br>
              <a:rPr lang="en-US" dirty="0"/>
            </a:br>
            <a:endParaRPr lang="en-US" dirty="0"/>
          </a:p>
        </p:txBody>
      </p:sp>
      <p:sp>
        <p:nvSpPr>
          <p:cNvPr id="11" name="Text Placeholder 10"/>
          <p:cNvSpPr>
            <a:spLocks noGrp="1"/>
          </p:cNvSpPr>
          <p:nvPr>
            <p:ph type="body" idx="1"/>
          </p:nvPr>
        </p:nvSpPr>
        <p:spPr>
          <a:xfrm>
            <a:off x="1422030" y="2895600"/>
            <a:ext cx="9344765" cy="2057400"/>
          </a:xfrm>
        </p:spPr>
        <p:txBody>
          <a:bodyPr/>
          <a:lstStyle/>
          <a:p>
            <a:endParaRPr lang="en-US" dirty="0"/>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4000" b="1" dirty="0" smtClean="0"/>
              <a:t>Belief </a:t>
            </a:r>
            <a:r>
              <a:rPr lang="en-US" sz="4000" b="1" dirty="0"/>
              <a:t>in the Attributes of God</a:t>
            </a:r>
            <a:endParaRPr lang="en-US" b="1"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233951319"/>
              </p:ext>
            </p:extLst>
          </p:nvPr>
        </p:nvGraphicFramePr>
        <p:xfrm>
          <a:off x="1218883" y="1803400"/>
          <a:ext cx="975106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12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        Some detail about Allah’s basic attributes.</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86205907"/>
              </p:ext>
            </p:extLst>
          </p:nvPr>
        </p:nvGraphicFramePr>
        <p:xfrm>
          <a:off x="1218882" y="1600200"/>
          <a:ext cx="1028573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9877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80E12-3BE9-4746-820E-FFB249F467F2}">
  <ds:schemaRefs>
    <ds:schemaRef ds:uri="http://purl.org/dc/terms/"/>
    <ds:schemaRef ds:uri="http://schemas.microsoft.com/office/infopath/2007/PartnerControls"/>
    <ds:schemaRef ds:uri="http://schemas.microsoft.com/office/2006/documentManagement/types"/>
    <ds:schemaRef ds:uri="http://purl.org/dc/elements/1.1/"/>
    <ds:schemaRef ds:uri="4873beb7-5857-4685-be1f-d57550cc96cc"/>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128</TotalTime>
  <Words>521</Words>
  <Application>Microsoft Office PowerPoint</Application>
  <PresentationFormat>Custom</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Constantia</vt:lpstr>
      <vt:lpstr>Jameel Noori Nastaleeq</vt:lpstr>
      <vt:lpstr>Tahoma</vt:lpstr>
      <vt:lpstr>Books Classic 16x9</vt:lpstr>
      <vt:lpstr>DOCTRINES OF ISLAM</vt:lpstr>
      <vt:lpstr>PowerPoint Presentation</vt:lpstr>
      <vt:lpstr>Meanings &amp; Concept of Belief</vt:lpstr>
      <vt:lpstr>Meanings and definition</vt:lpstr>
      <vt:lpstr>              Belief in the Existence of God ALLAH </vt:lpstr>
      <vt:lpstr>                 Belief in the oneness of God </vt:lpstr>
      <vt:lpstr>Belief in the Attributes of God </vt:lpstr>
      <vt:lpstr>              Belief in the Attributes of God</vt:lpstr>
      <vt:lpstr>        Some detail about Allah’s basic attributes.</vt:lpstr>
      <vt:lpstr>          Belief in the flawlessness of  God </vt:lpstr>
      <vt:lpstr>                Belief in the Uloohyat of God </vt:lpstr>
      <vt:lpstr>Add a Slide Title - 5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DOCTRINES OF ISLAM</dc:title>
  <dc:creator>Mahmood Akhtar</dc:creator>
  <cp:lastModifiedBy>Mahmood Akhtar</cp:lastModifiedBy>
  <cp:revision>14</cp:revision>
  <dcterms:created xsi:type="dcterms:W3CDTF">2019-10-20T15:18:05Z</dcterms:created>
  <dcterms:modified xsi:type="dcterms:W3CDTF">2019-10-20T17:26:53Z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