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59" r:id="rId6"/>
    <p:sldId id="261" r:id="rId7"/>
    <p:sldId id="264" r:id="rId8"/>
    <p:sldId id="262" r:id="rId9"/>
    <p:sldId id="263"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9E11EE-2362-4138-8D0A-CBC6A14765D8}" type="doc">
      <dgm:prSet loTypeId="urn:microsoft.com/office/officeart/2008/layout/VerticalCurvedList" loCatId="list" qsTypeId="urn:microsoft.com/office/officeart/2005/8/quickstyle/simple5" qsCatId="simple" csTypeId="urn:microsoft.com/office/officeart/2005/8/colors/colorful5" csCatId="colorful"/>
      <dgm:spPr/>
      <dgm:t>
        <a:bodyPr/>
        <a:lstStyle/>
        <a:p>
          <a:endParaRPr lang="en-US"/>
        </a:p>
      </dgm:t>
    </dgm:pt>
    <dgm:pt modelId="{862A0C05-6DBE-4BE5-B7C4-E3F24E69024A}">
      <dgm:prSet/>
      <dgm:spPr/>
      <dgm:t>
        <a:bodyPr/>
        <a:lstStyle/>
        <a:p>
          <a:pPr rtl="0"/>
          <a:r>
            <a:rPr lang="en-US" b="1" baseline="0" smtClean="0"/>
            <a:t>Contents of the lecture</a:t>
          </a:r>
          <a:endParaRPr lang="en-US"/>
        </a:p>
      </dgm:t>
    </dgm:pt>
    <dgm:pt modelId="{8A8E759A-9763-4B0E-B01E-549FBFE76EF7}" type="parTrans" cxnId="{EB1D843E-7D72-42C6-BAD7-821CB99B5BBA}">
      <dgm:prSet/>
      <dgm:spPr/>
      <dgm:t>
        <a:bodyPr/>
        <a:lstStyle/>
        <a:p>
          <a:endParaRPr lang="en-US"/>
        </a:p>
      </dgm:t>
    </dgm:pt>
    <dgm:pt modelId="{91E05D1C-E9D0-42C8-9D52-BD7D5D3695A0}" type="sibTrans" cxnId="{EB1D843E-7D72-42C6-BAD7-821CB99B5BBA}">
      <dgm:prSet/>
      <dgm:spPr/>
      <dgm:t>
        <a:bodyPr/>
        <a:lstStyle/>
        <a:p>
          <a:endParaRPr lang="en-US"/>
        </a:p>
      </dgm:t>
    </dgm:pt>
    <dgm:pt modelId="{F1359C82-77FF-46F8-A647-B28C7390A5C2}">
      <dgm:prSet/>
      <dgm:spPr/>
      <dgm:t>
        <a:bodyPr/>
        <a:lstStyle/>
        <a:p>
          <a:pPr rtl="0"/>
          <a:r>
            <a:rPr lang="en-US" b="1" baseline="0" smtClean="0"/>
            <a:t>Concept of Messenger &amp; Prophet hood</a:t>
          </a:r>
          <a:endParaRPr lang="en-US"/>
        </a:p>
      </dgm:t>
    </dgm:pt>
    <dgm:pt modelId="{CF335800-1292-4C87-8356-E3BB88F18848}" type="parTrans" cxnId="{520C90C1-420B-4904-9BC3-E7E86F25ED8D}">
      <dgm:prSet/>
      <dgm:spPr/>
      <dgm:t>
        <a:bodyPr/>
        <a:lstStyle/>
        <a:p>
          <a:endParaRPr lang="en-US"/>
        </a:p>
      </dgm:t>
    </dgm:pt>
    <dgm:pt modelId="{FE001285-5837-4503-ACEF-026818110ADD}" type="sibTrans" cxnId="{520C90C1-420B-4904-9BC3-E7E86F25ED8D}">
      <dgm:prSet/>
      <dgm:spPr/>
      <dgm:t>
        <a:bodyPr/>
        <a:lstStyle/>
        <a:p>
          <a:endParaRPr lang="en-US"/>
        </a:p>
      </dgm:t>
    </dgm:pt>
    <dgm:pt modelId="{30CCEFFD-1DF7-4F9D-A0A5-E5911D38455A}">
      <dgm:prSet/>
      <dgm:spPr/>
      <dgm:t>
        <a:bodyPr/>
        <a:lstStyle/>
        <a:p>
          <a:pPr rtl="0"/>
          <a:r>
            <a:rPr lang="en-US" b="1" baseline="0" smtClean="0"/>
            <a:t>Definition of Prophet &amp; Rasool</a:t>
          </a:r>
          <a:endParaRPr lang="en-US"/>
        </a:p>
      </dgm:t>
    </dgm:pt>
    <dgm:pt modelId="{93495AB0-A947-4B4A-8088-03729FE516BB}" type="parTrans" cxnId="{01283CC1-D729-48CA-917E-1AB85FE209D7}">
      <dgm:prSet/>
      <dgm:spPr/>
      <dgm:t>
        <a:bodyPr/>
        <a:lstStyle/>
        <a:p>
          <a:endParaRPr lang="en-US"/>
        </a:p>
      </dgm:t>
    </dgm:pt>
    <dgm:pt modelId="{5334456B-2D16-4CBF-AF69-2CC3BF2B879A}" type="sibTrans" cxnId="{01283CC1-D729-48CA-917E-1AB85FE209D7}">
      <dgm:prSet/>
      <dgm:spPr/>
      <dgm:t>
        <a:bodyPr/>
        <a:lstStyle/>
        <a:p>
          <a:endParaRPr lang="en-US"/>
        </a:p>
      </dgm:t>
    </dgm:pt>
    <dgm:pt modelId="{849CF8A7-11EB-427B-9597-44CE73E332EC}">
      <dgm:prSet/>
      <dgm:spPr/>
      <dgm:t>
        <a:bodyPr/>
        <a:lstStyle/>
        <a:p>
          <a:pPr rtl="0"/>
          <a:r>
            <a:rPr lang="en-US" b="1" baseline="0" smtClean="0"/>
            <a:t>Meaning of Nubuwwat &amp; Risalat</a:t>
          </a:r>
          <a:endParaRPr lang="en-US"/>
        </a:p>
      </dgm:t>
    </dgm:pt>
    <dgm:pt modelId="{CCCCDC3C-430C-45FC-BC4A-812E7657AE4E}" type="parTrans" cxnId="{E6582CB8-7993-4097-95A7-3E833F380D9A}">
      <dgm:prSet/>
      <dgm:spPr/>
      <dgm:t>
        <a:bodyPr/>
        <a:lstStyle/>
        <a:p>
          <a:endParaRPr lang="en-US"/>
        </a:p>
      </dgm:t>
    </dgm:pt>
    <dgm:pt modelId="{2E5DCA26-8DC1-4B80-B641-5DE7A139FCC7}" type="sibTrans" cxnId="{E6582CB8-7993-4097-95A7-3E833F380D9A}">
      <dgm:prSet/>
      <dgm:spPr/>
      <dgm:t>
        <a:bodyPr/>
        <a:lstStyle/>
        <a:p>
          <a:endParaRPr lang="en-US"/>
        </a:p>
      </dgm:t>
    </dgm:pt>
    <dgm:pt modelId="{896B9A80-40AB-406E-A278-F9CFFEC51DD3}">
      <dgm:prSet/>
      <dgm:spPr/>
      <dgm:t>
        <a:bodyPr/>
        <a:lstStyle/>
        <a:p>
          <a:pPr rtl="0"/>
          <a:r>
            <a:rPr lang="en-US" b="1" baseline="0" smtClean="0"/>
            <a:t>Objectives of Prophet hood</a:t>
          </a:r>
          <a:endParaRPr lang="en-US"/>
        </a:p>
      </dgm:t>
    </dgm:pt>
    <dgm:pt modelId="{E787525B-BE92-48F1-B5BC-1A67DE9BD26D}" type="parTrans" cxnId="{38E5C136-AC1C-4E24-A9BD-41641E973A5F}">
      <dgm:prSet/>
      <dgm:spPr/>
      <dgm:t>
        <a:bodyPr/>
        <a:lstStyle/>
        <a:p>
          <a:endParaRPr lang="en-US"/>
        </a:p>
      </dgm:t>
    </dgm:pt>
    <dgm:pt modelId="{0ECA971B-E7EB-4C59-94E9-55E7E433966E}" type="sibTrans" cxnId="{38E5C136-AC1C-4E24-A9BD-41641E973A5F}">
      <dgm:prSet/>
      <dgm:spPr/>
      <dgm:t>
        <a:bodyPr/>
        <a:lstStyle/>
        <a:p>
          <a:endParaRPr lang="en-US"/>
        </a:p>
      </dgm:t>
    </dgm:pt>
    <dgm:pt modelId="{442B8BD2-C98B-4067-9FB4-FFB2C3DEE6F9}">
      <dgm:prSet/>
      <dgm:spPr/>
      <dgm:t>
        <a:bodyPr/>
        <a:lstStyle/>
        <a:p>
          <a:pPr rtl="0"/>
          <a:r>
            <a:rPr lang="en-US" b="1" baseline="0" smtClean="0"/>
            <a:t>Infallibility of Prophets</a:t>
          </a:r>
          <a:endParaRPr lang="en-US"/>
        </a:p>
      </dgm:t>
    </dgm:pt>
    <dgm:pt modelId="{CE555261-2688-4B00-AB8E-2CD988A45CE8}" type="parTrans" cxnId="{004E9EA7-A8E4-4415-96BB-0AA3D8B559B3}">
      <dgm:prSet/>
      <dgm:spPr/>
      <dgm:t>
        <a:bodyPr/>
        <a:lstStyle/>
        <a:p>
          <a:endParaRPr lang="en-US"/>
        </a:p>
      </dgm:t>
    </dgm:pt>
    <dgm:pt modelId="{4FC7F518-58BD-4AFF-AF10-289589DE4DFB}" type="sibTrans" cxnId="{004E9EA7-A8E4-4415-96BB-0AA3D8B559B3}">
      <dgm:prSet/>
      <dgm:spPr/>
      <dgm:t>
        <a:bodyPr/>
        <a:lstStyle/>
        <a:p>
          <a:endParaRPr lang="en-US"/>
        </a:p>
      </dgm:t>
    </dgm:pt>
    <dgm:pt modelId="{54C7D285-365D-48F6-B411-753AC02135C3}">
      <dgm:prSet/>
      <dgm:spPr/>
      <dgm:t>
        <a:bodyPr/>
        <a:lstStyle/>
        <a:p>
          <a:pPr rtl="0"/>
          <a:r>
            <a:rPr lang="en-US" b="1" baseline="0" smtClean="0"/>
            <a:t>Numbers of Prophets &amp; Messengers</a:t>
          </a:r>
          <a:endParaRPr lang="en-US"/>
        </a:p>
      </dgm:t>
    </dgm:pt>
    <dgm:pt modelId="{89F3CF13-2BCF-4B14-B423-D334F3914F32}" type="parTrans" cxnId="{746CB434-B98A-4D4F-93BC-081E4A5D047D}">
      <dgm:prSet/>
      <dgm:spPr/>
      <dgm:t>
        <a:bodyPr/>
        <a:lstStyle/>
        <a:p>
          <a:endParaRPr lang="en-US"/>
        </a:p>
      </dgm:t>
    </dgm:pt>
    <dgm:pt modelId="{81BBA27A-07D1-491C-839F-4E6D911803A8}" type="sibTrans" cxnId="{746CB434-B98A-4D4F-93BC-081E4A5D047D}">
      <dgm:prSet/>
      <dgm:spPr/>
      <dgm:t>
        <a:bodyPr/>
        <a:lstStyle/>
        <a:p>
          <a:endParaRPr lang="en-US"/>
        </a:p>
      </dgm:t>
    </dgm:pt>
    <dgm:pt modelId="{713CA2A9-08FC-4B03-A662-3B673E9E6125}">
      <dgm:prSet/>
      <dgm:spPr/>
      <dgm:t>
        <a:bodyPr/>
        <a:lstStyle/>
        <a:p>
          <a:endParaRPr lang="en-US"/>
        </a:p>
      </dgm:t>
    </dgm:pt>
    <dgm:pt modelId="{916114FE-E2B8-404B-BF75-D0D33DF64CED}" type="parTrans" cxnId="{CAF9072E-9569-4344-BAD5-55D46AF40A68}">
      <dgm:prSet/>
      <dgm:spPr/>
      <dgm:t>
        <a:bodyPr/>
        <a:lstStyle/>
        <a:p>
          <a:endParaRPr lang="en-US"/>
        </a:p>
      </dgm:t>
    </dgm:pt>
    <dgm:pt modelId="{8CF00B4C-A5CC-4598-B7D3-9F3F40DD1773}" type="sibTrans" cxnId="{CAF9072E-9569-4344-BAD5-55D46AF40A68}">
      <dgm:prSet/>
      <dgm:spPr/>
      <dgm:t>
        <a:bodyPr/>
        <a:lstStyle/>
        <a:p>
          <a:endParaRPr lang="en-US"/>
        </a:p>
      </dgm:t>
    </dgm:pt>
    <dgm:pt modelId="{AF05137A-E2FB-40B5-83D4-B96DCE4EFA32}" type="pres">
      <dgm:prSet presAssocID="{EE9E11EE-2362-4138-8D0A-CBC6A14765D8}" presName="Name0" presStyleCnt="0">
        <dgm:presLayoutVars>
          <dgm:chMax val="7"/>
          <dgm:chPref val="7"/>
          <dgm:dir/>
        </dgm:presLayoutVars>
      </dgm:prSet>
      <dgm:spPr/>
      <dgm:t>
        <a:bodyPr/>
        <a:lstStyle/>
        <a:p>
          <a:endParaRPr lang="en-US"/>
        </a:p>
      </dgm:t>
    </dgm:pt>
    <dgm:pt modelId="{231B1433-38BF-4AFB-9736-21773FB5367C}" type="pres">
      <dgm:prSet presAssocID="{EE9E11EE-2362-4138-8D0A-CBC6A14765D8}" presName="Name1" presStyleCnt="0"/>
      <dgm:spPr/>
    </dgm:pt>
    <dgm:pt modelId="{261A8E91-339C-4A0C-9F3D-235C121C6559}" type="pres">
      <dgm:prSet presAssocID="{EE9E11EE-2362-4138-8D0A-CBC6A14765D8}" presName="cycle" presStyleCnt="0"/>
      <dgm:spPr/>
    </dgm:pt>
    <dgm:pt modelId="{3E0AD855-056B-4A50-B6A1-E15CDECA47D4}" type="pres">
      <dgm:prSet presAssocID="{EE9E11EE-2362-4138-8D0A-CBC6A14765D8}" presName="srcNode" presStyleLbl="node1" presStyleIdx="0" presStyleCnt="7"/>
      <dgm:spPr/>
    </dgm:pt>
    <dgm:pt modelId="{407BB09B-EB9A-4C58-94C7-DDF2CEE8E850}" type="pres">
      <dgm:prSet presAssocID="{EE9E11EE-2362-4138-8D0A-CBC6A14765D8}" presName="conn" presStyleLbl="parChTrans1D2" presStyleIdx="0" presStyleCnt="1"/>
      <dgm:spPr/>
      <dgm:t>
        <a:bodyPr/>
        <a:lstStyle/>
        <a:p>
          <a:endParaRPr lang="en-US"/>
        </a:p>
      </dgm:t>
    </dgm:pt>
    <dgm:pt modelId="{D674324A-B7F7-4026-AC62-0ACE2E1AF9E4}" type="pres">
      <dgm:prSet presAssocID="{EE9E11EE-2362-4138-8D0A-CBC6A14765D8}" presName="extraNode" presStyleLbl="node1" presStyleIdx="0" presStyleCnt="7"/>
      <dgm:spPr/>
    </dgm:pt>
    <dgm:pt modelId="{F9957811-4E52-46B4-96AD-8C0AAC90EE9A}" type="pres">
      <dgm:prSet presAssocID="{EE9E11EE-2362-4138-8D0A-CBC6A14765D8}" presName="dstNode" presStyleLbl="node1" presStyleIdx="0" presStyleCnt="7"/>
      <dgm:spPr/>
    </dgm:pt>
    <dgm:pt modelId="{6700B0DE-691E-42D9-BD12-A29913D435A0}" type="pres">
      <dgm:prSet presAssocID="{862A0C05-6DBE-4BE5-B7C4-E3F24E69024A}" presName="text_1" presStyleLbl="node1" presStyleIdx="0" presStyleCnt="7">
        <dgm:presLayoutVars>
          <dgm:bulletEnabled val="1"/>
        </dgm:presLayoutVars>
      </dgm:prSet>
      <dgm:spPr/>
      <dgm:t>
        <a:bodyPr/>
        <a:lstStyle/>
        <a:p>
          <a:endParaRPr lang="en-US"/>
        </a:p>
      </dgm:t>
    </dgm:pt>
    <dgm:pt modelId="{A3C3B63B-7126-4AB6-8C72-90E39F8917D8}" type="pres">
      <dgm:prSet presAssocID="{862A0C05-6DBE-4BE5-B7C4-E3F24E69024A}" presName="accent_1" presStyleCnt="0"/>
      <dgm:spPr/>
    </dgm:pt>
    <dgm:pt modelId="{0666A325-2709-4B12-8603-2456F8CAC58D}" type="pres">
      <dgm:prSet presAssocID="{862A0C05-6DBE-4BE5-B7C4-E3F24E69024A}" presName="accentRepeatNode" presStyleLbl="solidFgAcc1" presStyleIdx="0" presStyleCnt="7"/>
      <dgm:spPr/>
    </dgm:pt>
    <dgm:pt modelId="{B865A20C-00D2-47AC-806E-10D60861429A}" type="pres">
      <dgm:prSet presAssocID="{F1359C82-77FF-46F8-A647-B28C7390A5C2}" presName="text_2" presStyleLbl="node1" presStyleIdx="1" presStyleCnt="7">
        <dgm:presLayoutVars>
          <dgm:bulletEnabled val="1"/>
        </dgm:presLayoutVars>
      </dgm:prSet>
      <dgm:spPr/>
      <dgm:t>
        <a:bodyPr/>
        <a:lstStyle/>
        <a:p>
          <a:endParaRPr lang="en-US"/>
        </a:p>
      </dgm:t>
    </dgm:pt>
    <dgm:pt modelId="{577456CD-8360-4F0E-9DF1-78222EC4E91C}" type="pres">
      <dgm:prSet presAssocID="{F1359C82-77FF-46F8-A647-B28C7390A5C2}" presName="accent_2" presStyleCnt="0"/>
      <dgm:spPr/>
    </dgm:pt>
    <dgm:pt modelId="{1CEB64B3-DE86-420D-A674-F58F29E732AE}" type="pres">
      <dgm:prSet presAssocID="{F1359C82-77FF-46F8-A647-B28C7390A5C2}" presName="accentRepeatNode" presStyleLbl="solidFgAcc1" presStyleIdx="1" presStyleCnt="7"/>
      <dgm:spPr/>
    </dgm:pt>
    <dgm:pt modelId="{EFB87719-85BD-43E3-B66A-84A8B1AAD811}" type="pres">
      <dgm:prSet presAssocID="{30CCEFFD-1DF7-4F9D-A0A5-E5911D38455A}" presName="text_3" presStyleLbl="node1" presStyleIdx="2" presStyleCnt="7">
        <dgm:presLayoutVars>
          <dgm:bulletEnabled val="1"/>
        </dgm:presLayoutVars>
      </dgm:prSet>
      <dgm:spPr/>
      <dgm:t>
        <a:bodyPr/>
        <a:lstStyle/>
        <a:p>
          <a:endParaRPr lang="en-US"/>
        </a:p>
      </dgm:t>
    </dgm:pt>
    <dgm:pt modelId="{7578E9BD-BEE4-46D2-A0F2-1203BB8CDAA1}" type="pres">
      <dgm:prSet presAssocID="{30CCEFFD-1DF7-4F9D-A0A5-E5911D38455A}" presName="accent_3" presStyleCnt="0"/>
      <dgm:spPr/>
    </dgm:pt>
    <dgm:pt modelId="{AA0CAACE-F0F9-4D75-ACDC-78689E0FF8EE}" type="pres">
      <dgm:prSet presAssocID="{30CCEFFD-1DF7-4F9D-A0A5-E5911D38455A}" presName="accentRepeatNode" presStyleLbl="solidFgAcc1" presStyleIdx="2" presStyleCnt="7"/>
      <dgm:spPr/>
    </dgm:pt>
    <dgm:pt modelId="{D680517E-D70A-4594-B0DD-4322E1C641F8}" type="pres">
      <dgm:prSet presAssocID="{849CF8A7-11EB-427B-9597-44CE73E332EC}" presName="text_4" presStyleLbl="node1" presStyleIdx="3" presStyleCnt="7">
        <dgm:presLayoutVars>
          <dgm:bulletEnabled val="1"/>
        </dgm:presLayoutVars>
      </dgm:prSet>
      <dgm:spPr/>
      <dgm:t>
        <a:bodyPr/>
        <a:lstStyle/>
        <a:p>
          <a:endParaRPr lang="en-US"/>
        </a:p>
      </dgm:t>
    </dgm:pt>
    <dgm:pt modelId="{4219464E-CEBC-4E72-8868-0AD63D51D39B}" type="pres">
      <dgm:prSet presAssocID="{849CF8A7-11EB-427B-9597-44CE73E332EC}" presName="accent_4" presStyleCnt="0"/>
      <dgm:spPr/>
    </dgm:pt>
    <dgm:pt modelId="{CFF17719-633F-4E31-A1D2-DCF321AF2DB7}" type="pres">
      <dgm:prSet presAssocID="{849CF8A7-11EB-427B-9597-44CE73E332EC}" presName="accentRepeatNode" presStyleLbl="solidFgAcc1" presStyleIdx="3" presStyleCnt="7"/>
      <dgm:spPr/>
    </dgm:pt>
    <dgm:pt modelId="{C0B185E2-944E-4431-A104-7F8EEBA9FD67}" type="pres">
      <dgm:prSet presAssocID="{896B9A80-40AB-406E-A278-F9CFFEC51DD3}" presName="text_5" presStyleLbl="node1" presStyleIdx="4" presStyleCnt="7">
        <dgm:presLayoutVars>
          <dgm:bulletEnabled val="1"/>
        </dgm:presLayoutVars>
      </dgm:prSet>
      <dgm:spPr/>
      <dgm:t>
        <a:bodyPr/>
        <a:lstStyle/>
        <a:p>
          <a:endParaRPr lang="en-US"/>
        </a:p>
      </dgm:t>
    </dgm:pt>
    <dgm:pt modelId="{AD9102BE-3B5F-4188-8924-9D56218F19A3}" type="pres">
      <dgm:prSet presAssocID="{896B9A80-40AB-406E-A278-F9CFFEC51DD3}" presName="accent_5" presStyleCnt="0"/>
      <dgm:spPr/>
    </dgm:pt>
    <dgm:pt modelId="{0D299845-4AAB-4EB0-8A78-E5CF7F23D9C2}" type="pres">
      <dgm:prSet presAssocID="{896B9A80-40AB-406E-A278-F9CFFEC51DD3}" presName="accentRepeatNode" presStyleLbl="solidFgAcc1" presStyleIdx="4" presStyleCnt="7"/>
      <dgm:spPr/>
    </dgm:pt>
    <dgm:pt modelId="{C1DE3DAC-EC37-47E0-B508-2E4868D9601C}" type="pres">
      <dgm:prSet presAssocID="{442B8BD2-C98B-4067-9FB4-FFB2C3DEE6F9}" presName="text_6" presStyleLbl="node1" presStyleIdx="5" presStyleCnt="7">
        <dgm:presLayoutVars>
          <dgm:bulletEnabled val="1"/>
        </dgm:presLayoutVars>
      </dgm:prSet>
      <dgm:spPr/>
      <dgm:t>
        <a:bodyPr/>
        <a:lstStyle/>
        <a:p>
          <a:endParaRPr lang="en-US"/>
        </a:p>
      </dgm:t>
    </dgm:pt>
    <dgm:pt modelId="{0CCEAAD6-AB8F-4EB3-A7BA-CF79D982E37A}" type="pres">
      <dgm:prSet presAssocID="{442B8BD2-C98B-4067-9FB4-FFB2C3DEE6F9}" presName="accent_6" presStyleCnt="0"/>
      <dgm:spPr/>
    </dgm:pt>
    <dgm:pt modelId="{5FC1F52E-F3F6-4C52-8577-8772A9E9D67F}" type="pres">
      <dgm:prSet presAssocID="{442B8BD2-C98B-4067-9FB4-FFB2C3DEE6F9}" presName="accentRepeatNode" presStyleLbl="solidFgAcc1" presStyleIdx="5" presStyleCnt="7"/>
      <dgm:spPr/>
    </dgm:pt>
    <dgm:pt modelId="{F30A4C3C-3224-486B-8584-51226B238C77}" type="pres">
      <dgm:prSet presAssocID="{54C7D285-365D-48F6-B411-753AC02135C3}" presName="text_7" presStyleLbl="node1" presStyleIdx="6" presStyleCnt="7">
        <dgm:presLayoutVars>
          <dgm:bulletEnabled val="1"/>
        </dgm:presLayoutVars>
      </dgm:prSet>
      <dgm:spPr/>
      <dgm:t>
        <a:bodyPr/>
        <a:lstStyle/>
        <a:p>
          <a:endParaRPr lang="en-US"/>
        </a:p>
      </dgm:t>
    </dgm:pt>
    <dgm:pt modelId="{DE7DF6AA-5B3E-4942-A793-437BEB2B0031}" type="pres">
      <dgm:prSet presAssocID="{54C7D285-365D-48F6-B411-753AC02135C3}" presName="accent_7" presStyleCnt="0"/>
      <dgm:spPr/>
    </dgm:pt>
    <dgm:pt modelId="{4B32E7A6-AFCF-4AA8-A5BC-69A2D1242850}" type="pres">
      <dgm:prSet presAssocID="{54C7D285-365D-48F6-B411-753AC02135C3}" presName="accentRepeatNode" presStyleLbl="solidFgAcc1" presStyleIdx="6" presStyleCnt="7"/>
      <dgm:spPr/>
    </dgm:pt>
  </dgm:ptLst>
  <dgm:cxnLst>
    <dgm:cxn modelId="{1EE19F87-6CDB-4FCA-B962-CD0239EED4D6}" type="presOf" srcId="{91E05D1C-E9D0-42C8-9D52-BD7D5D3695A0}" destId="{407BB09B-EB9A-4C58-94C7-DDF2CEE8E850}" srcOrd="0" destOrd="0" presId="urn:microsoft.com/office/officeart/2008/layout/VerticalCurvedList"/>
    <dgm:cxn modelId="{38E5C136-AC1C-4E24-A9BD-41641E973A5F}" srcId="{EE9E11EE-2362-4138-8D0A-CBC6A14765D8}" destId="{896B9A80-40AB-406E-A278-F9CFFEC51DD3}" srcOrd="4" destOrd="0" parTransId="{E787525B-BE92-48F1-B5BC-1A67DE9BD26D}" sibTransId="{0ECA971B-E7EB-4C59-94E9-55E7E433966E}"/>
    <dgm:cxn modelId="{01283CC1-D729-48CA-917E-1AB85FE209D7}" srcId="{EE9E11EE-2362-4138-8D0A-CBC6A14765D8}" destId="{30CCEFFD-1DF7-4F9D-A0A5-E5911D38455A}" srcOrd="2" destOrd="0" parTransId="{93495AB0-A947-4B4A-8088-03729FE516BB}" sibTransId="{5334456B-2D16-4CBF-AF69-2CC3BF2B879A}"/>
    <dgm:cxn modelId="{EB1D843E-7D72-42C6-BAD7-821CB99B5BBA}" srcId="{EE9E11EE-2362-4138-8D0A-CBC6A14765D8}" destId="{862A0C05-6DBE-4BE5-B7C4-E3F24E69024A}" srcOrd="0" destOrd="0" parTransId="{8A8E759A-9763-4B0E-B01E-549FBFE76EF7}" sibTransId="{91E05D1C-E9D0-42C8-9D52-BD7D5D3695A0}"/>
    <dgm:cxn modelId="{746CB434-B98A-4D4F-93BC-081E4A5D047D}" srcId="{EE9E11EE-2362-4138-8D0A-CBC6A14765D8}" destId="{54C7D285-365D-48F6-B411-753AC02135C3}" srcOrd="6" destOrd="0" parTransId="{89F3CF13-2BCF-4B14-B423-D334F3914F32}" sibTransId="{81BBA27A-07D1-491C-839F-4E6D911803A8}"/>
    <dgm:cxn modelId="{CAF9072E-9569-4344-BAD5-55D46AF40A68}" srcId="{EE9E11EE-2362-4138-8D0A-CBC6A14765D8}" destId="{713CA2A9-08FC-4B03-A662-3B673E9E6125}" srcOrd="7" destOrd="0" parTransId="{916114FE-E2B8-404B-BF75-D0D33DF64CED}" sibTransId="{8CF00B4C-A5CC-4598-B7D3-9F3F40DD1773}"/>
    <dgm:cxn modelId="{996CC9DB-584A-4DC0-9F7E-0A3FEE03E67E}" type="presOf" srcId="{896B9A80-40AB-406E-A278-F9CFFEC51DD3}" destId="{C0B185E2-944E-4431-A104-7F8EEBA9FD67}" srcOrd="0" destOrd="0" presId="urn:microsoft.com/office/officeart/2008/layout/VerticalCurvedList"/>
    <dgm:cxn modelId="{E876F457-0A01-4831-80F1-76715AE29256}" type="presOf" srcId="{54C7D285-365D-48F6-B411-753AC02135C3}" destId="{F30A4C3C-3224-486B-8584-51226B238C77}" srcOrd="0" destOrd="0" presId="urn:microsoft.com/office/officeart/2008/layout/VerticalCurvedList"/>
    <dgm:cxn modelId="{102899A6-2A82-48A6-AEB2-9636A77FA236}" type="presOf" srcId="{F1359C82-77FF-46F8-A647-B28C7390A5C2}" destId="{B865A20C-00D2-47AC-806E-10D60861429A}" srcOrd="0" destOrd="0" presId="urn:microsoft.com/office/officeart/2008/layout/VerticalCurvedList"/>
    <dgm:cxn modelId="{E6582CB8-7993-4097-95A7-3E833F380D9A}" srcId="{EE9E11EE-2362-4138-8D0A-CBC6A14765D8}" destId="{849CF8A7-11EB-427B-9597-44CE73E332EC}" srcOrd="3" destOrd="0" parTransId="{CCCCDC3C-430C-45FC-BC4A-812E7657AE4E}" sibTransId="{2E5DCA26-8DC1-4B80-B641-5DE7A139FCC7}"/>
    <dgm:cxn modelId="{0B7A01E7-37A9-4871-9064-718A8CC508CC}" type="presOf" srcId="{862A0C05-6DBE-4BE5-B7C4-E3F24E69024A}" destId="{6700B0DE-691E-42D9-BD12-A29913D435A0}" srcOrd="0" destOrd="0" presId="urn:microsoft.com/office/officeart/2008/layout/VerticalCurvedList"/>
    <dgm:cxn modelId="{520C90C1-420B-4904-9BC3-E7E86F25ED8D}" srcId="{EE9E11EE-2362-4138-8D0A-CBC6A14765D8}" destId="{F1359C82-77FF-46F8-A647-B28C7390A5C2}" srcOrd="1" destOrd="0" parTransId="{CF335800-1292-4C87-8356-E3BB88F18848}" sibTransId="{FE001285-5837-4503-ACEF-026818110ADD}"/>
    <dgm:cxn modelId="{6F0EA447-84EA-4B19-906A-AB44E8E84AA0}" type="presOf" srcId="{30CCEFFD-1DF7-4F9D-A0A5-E5911D38455A}" destId="{EFB87719-85BD-43E3-B66A-84A8B1AAD811}" srcOrd="0" destOrd="0" presId="urn:microsoft.com/office/officeart/2008/layout/VerticalCurvedList"/>
    <dgm:cxn modelId="{52561C8D-0937-4FA3-AB4B-C5CBC8777C56}" type="presOf" srcId="{849CF8A7-11EB-427B-9597-44CE73E332EC}" destId="{D680517E-D70A-4594-B0DD-4322E1C641F8}" srcOrd="0" destOrd="0" presId="urn:microsoft.com/office/officeart/2008/layout/VerticalCurvedList"/>
    <dgm:cxn modelId="{58906614-AE9D-4646-AEDA-8FDF093D38F6}" type="presOf" srcId="{EE9E11EE-2362-4138-8D0A-CBC6A14765D8}" destId="{AF05137A-E2FB-40B5-83D4-B96DCE4EFA32}" srcOrd="0" destOrd="0" presId="urn:microsoft.com/office/officeart/2008/layout/VerticalCurvedList"/>
    <dgm:cxn modelId="{004E9EA7-A8E4-4415-96BB-0AA3D8B559B3}" srcId="{EE9E11EE-2362-4138-8D0A-CBC6A14765D8}" destId="{442B8BD2-C98B-4067-9FB4-FFB2C3DEE6F9}" srcOrd="5" destOrd="0" parTransId="{CE555261-2688-4B00-AB8E-2CD988A45CE8}" sibTransId="{4FC7F518-58BD-4AFF-AF10-289589DE4DFB}"/>
    <dgm:cxn modelId="{70A964CC-EC06-4E4C-83B3-624603D4DC4B}" type="presOf" srcId="{442B8BD2-C98B-4067-9FB4-FFB2C3DEE6F9}" destId="{C1DE3DAC-EC37-47E0-B508-2E4868D9601C}" srcOrd="0" destOrd="0" presId="urn:microsoft.com/office/officeart/2008/layout/VerticalCurvedList"/>
    <dgm:cxn modelId="{62F98B80-87DD-403E-B4D3-ACD8C514A5DD}" type="presParOf" srcId="{AF05137A-E2FB-40B5-83D4-B96DCE4EFA32}" destId="{231B1433-38BF-4AFB-9736-21773FB5367C}" srcOrd="0" destOrd="0" presId="urn:microsoft.com/office/officeart/2008/layout/VerticalCurvedList"/>
    <dgm:cxn modelId="{266C9C19-F8C8-4834-97ED-D37DC167F44A}" type="presParOf" srcId="{231B1433-38BF-4AFB-9736-21773FB5367C}" destId="{261A8E91-339C-4A0C-9F3D-235C121C6559}" srcOrd="0" destOrd="0" presId="urn:microsoft.com/office/officeart/2008/layout/VerticalCurvedList"/>
    <dgm:cxn modelId="{AC3D9BF0-26A5-48E9-84B8-E876F26F9B52}" type="presParOf" srcId="{261A8E91-339C-4A0C-9F3D-235C121C6559}" destId="{3E0AD855-056B-4A50-B6A1-E15CDECA47D4}" srcOrd="0" destOrd="0" presId="urn:microsoft.com/office/officeart/2008/layout/VerticalCurvedList"/>
    <dgm:cxn modelId="{D25D7F82-BC0B-406A-9751-F4689205A743}" type="presParOf" srcId="{261A8E91-339C-4A0C-9F3D-235C121C6559}" destId="{407BB09B-EB9A-4C58-94C7-DDF2CEE8E850}" srcOrd="1" destOrd="0" presId="urn:microsoft.com/office/officeart/2008/layout/VerticalCurvedList"/>
    <dgm:cxn modelId="{8D2ADA7D-8C85-4BBE-83E7-1458A14DFA67}" type="presParOf" srcId="{261A8E91-339C-4A0C-9F3D-235C121C6559}" destId="{D674324A-B7F7-4026-AC62-0ACE2E1AF9E4}" srcOrd="2" destOrd="0" presId="urn:microsoft.com/office/officeart/2008/layout/VerticalCurvedList"/>
    <dgm:cxn modelId="{78AD704A-BD97-4F94-BE1D-CEDD8216D9D5}" type="presParOf" srcId="{261A8E91-339C-4A0C-9F3D-235C121C6559}" destId="{F9957811-4E52-46B4-96AD-8C0AAC90EE9A}" srcOrd="3" destOrd="0" presId="urn:microsoft.com/office/officeart/2008/layout/VerticalCurvedList"/>
    <dgm:cxn modelId="{5B9A1977-57D5-4D5A-9DE4-CABE586621DD}" type="presParOf" srcId="{231B1433-38BF-4AFB-9736-21773FB5367C}" destId="{6700B0DE-691E-42D9-BD12-A29913D435A0}" srcOrd="1" destOrd="0" presId="urn:microsoft.com/office/officeart/2008/layout/VerticalCurvedList"/>
    <dgm:cxn modelId="{FC41ABBC-CB59-4253-B78A-881B3182FDBD}" type="presParOf" srcId="{231B1433-38BF-4AFB-9736-21773FB5367C}" destId="{A3C3B63B-7126-4AB6-8C72-90E39F8917D8}" srcOrd="2" destOrd="0" presId="urn:microsoft.com/office/officeart/2008/layout/VerticalCurvedList"/>
    <dgm:cxn modelId="{0A8F6630-6193-434F-BAE5-A72218EC5EB1}" type="presParOf" srcId="{A3C3B63B-7126-4AB6-8C72-90E39F8917D8}" destId="{0666A325-2709-4B12-8603-2456F8CAC58D}" srcOrd="0" destOrd="0" presId="urn:microsoft.com/office/officeart/2008/layout/VerticalCurvedList"/>
    <dgm:cxn modelId="{D22473CC-CDBD-473F-89C9-B73B7DF946E9}" type="presParOf" srcId="{231B1433-38BF-4AFB-9736-21773FB5367C}" destId="{B865A20C-00D2-47AC-806E-10D60861429A}" srcOrd="3" destOrd="0" presId="urn:microsoft.com/office/officeart/2008/layout/VerticalCurvedList"/>
    <dgm:cxn modelId="{2779B85B-0C01-488F-B869-9B820CF1260B}" type="presParOf" srcId="{231B1433-38BF-4AFB-9736-21773FB5367C}" destId="{577456CD-8360-4F0E-9DF1-78222EC4E91C}" srcOrd="4" destOrd="0" presId="urn:microsoft.com/office/officeart/2008/layout/VerticalCurvedList"/>
    <dgm:cxn modelId="{4D3F79F3-0E34-4747-83A0-667A04B2BEDC}" type="presParOf" srcId="{577456CD-8360-4F0E-9DF1-78222EC4E91C}" destId="{1CEB64B3-DE86-420D-A674-F58F29E732AE}" srcOrd="0" destOrd="0" presId="urn:microsoft.com/office/officeart/2008/layout/VerticalCurvedList"/>
    <dgm:cxn modelId="{B9E4D681-1E9D-4C66-9D1B-B51F8FEBAB98}" type="presParOf" srcId="{231B1433-38BF-4AFB-9736-21773FB5367C}" destId="{EFB87719-85BD-43E3-B66A-84A8B1AAD811}" srcOrd="5" destOrd="0" presId="urn:microsoft.com/office/officeart/2008/layout/VerticalCurvedList"/>
    <dgm:cxn modelId="{CCE2F3C2-5ECC-4D7C-A6DB-1E8AE0BE6362}" type="presParOf" srcId="{231B1433-38BF-4AFB-9736-21773FB5367C}" destId="{7578E9BD-BEE4-46D2-A0F2-1203BB8CDAA1}" srcOrd="6" destOrd="0" presId="urn:microsoft.com/office/officeart/2008/layout/VerticalCurvedList"/>
    <dgm:cxn modelId="{E1912A73-FB2E-4756-8188-F469CD8BF478}" type="presParOf" srcId="{7578E9BD-BEE4-46D2-A0F2-1203BB8CDAA1}" destId="{AA0CAACE-F0F9-4D75-ACDC-78689E0FF8EE}" srcOrd="0" destOrd="0" presId="urn:microsoft.com/office/officeart/2008/layout/VerticalCurvedList"/>
    <dgm:cxn modelId="{4BF8CBA5-00F6-4FA3-BB3D-06166DBB27AD}" type="presParOf" srcId="{231B1433-38BF-4AFB-9736-21773FB5367C}" destId="{D680517E-D70A-4594-B0DD-4322E1C641F8}" srcOrd="7" destOrd="0" presId="urn:microsoft.com/office/officeart/2008/layout/VerticalCurvedList"/>
    <dgm:cxn modelId="{1CFFB5A2-779C-44F2-B923-202C810E2D96}" type="presParOf" srcId="{231B1433-38BF-4AFB-9736-21773FB5367C}" destId="{4219464E-CEBC-4E72-8868-0AD63D51D39B}" srcOrd="8" destOrd="0" presId="urn:microsoft.com/office/officeart/2008/layout/VerticalCurvedList"/>
    <dgm:cxn modelId="{E5C62B44-21A3-40FF-AC70-1913B5814A81}" type="presParOf" srcId="{4219464E-CEBC-4E72-8868-0AD63D51D39B}" destId="{CFF17719-633F-4E31-A1D2-DCF321AF2DB7}" srcOrd="0" destOrd="0" presId="urn:microsoft.com/office/officeart/2008/layout/VerticalCurvedList"/>
    <dgm:cxn modelId="{FD19229E-91E8-472F-AFD3-25FC669DFAE4}" type="presParOf" srcId="{231B1433-38BF-4AFB-9736-21773FB5367C}" destId="{C0B185E2-944E-4431-A104-7F8EEBA9FD67}" srcOrd="9" destOrd="0" presId="urn:microsoft.com/office/officeart/2008/layout/VerticalCurvedList"/>
    <dgm:cxn modelId="{30474130-7E0A-43BB-BB66-DF54099216ED}" type="presParOf" srcId="{231B1433-38BF-4AFB-9736-21773FB5367C}" destId="{AD9102BE-3B5F-4188-8924-9D56218F19A3}" srcOrd="10" destOrd="0" presId="urn:microsoft.com/office/officeart/2008/layout/VerticalCurvedList"/>
    <dgm:cxn modelId="{8D8B2A88-9FA6-4C34-9917-63999C1B89EE}" type="presParOf" srcId="{AD9102BE-3B5F-4188-8924-9D56218F19A3}" destId="{0D299845-4AAB-4EB0-8A78-E5CF7F23D9C2}" srcOrd="0" destOrd="0" presId="urn:microsoft.com/office/officeart/2008/layout/VerticalCurvedList"/>
    <dgm:cxn modelId="{2F8456AD-2F60-40B4-807F-7512CE93AE17}" type="presParOf" srcId="{231B1433-38BF-4AFB-9736-21773FB5367C}" destId="{C1DE3DAC-EC37-47E0-B508-2E4868D9601C}" srcOrd="11" destOrd="0" presId="urn:microsoft.com/office/officeart/2008/layout/VerticalCurvedList"/>
    <dgm:cxn modelId="{1549542D-0E2F-4591-975D-C0525F88B657}" type="presParOf" srcId="{231B1433-38BF-4AFB-9736-21773FB5367C}" destId="{0CCEAAD6-AB8F-4EB3-A7BA-CF79D982E37A}" srcOrd="12" destOrd="0" presId="urn:microsoft.com/office/officeart/2008/layout/VerticalCurvedList"/>
    <dgm:cxn modelId="{455BB5DC-691D-4202-9201-6295D81D1DCD}" type="presParOf" srcId="{0CCEAAD6-AB8F-4EB3-A7BA-CF79D982E37A}" destId="{5FC1F52E-F3F6-4C52-8577-8772A9E9D67F}" srcOrd="0" destOrd="0" presId="urn:microsoft.com/office/officeart/2008/layout/VerticalCurvedList"/>
    <dgm:cxn modelId="{6F1C805D-186F-4154-AB04-703F74C367AD}" type="presParOf" srcId="{231B1433-38BF-4AFB-9736-21773FB5367C}" destId="{F30A4C3C-3224-486B-8584-51226B238C77}" srcOrd="13" destOrd="0" presId="urn:microsoft.com/office/officeart/2008/layout/VerticalCurvedList"/>
    <dgm:cxn modelId="{CECD810F-3F28-4B1A-ADCE-CB8A20AA8BFB}" type="presParOf" srcId="{231B1433-38BF-4AFB-9736-21773FB5367C}" destId="{DE7DF6AA-5B3E-4942-A793-437BEB2B0031}" srcOrd="14" destOrd="0" presId="urn:microsoft.com/office/officeart/2008/layout/VerticalCurvedList"/>
    <dgm:cxn modelId="{03141A7E-B19E-4379-A4F5-95DF27F33AD9}" type="presParOf" srcId="{DE7DF6AA-5B3E-4942-A793-437BEB2B0031}" destId="{4B32E7A6-AFCF-4AA8-A5BC-69A2D1242850}"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1EE214-0183-47BD-B0C1-65723884618C}"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423A52C6-258B-49D1-8FC1-792F2464CFE1}">
      <dgm:prSet custT="1"/>
      <dgm:spPr/>
      <dgm:t>
        <a:bodyPr/>
        <a:lstStyle/>
        <a:p>
          <a:pPr rtl="0"/>
          <a:r>
            <a:rPr lang="en-US" sz="3600" b="1" baseline="0" dirty="0" smtClean="0">
              <a:solidFill>
                <a:schemeClr val="tx1"/>
              </a:solidFill>
            </a:rPr>
            <a:t>Objectives of Prophet hood</a:t>
          </a:r>
          <a:endParaRPr lang="en-US" sz="3600" dirty="0">
            <a:solidFill>
              <a:schemeClr val="tx1"/>
            </a:solidFill>
          </a:endParaRPr>
        </a:p>
      </dgm:t>
    </dgm:pt>
    <dgm:pt modelId="{DE1EA86D-1A88-4B18-99FB-327BF716363B}" type="parTrans" cxnId="{E0B1B4D6-E5F8-4996-908B-7B072209CE55}">
      <dgm:prSet/>
      <dgm:spPr/>
      <dgm:t>
        <a:bodyPr/>
        <a:lstStyle/>
        <a:p>
          <a:endParaRPr lang="en-US"/>
        </a:p>
      </dgm:t>
    </dgm:pt>
    <dgm:pt modelId="{705DEA40-9AB9-4FEA-8D95-0DB4C70CC12A}" type="sibTrans" cxnId="{E0B1B4D6-E5F8-4996-908B-7B072209CE55}">
      <dgm:prSet/>
      <dgm:spPr/>
      <dgm:t>
        <a:bodyPr/>
        <a:lstStyle/>
        <a:p>
          <a:endParaRPr lang="en-US"/>
        </a:p>
      </dgm:t>
    </dgm:pt>
    <dgm:pt modelId="{AC28C166-2EDF-4C46-8625-00F00E4ACF97}">
      <dgm:prSet/>
      <dgm:spPr/>
      <dgm:t>
        <a:bodyPr/>
        <a:lstStyle/>
        <a:p>
          <a:pPr rtl="0"/>
          <a:r>
            <a:rPr lang="en-US" b="1" baseline="0" smtClean="0"/>
            <a:t>Recitation of verses</a:t>
          </a:r>
          <a:endParaRPr lang="en-US"/>
        </a:p>
      </dgm:t>
    </dgm:pt>
    <dgm:pt modelId="{F512122E-C5A4-4AEA-84DB-2EEC66C65716}" type="parTrans" cxnId="{5CD48799-C7E5-49F7-9162-7E929B46F57E}">
      <dgm:prSet/>
      <dgm:spPr/>
      <dgm:t>
        <a:bodyPr/>
        <a:lstStyle/>
        <a:p>
          <a:endParaRPr lang="en-US"/>
        </a:p>
      </dgm:t>
    </dgm:pt>
    <dgm:pt modelId="{B9CF26C2-16A0-4263-9F53-5656249674C7}" type="sibTrans" cxnId="{5CD48799-C7E5-49F7-9162-7E929B46F57E}">
      <dgm:prSet/>
      <dgm:spPr/>
      <dgm:t>
        <a:bodyPr/>
        <a:lstStyle/>
        <a:p>
          <a:endParaRPr lang="en-US"/>
        </a:p>
      </dgm:t>
    </dgm:pt>
    <dgm:pt modelId="{1414CCD5-B9CA-4C4B-BAD0-533C281C2A1B}">
      <dgm:prSet/>
      <dgm:spPr/>
      <dgm:t>
        <a:bodyPr/>
        <a:lstStyle/>
        <a:p>
          <a:pPr rtl="0"/>
          <a:r>
            <a:rPr lang="en-US" b="1" baseline="0" smtClean="0"/>
            <a:t>Teaching the Book</a:t>
          </a:r>
          <a:endParaRPr lang="en-US"/>
        </a:p>
      </dgm:t>
    </dgm:pt>
    <dgm:pt modelId="{7576E434-C6A8-461D-A83D-04B4D22778E7}" type="parTrans" cxnId="{398760DD-E337-4552-8A98-6553B0C79B83}">
      <dgm:prSet/>
      <dgm:spPr/>
      <dgm:t>
        <a:bodyPr/>
        <a:lstStyle/>
        <a:p>
          <a:endParaRPr lang="en-US"/>
        </a:p>
      </dgm:t>
    </dgm:pt>
    <dgm:pt modelId="{9DF6196B-7440-49BE-831C-841B37CA995C}" type="sibTrans" cxnId="{398760DD-E337-4552-8A98-6553B0C79B83}">
      <dgm:prSet/>
      <dgm:spPr/>
      <dgm:t>
        <a:bodyPr/>
        <a:lstStyle/>
        <a:p>
          <a:endParaRPr lang="en-US"/>
        </a:p>
      </dgm:t>
    </dgm:pt>
    <dgm:pt modelId="{90528B50-3793-4278-9891-B80C6328CA33}">
      <dgm:prSet/>
      <dgm:spPr/>
      <dgm:t>
        <a:bodyPr/>
        <a:lstStyle/>
        <a:p>
          <a:pPr rtl="0"/>
          <a:r>
            <a:rPr lang="en-US" b="1" baseline="0" smtClean="0"/>
            <a:t>Teaching Wisdom</a:t>
          </a:r>
          <a:endParaRPr lang="en-US"/>
        </a:p>
      </dgm:t>
    </dgm:pt>
    <dgm:pt modelId="{494EE97D-EDFE-4CC4-8866-972C7B3580C0}" type="parTrans" cxnId="{7BBDE5F5-D801-47F6-B2FA-5E9BD704C80C}">
      <dgm:prSet/>
      <dgm:spPr/>
      <dgm:t>
        <a:bodyPr/>
        <a:lstStyle/>
        <a:p>
          <a:endParaRPr lang="en-US"/>
        </a:p>
      </dgm:t>
    </dgm:pt>
    <dgm:pt modelId="{2CA077D7-B8F9-4400-9DA5-0CEFC12B8B6C}" type="sibTrans" cxnId="{7BBDE5F5-D801-47F6-B2FA-5E9BD704C80C}">
      <dgm:prSet/>
      <dgm:spPr/>
      <dgm:t>
        <a:bodyPr/>
        <a:lstStyle/>
        <a:p>
          <a:endParaRPr lang="en-US"/>
        </a:p>
      </dgm:t>
    </dgm:pt>
    <dgm:pt modelId="{80DE286E-7089-449D-8F66-FD8D751FA135}">
      <dgm:prSet/>
      <dgm:spPr/>
      <dgm:t>
        <a:bodyPr/>
        <a:lstStyle/>
        <a:p>
          <a:pPr rtl="0"/>
          <a:r>
            <a:rPr lang="en-US" b="1" baseline="0" smtClean="0"/>
            <a:t>Purification eternal &amp; external</a:t>
          </a:r>
          <a:br>
            <a:rPr lang="en-US" b="1" baseline="0" smtClean="0"/>
          </a:br>
          <a:endParaRPr lang="en-US"/>
        </a:p>
      </dgm:t>
    </dgm:pt>
    <dgm:pt modelId="{510E7DB6-268B-427D-8492-072A9A3D6AFD}" type="parTrans" cxnId="{9636E709-3A17-4967-9FB6-CDC9570B41AB}">
      <dgm:prSet/>
      <dgm:spPr/>
      <dgm:t>
        <a:bodyPr/>
        <a:lstStyle/>
        <a:p>
          <a:endParaRPr lang="en-US"/>
        </a:p>
      </dgm:t>
    </dgm:pt>
    <dgm:pt modelId="{2697FEFA-19A2-4893-96A8-BE7C8499E47B}" type="sibTrans" cxnId="{9636E709-3A17-4967-9FB6-CDC9570B41AB}">
      <dgm:prSet/>
      <dgm:spPr/>
      <dgm:t>
        <a:bodyPr/>
        <a:lstStyle/>
        <a:p>
          <a:endParaRPr lang="en-US"/>
        </a:p>
      </dgm:t>
    </dgm:pt>
    <dgm:pt modelId="{0B04AB4D-E81A-46EA-9FA6-36013118F14A}" type="pres">
      <dgm:prSet presAssocID="{191EE214-0183-47BD-B0C1-65723884618C}" presName="linear" presStyleCnt="0">
        <dgm:presLayoutVars>
          <dgm:dir/>
          <dgm:animLvl val="lvl"/>
          <dgm:resizeHandles val="exact"/>
        </dgm:presLayoutVars>
      </dgm:prSet>
      <dgm:spPr/>
      <dgm:t>
        <a:bodyPr/>
        <a:lstStyle/>
        <a:p>
          <a:endParaRPr lang="en-US"/>
        </a:p>
      </dgm:t>
    </dgm:pt>
    <dgm:pt modelId="{AC065B33-803B-4952-87C5-E28BF2651E8B}" type="pres">
      <dgm:prSet presAssocID="{423A52C6-258B-49D1-8FC1-792F2464CFE1}" presName="parentLin" presStyleCnt="0"/>
      <dgm:spPr/>
    </dgm:pt>
    <dgm:pt modelId="{9D598293-DE38-4234-938A-38EB107ACDE1}" type="pres">
      <dgm:prSet presAssocID="{423A52C6-258B-49D1-8FC1-792F2464CFE1}" presName="parentLeftMargin" presStyleLbl="node1" presStyleIdx="0" presStyleCnt="5"/>
      <dgm:spPr/>
      <dgm:t>
        <a:bodyPr/>
        <a:lstStyle/>
        <a:p>
          <a:endParaRPr lang="en-US"/>
        </a:p>
      </dgm:t>
    </dgm:pt>
    <dgm:pt modelId="{F446C93F-E692-4CF2-94AB-D5966AFE1994}" type="pres">
      <dgm:prSet presAssocID="{423A52C6-258B-49D1-8FC1-792F2464CFE1}" presName="parentText" presStyleLbl="node1" presStyleIdx="0" presStyleCnt="5" custLinFactNeighborX="18100">
        <dgm:presLayoutVars>
          <dgm:chMax val="0"/>
          <dgm:bulletEnabled val="1"/>
        </dgm:presLayoutVars>
      </dgm:prSet>
      <dgm:spPr/>
      <dgm:t>
        <a:bodyPr/>
        <a:lstStyle/>
        <a:p>
          <a:endParaRPr lang="en-US"/>
        </a:p>
      </dgm:t>
    </dgm:pt>
    <dgm:pt modelId="{B260EFBE-F695-4939-8C1D-FFAFF6CFFBDC}" type="pres">
      <dgm:prSet presAssocID="{423A52C6-258B-49D1-8FC1-792F2464CFE1}" presName="negativeSpace" presStyleCnt="0"/>
      <dgm:spPr/>
    </dgm:pt>
    <dgm:pt modelId="{038994FA-4BC8-4447-A364-192B4C2D5474}" type="pres">
      <dgm:prSet presAssocID="{423A52C6-258B-49D1-8FC1-792F2464CFE1}" presName="childText" presStyleLbl="conFgAcc1" presStyleIdx="0" presStyleCnt="5">
        <dgm:presLayoutVars>
          <dgm:bulletEnabled val="1"/>
        </dgm:presLayoutVars>
      </dgm:prSet>
      <dgm:spPr/>
    </dgm:pt>
    <dgm:pt modelId="{D88F2300-4CB4-4621-9A2B-FF2E9410E867}" type="pres">
      <dgm:prSet presAssocID="{705DEA40-9AB9-4FEA-8D95-0DB4C70CC12A}" presName="spaceBetweenRectangles" presStyleCnt="0"/>
      <dgm:spPr/>
    </dgm:pt>
    <dgm:pt modelId="{1D72BAF8-8878-4F1E-8C79-50F1C81B0984}" type="pres">
      <dgm:prSet presAssocID="{AC28C166-2EDF-4C46-8625-00F00E4ACF97}" presName="parentLin" presStyleCnt="0"/>
      <dgm:spPr/>
    </dgm:pt>
    <dgm:pt modelId="{09A7E802-57F7-4D07-A892-5CEDFE614F75}" type="pres">
      <dgm:prSet presAssocID="{AC28C166-2EDF-4C46-8625-00F00E4ACF97}" presName="parentLeftMargin" presStyleLbl="node1" presStyleIdx="0" presStyleCnt="5"/>
      <dgm:spPr/>
      <dgm:t>
        <a:bodyPr/>
        <a:lstStyle/>
        <a:p>
          <a:endParaRPr lang="en-US"/>
        </a:p>
      </dgm:t>
    </dgm:pt>
    <dgm:pt modelId="{30B750C8-E717-4720-B2E0-12D5D9F04DD3}" type="pres">
      <dgm:prSet presAssocID="{AC28C166-2EDF-4C46-8625-00F00E4ACF97}" presName="parentText" presStyleLbl="node1" presStyleIdx="1" presStyleCnt="5">
        <dgm:presLayoutVars>
          <dgm:chMax val="0"/>
          <dgm:bulletEnabled val="1"/>
        </dgm:presLayoutVars>
      </dgm:prSet>
      <dgm:spPr/>
      <dgm:t>
        <a:bodyPr/>
        <a:lstStyle/>
        <a:p>
          <a:endParaRPr lang="en-US"/>
        </a:p>
      </dgm:t>
    </dgm:pt>
    <dgm:pt modelId="{ED45C118-A33B-4B2F-AB7A-3B4DE1BB795D}" type="pres">
      <dgm:prSet presAssocID="{AC28C166-2EDF-4C46-8625-00F00E4ACF97}" presName="negativeSpace" presStyleCnt="0"/>
      <dgm:spPr/>
    </dgm:pt>
    <dgm:pt modelId="{C7CF9DAC-D259-4EF9-B588-149317670D57}" type="pres">
      <dgm:prSet presAssocID="{AC28C166-2EDF-4C46-8625-00F00E4ACF97}" presName="childText" presStyleLbl="conFgAcc1" presStyleIdx="1" presStyleCnt="5">
        <dgm:presLayoutVars>
          <dgm:bulletEnabled val="1"/>
        </dgm:presLayoutVars>
      </dgm:prSet>
      <dgm:spPr/>
    </dgm:pt>
    <dgm:pt modelId="{1D9B8F86-94DA-46D9-880E-DDB610DD6D73}" type="pres">
      <dgm:prSet presAssocID="{B9CF26C2-16A0-4263-9F53-5656249674C7}" presName="spaceBetweenRectangles" presStyleCnt="0"/>
      <dgm:spPr/>
    </dgm:pt>
    <dgm:pt modelId="{554CA158-4421-43E3-8B6B-BDBB59F835A5}" type="pres">
      <dgm:prSet presAssocID="{1414CCD5-B9CA-4C4B-BAD0-533C281C2A1B}" presName="parentLin" presStyleCnt="0"/>
      <dgm:spPr/>
    </dgm:pt>
    <dgm:pt modelId="{D66073D8-6230-4DF5-B83B-5B457BB3A5E2}" type="pres">
      <dgm:prSet presAssocID="{1414CCD5-B9CA-4C4B-BAD0-533C281C2A1B}" presName="parentLeftMargin" presStyleLbl="node1" presStyleIdx="1" presStyleCnt="5"/>
      <dgm:spPr/>
      <dgm:t>
        <a:bodyPr/>
        <a:lstStyle/>
        <a:p>
          <a:endParaRPr lang="en-US"/>
        </a:p>
      </dgm:t>
    </dgm:pt>
    <dgm:pt modelId="{E65CC069-AB1C-4BA4-A046-8995DFBCFF41}" type="pres">
      <dgm:prSet presAssocID="{1414CCD5-B9CA-4C4B-BAD0-533C281C2A1B}" presName="parentText" presStyleLbl="node1" presStyleIdx="2" presStyleCnt="5">
        <dgm:presLayoutVars>
          <dgm:chMax val="0"/>
          <dgm:bulletEnabled val="1"/>
        </dgm:presLayoutVars>
      </dgm:prSet>
      <dgm:spPr/>
      <dgm:t>
        <a:bodyPr/>
        <a:lstStyle/>
        <a:p>
          <a:endParaRPr lang="en-US"/>
        </a:p>
      </dgm:t>
    </dgm:pt>
    <dgm:pt modelId="{0103DE12-BC1C-47E5-8D92-94DB1475C3DE}" type="pres">
      <dgm:prSet presAssocID="{1414CCD5-B9CA-4C4B-BAD0-533C281C2A1B}" presName="negativeSpace" presStyleCnt="0"/>
      <dgm:spPr/>
    </dgm:pt>
    <dgm:pt modelId="{7649F2F8-6928-419B-891C-ED5ADFF1B9A1}" type="pres">
      <dgm:prSet presAssocID="{1414CCD5-B9CA-4C4B-BAD0-533C281C2A1B}" presName="childText" presStyleLbl="conFgAcc1" presStyleIdx="2" presStyleCnt="5">
        <dgm:presLayoutVars>
          <dgm:bulletEnabled val="1"/>
        </dgm:presLayoutVars>
      </dgm:prSet>
      <dgm:spPr/>
    </dgm:pt>
    <dgm:pt modelId="{B6C8473B-CDD4-4267-B68A-E019224EA342}" type="pres">
      <dgm:prSet presAssocID="{9DF6196B-7440-49BE-831C-841B37CA995C}" presName="spaceBetweenRectangles" presStyleCnt="0"/>
      <dgm:spPr/>
    </dgm:pt>
    <dgm:pt modelId="{9937BACA-F5A0-4026-95CB-1A65EC51CB09}" type="pres">
      <dgm:prSet presAssocID="{90528B50-3793-4278-9891-B80C6328CA33}" presName="parentLin" presStyleCnt="0"/>
      <dgm:spPr/>
    </dgm:pt>
    <dgm:pt modelId="{DEB35E97-795F-44ED-893C-26F2BAD99217}" type="pres">
      <dgm:prSet presAssocID="{90528B50-3793-4278-9891-B80C6328CA33}" presName="parentLeftMargin" presStyleLbl="node1" presStyleIdx="2" presStyleCnt="5"/>
      <dgm:spPr/>
      <dgm:t>
        <a:bodyPr/>
        <a:lstStyle/>
        <a:p>
          <a:endParaRPr lang="en-US"/>
        </a:p>
      </dgm:t>
    </dgm:pt>
    <dgm:pt modelId="{B254466E-7051-4DCD-9E1A-7A383AF3D47D}" type="pres">
      <dgm:prSet presAssocID="{90528B50-3793-4278-9891-B80C6328CA33}" presName="parentText" presStyleLbl="node1" presStyleIdx="3" presStyleCnt="5">
        <dgm:presLayoutVars>
          <dgm:chMax val="0"/>
          <dgm:bulletEnabled val="1"/>
        </dgm:presLayoutVars>
      </dgm:prSet>
      <dgm:spPr/>
      <dgm:t>
        <a:bodyPr/>
        <a:lstStyle/>
        <a:p>
          <a:endParaRPr lang="en-US"/>
        </a:p>
      </dgm:t>
    </dgm:pt>
    <dgm:pt modelId="{DF8C21E1-102D-4787-BCB8-BA64F0C1E960}" type="pres">
      <dgm:prSet presAssocID="{90528B50-3793-4278-9891-B80C6328CA33}" presName="negativeSpace" presStyleCnt="0"/>
      <dgm:spPr/>
    </dgm:pt>
    <dgm:pt modelId="{BC807CEF-8682-4F2C-A804-E5D7BD7DDBB4}" type="pres">
      <dgm:prSet presAssocID="{90528B50-3793-4278-9891-B80C6328CA33}" presName="childText" presStyleLbl="conFgAcc1" presStyleIdx="3" presStyleCnt="5">
        <dgm:presLayoutVars>
          <dgm:bulletEnabled val="1"/>
        </dgm:presLayoutVars>
      </dgm:prSet>
      <dgm:spPr/>
    </dgm:pt>
    <dgm:pt modelId="{F7C3E50E-4493-464D-96C4-76D46F72F741}" type="pres">
      <dgm:prSet presAssocID="{2CA077D7-B8F9-4400-9DA5-0CEFC12B8B6C}" presName="spaceBetweenRectangles" presStyleCnt="0"/>
      <dgm:spPr/>
    </dgm:pt>
    <dgm:pt modelId="{4FE0BB16-390E-477B-B945-622B2AFA1EC1}" type="pres">
      <dgm:prSet presAssocID="{80DE286E-7089-449D-8F66-FD8D751FA135}" presName="parentLin" presStyleCnt="0"/>
      <dgm:spPr/>
    </dgm:pt>
    <dgm:pt modelId="{F3FB0D3D-6C45-44F7-A47A-96C0F5AAF5E0}" type="pres">
      <dgm:prSet presAssocID="{80DE286E-7089-449D-8F66-FD8D751FA135}" presName="parentLeftMargin" presStyleLbl="node1" presStyleIdx="3" presStyleCnt="5"/>
      <dgm:spPr/>
      <dgm:t>
        <a:bodyPr/>
        <a:lstStyle/>
        <a:p>
          <a:endParaRPr lang="en-US"/>
        </a:p>
      </dgm:t>
    </dgm:pt>
    <dgm:pt modelId="{1F246E99-21F0-41C1-B48B-F00AA820F811}" type="pres">
      <dgm:prSet presAssocID="{80DE286E-7089-449D-8F66-FD8D751FA135}" presName="parentText" presStyleLbl="node1" presStyleIdx="4" presStyleCnt="5">
        <dgm:presLayoutVars>
          <dgm:chMax val="0"/>
          <dgm:bulletEnabled val="1"/>
        </dgm:presLayoutVars>
      </dgm:prSet>
      <dgm:spPr/>
      <dgm:t>
        <a:bodyPr/>
        <a:lstStyle/>
        <a:p>
          <a:endParaRPr lang="en-US"/>
        </a:p>
      </dgm:t>
    </dgm:pt>
    <dgm:pt modelId="{58FB1BD8-19E2-4C2E-AAF6-B36A14F867A0}" type="pres">
      <dgm:prSet presAssocID="{80DE286E-7089-449D-8F66-FD8D751FA135}" presName="negativeSpace" presStyleCnt="0"/>
      <dgm:spPr/>
    </dgm:pt>
    <dgm:pt modelId="{8007D823-144C-4CD1-B4D4-3E92E82804BD}" type="pres">
      <dgm:prSet presAssocID="{80DE286E-7089-449D-8F66-FD8D751FA135}" presName="childText" presStyleLbl="conFgAcc1" presStyleIdx="4" presStyleCnt="5">
        <dgm:presLayoutVars>
          <dgm:bulletEnabled val="1"/>
        </dgm:presLayoutVars>
      </dgm:prSet>
      <dgm:spPr/>
    </dgm:pt>
  </dgm:ptLst>
  <dgm:cxnLst>
    <dgm:cxn modelId="{5CD48799-C7E5-49F7-9162-7E929B46F57E}" srcId="{191EE214-0183-47BD-B0C1-65723884618C}" destId="{AC28C166-2EDF-4C46-8625-00F00E4ACF97}" srcOrd="1" destOrd="0" parTransId="{F512122E-C5A4-4AEA-84DB-2EEC66C65716}" sibTransId="{B9CF26C2-16A0-4263-9F53-5656249674C7}"/>
    <dgm:cxn modelId="{22D1A5B1-3CCF-48D8-B60C-755D10E52286}" type="presOf" srcId="{1414CCD5-B9CA-4C4B-BAD0-533C281C2A1B}" destId="{E65CC069-AB1C-4BA4-A046-8995DFBCFF41}" srcOrd="1" destOrd="0" presId="urn:microsoft.com/office/officeart/2005/8/layout/list1"/>
    <dgm:cxn modelId="{DB86F6FB-D905-4354-80AC-F12558FBA43D}" type="presOf" srcId="{423A52C6-258B-49D1-8FC1-792F2464CFE1}" destId="{F446C93F-E692-4CF2-94AB-D5966AFE1994}" srcOrd="1" destOrd="0" presId="urn:microsoft.com/office/officeart/2005/8/layout/list1"/>
    <dgm:cxn modelId="{AC80B834-BF58-4549-BFE1-3D0B344614E6}" type="presOf" srcId="{1414CCD5-B9CA-4C4B-BAD0-533C281C2A1B}" destId="{D66073D8-6230-4DF5-B83B-5B457BB3A5E2}" srcOrd="0" destOrd="0" presId="urn:microsoft.com/office/officeart/2005/8/layout/list1"/>
    <dgm:cxn modelId="{1192709E-92FE-471D-BC77-60179906FCD3}" type="presOf" srcId="{AC28C166-2EDF-4C46-8625-00F00E4ACF97}" destId="{30B750C8-E717-4720-B2E0-12D5D9F04DD3}" srcOrd="1" destOrd="0" presId="urn:microsoft.com/office/officeart/2005/8/layout/list1"/>
    <dgm:cxn modelId="{E0B1B4D6-E5F8-4996-908B-7B072209CE55}" srcId="{191EE214-0183-47BD-B0C1-65723884618C}" destId="{423A52C6-258B-49D1-8FC1-792F2464CFE1}" srcOrd="0" destOrd="0" parTransId="{DE1EA86D-1A88-4B18-99FB-327BF716363B}" sibTransId="{705DEA40-9AB9-4FEA-8D95-0DB4C70CC12A}"/>
    <dgm:cxn modelId="{398760DD-E337-4552-8A98-6553B0C79B83}" srcId="{191EE214-0183-47BD-B0C1-65723884618C}" destId="{1414CCD5-B9CA-4C4B-BAD0-533C281C2A1B}" srcOrd="2" destOrd="0" parTransId="{7576E434-C6A8-461D-A83D-04B4D22778E7}" sibTransId="{9DF6196B-7440-49BE-831C-841B37CA995C}"/>
    <dgm:cxn modelId="{D00BA249-3183-4DFF-803B-48A7777BC54B}" type="presOf" srcId="{80DE286E-7089-449D-8F66-FD8D751FA135}" destId="{F3FB0D3D-6C45-44F7-A47A-96C0F5AAF5E0}" srcOrd="0" destOrd="0" presId="urn:microsoft.com/office/officeart/2005/8/layout/list1"/>
    <dgm:cxn modelId="{D69F6E64-09A7-4F7A-9390-2A1A3E66846F}" type="presOf" srcId="{90528B50-3793-4278-9891-B80C6328CA33}" destId="{DEB35E97-795F-44ED-893C-26F2BAD99217}" srcOrd="0" destOrd="0" presId="urn:microsoft.com/office/officeart/2005/8/layout/list1"/>
    <dgm:cxn modelId="{7D2EC93A-4D3E-4186-B898-50208527C0C5}" type="presOf" srcId="{90528B50-3793-4278-9891-B80C6328CA33}" destId="{B254466E-7051-4DCD-9E1A-7A383AF3D47D}" srcOrd="1" destOrd="0" presId="urn:microsoft.com/office/officeart/2005/8/layout/list1"/>
    <dgm:cxn modelId="{7BBDE5F5-D801-47F6-B2FA-5E9BD704C80C}" srcId="{191EE214-0183-47BD-B0C1-65723884618C}" destId="{90528B50-3793-4278-9891-B80C6328CA33}" srcOrd="3" destOrd="0" parTransId="{494EE97D-EDFE-4CC4-8866-972C7B3580C0}" sibTransId="{2CA077D7-B8F9-4400-9DA5-0CEFC12B8B6C}"/>
    <dgm:cxn modelId="{704A07CA-E1F3-4B02-879C-4289561C6E41}" type="presOf" srcId="{191EE214-0183-47BD-B0C1-65723884618C}" destId="{0B04AB4D-E81A-46EA-9FA6-36013118F14A}" srcOrd="0" destOrd="0" presId="urn:microsoft.com/office/officeart/2005/8/layout/list1"/>
    <dgm:cxn modelId="{A01C9C1E-82ED-4509-82D1-7CBA77D3C544}" type="presOf" srcId="{AC28C166-2EDF-4C46-8625-00F00E4ACF97}" destId="{09A7E802-57F7-4D07-A892-5CEDFE614F75}" srcOrd="0" destOrd="0" presId="urn:microsoft.com/office/officeart/2005/8/layout/list1"/>
    <dgm:cxn modelId="{F9CB71EF-DCAD-4459-8007-3554A998A0CD}" type="presOf" srcId="{423A52C6-258B-49D1-8FC1-792F2464CFE1}" destId="{9D598293-DE38-4234-938A-38EB107ACDE1}" srcOrd="0" destOrd="0" presId="urn:microsoft.com/office/officeart/2005/8/layout/list1"/>
    <dgm:cxn modelId="{9636E709-3A17-4967-9FB6-CDC9570B41AB}" srcId="{191EE214-0183-47BD-B0C1-65723884618C}" destId="{80DE286E-7089-449D-8F66-FD8D751FA135}" srcOrd="4" destOrd="0" parTransId="{510E7DB6-268B-427D-8492-072A9A3D6AFD}" sibTransId="{2697FEFA-19A2-4893-96A8-BE7C8499E47B}"/>
    <dgm:cxn modelId="{91A0C17D-F32D-442D-BCCB-1D0A18490414}" type="presOf" srcId="{80DE286E-7089-449D-8F66-FD8D751FA135}" destId="{1F246E99-21F0-41C1-B48B-F00AA820F811}" srcOrd="1" destOrd="0" presId="urn:microsoft.com/office/officeart/2005/8/layout/list1"/>
    <dgm:cxn modelId="{21C4E687-A4B7-44E9-AC44-D6F4CC0913A5}" type="presParOf" srcId="{0B04AB4D-E81A-46EA-9FA6-36013118F14A}" destId="{AC065B33-803B-4952-87C5-E28BF2651E8B}" srcOrd="0" destOrd="0" presId="urn:microsoft.com/office/officeart/2005/8/layout/list1"/>
    <dgm:cxn modelId="{A5E4ED3C-2812-4D3E-8672-E39A5BF7DC43}" type="presParOf" srcId="{AC065B33-803B-4952-87C5-E28BF2651E8B}" destId="{9D598293-DE38-4234-938A-38EB107ACDE1}" srcOrd="0" destOrd="0" presId="urn:microsoft.com/office/officeart/2005/8/layout/list1"/>
    <dgm:cxn modelId="{9F0CB08A-22DE-4857-9252-1D189015812D}" type="presParOf" srcId="{AC065B33-803B-4952-87C5-E28BF2651E8B}" destId="{F446C93F-E692-4CF2-94AB-D5966AFE1994}" srcOrd="1" destOrd="0" presId="urn:microsoft.com/office/officeart/2005/8/layout/list1"/>
    <dgm:cxn modelId="{7BBDC20F-313C-4568-8779-0626F1BD9250}" type="presParOf" srcId="{0B04AB4D-E81A-46EA-9FA6-36013118F14A}" destId="{B260EFBE-F695-4939-8C1D-FFAFF6CFFBDC}" srcOrd="1" destOrd="0" presId="urn:microsoft.com/office/officeart/2005/8/layout/list1"/>
    <dgm:cxn modelId="{88DAADC0-F984-4DB7-AAA8-8853A5121973}" type="presParOf" srcId="{0B04AB4D-E81A-46EA-9FA6-36013118F14A}" destId="{038994FA-4BC8-4447-A364-192B4C2D5474}" srcOrd="2" destOrd="0" presId="urn:microsoft.com/office/officeart/2005/8/layout/list1"/>
    <dgm:cxn modelId="{CA8A3F1E-498F-4ADF-97DD-93531CE4AD87}" type="presParOf" srcId="{0B04AB4D-E81A-46EA-9FA6-36013118F14A}" destId="{D88F2300-4CB4-4621-9A2B-FF2E9410E867}" srcOrd="3" destOrd="0" presId="urn:microsoft.com/office/officeart/2005/8/layout/list1"/>
    <dgm:cxn modelId="{C0A86722-E53D-4DED-9F5A-CA7B136E0463}" type="presParOf" srcId="{0B04AB4D-E81A-46EA-9FA6-36013118F14A}" destId="{1D72BAF8-8878-4F1E-8C79-50F1C81B0984}" srcOrd="4" destOrd="0" presId="urn:microsoft.com/office/officeart/2005/8/layout/list1"/>
    <dgm:cxn modelId="{7E4799F5-F550-4289-9F94-F55F65176151}" type="presParOf" srcId="{1D72BAF8-8878-4F1E-8C79-50F1C81B0984}" destId="{09A7E802-57F7-4D07-A892-5CEDFE614F75}" srcOrd="0" destOrd="0" presId="urn:microsoft.com/office/officeart/2005/8/layout/list1"/>
    <dgm:cxn modelId="{F166B7EB-DB79-4A70-A662-1E2E76668DC5}" type="presParOf" srcId="{1D72BAF8-8878-4F1E-8C79-50F1C81B0984}" destId="{30B750C8-E717-4720-B2E0-12D5D9F04DD3}" srcOrd="1" destOrd="0" presId="urn:microsoft.com/office/officeart/2005/8/layout/list1"/>
    <dgm:cxn modelId="{3294FB7E-199C-48AF-A8B6-62B4BA13944E}" type="presParOf" srcId="{0B04AB4D-E81A-46EA-9FA6-36013118F14A}" destId="{ED45C118-A33B-4B2F-AB7A-3B4DE1BB795D}" srcOrd="5" destOrd="0" presId="urn:microsoft.com/office/officeart/2005/8/layout/list1"/>
    <dgm:cxn modelId="{189B3B0A-32B2-415A-917E-A3A6F027EAD8}" type="presParOf" srcId="{0B04AB4D-E81A-46EA-9FA6-36013118F14A}" destId="{C7CF9DAC-D259-4EF9-B588-149317670D57}" srcOrd="6" destOrd="0" presId="urn:microsoft.com/office/officeart/2005/8/layout/list1"/>
    <dgm:cxn modelId="{1F0D0804-D2BE-41FB-AEA5-B67759C20053}" type="presParOf" srcId="{0B04AB4D-E81A-46EA-9FA6-36013118F14A}" destId="{1D9B8F86-94DA-46D9-880E-DDB610DD6D73}" srcOrd="7" destOrd="0" presId="urn:microsoft.com/office/officeart/2005/8/layout/list1"/>
    <dgm:cxn modelId="{68C3ACBD-78B5-4032-BC0F-8D42B4D6A81E}" type="presParOf" srcId="{0B04AB4D-E81A-46EA-9FA6-36013118F14A}" destId="{554CA158-4421-43E3-8B6B-BDBB59F835A5}" srcOrd="8" destOrd="0" presId="urn:microsoft.com/office/officeart/2005/8/layout/list1"/>
    <dgm:cxn modelId="{73118139-02D9-427C-B1D8-EC186B3540E8}" type="presParOf" srcId="{554CA158-4421-43E3-8B6B-BDBB59F835A5}" destId="{D66073D8-6230-4DF5-B83B-5B457BB3A5E2}" srcOrd="0" destOrd="0" presId="urn:microsoft.com/office/officeart/2005/8/layout/list1"/>
    <dgm:cxn modelId="{618BE501-A023-494B-8198-B6651D4D597D}" type="presParOf" srcId="{554CA158-4421-43E3-8B6B-BDBB59F835A5}" destId="{E65CC069-AB1C-4BA4-A046-8995DFBCFF41}" srcOrd="1" destOrd="0" presId="urn:microsoft.com/office/officeart/2005/8/layout/list1"/>
    <dgm:cxn modelId="{55B1BB88-A3BF-4B45-89D3-25CA70D86271}" type="presParOf" srcId="{0B04AB4D-E81A-46EA-9FA6-36013118F14A}" destId="{0103DE12-BC1C-47E5-8D92-94DB1475C3DE}" srcOrd="9" destOrd="0" presId="urn:microsoft.com/office/officeart/2005/8/layout/list1"/>
    <dgm:cxn modelId="{A48E2E20-3F6E-4AAA-A47A-4ED14754C3FB}" type="presParOf" srcId="{0B04AB4D-E81A-46EA-9FA6-36013118F14A}" destId="{7649F2F8-6928-419B-891C-ED5ADFF1B9A1}" srcOrd="10" destOrd="0" presId="urn:microsoft.com/office/officeart/2005/8/layout/list1"/>
    <dgm:cxn modelId="{FB4995C3-F5FF-4962-BA1A-D4DEFD4288B4}" type="presParOf" srcId="{0B04AB4D-E81A-46EA-9FA6-36013118F14A}" destId="{B6C8473B-CDD4-4267-B68A-E019224EA342}" srcOrd="11" destOrd="0" presId="urn:microsoft.com/office/officeart/2005/8/layout/list1"/>
    <dgm:cxn modelId="{42B8299F-95C4-4561-B454-607C140B5D21}" type="presParOf" srcId="{0B04AB4D-E81A-46EA-9FA6-36013118F14A}" destId="{9937BACA-F5A0-4026-95CB-1A65EC51CB09}" srcOrd="12" destOrd="0" presId="urn:microsoft.com/office/officeart/2005/8/layout/list1"/>
    <dgm:cxn modelId="{C4ED37E2-9B76-4E90-BBA4-1795A9294A2E}" type="presParOf" srcId="{9937BACA-F5A0-4026-95CB-1A65EC51CB09}" destId="{DEB35E97-795F-44ED-893C-26F2BAD99217}" srcOrd="0" destOrd="0" presId="urn:microsoft.com/office/officeart/2005/8/layout/list1"/>
    <dgm:cxn modelId="{91F03EA8-F4FA-4D45-86C7-108624166959}" type="presParOf" srcId="{9937BACA-F5A0-4026-95CB-1A65EC51CB09}" destId="{B254466E-7051-4DCD-9E1A-7A383AF3D47D}" srcOrd="1" destOrd="0" presId="urn:microsoft.com/office/officeart/2005/8/layout/list1"/>
    <dgm:cxn modelId="{A69DF165-354C-4B6A-B0F5-D0DC2C662127}" type="presParOf" srcId="{0B04AB4D-E81A-46EA-9FA6-36013118F14A}" destId="{DF8C21E1-102D-4787-BCB8-BA64F0C1E960}" srcOrd="13" destOrd="0" presId="urn:microsoft.com/office/officeart/2005/8/layout/list1"/>
    <dgm:cxn modelId="{8EC35539-7267-4751-A3B0-3257EBCB01EC}" type="presParOf" srcId="{0B04AB4D-E81A-46EA-9FA6-36013118F14A}" destId="{BC807CEF-8682-4F2C-A804-E5D7BD7DDBB4}" srcOrd="14" destOrd="0" presId="urn:microsoft.com/office/officeart/2005/8/layout/list1"/>
    <dgm:cxn modelId="{CBC7A3E5-3AB9-4CDE-8A87-C37F03F0FF83}" type="presParOf" srcId="{0B04AB4D-E81A-46EA-9FA6-36013118F14A}" destId="{F7C3E50E-4493-464D-96C4-76D46F72F741}" srcOrd="15" destOrd="0" presId="urn:microsoft.com/office/officeart/2005/8/layout/list1"/>
    <dgm:cxn modelId="{51A4B425-75E5-46EE-BE48-33D43687E27D}" type="presParOf" srcId="{0B04AB4D-E81A-46EA-9FA6-36013118F14A}" destId="{4FE0BB16-390E-477B-B945-622B2AFA1EC1}" srcOrd="16" destOrd="0" presId="urn:microsoft.com/office/officeart/2005/8/layout/list1"/>
    <dgm:cxn modelId="{C3A327C4-D7F9-4D7D-BF83-297821CA4AA7}" type="presParOf" srcId="{4FE0BB16-390E-477B-B945-622B2AFA1EC1}" destId="{F3FB0D3D-6C45-44F7-A47A-96C0F5AAF5E0}" srcOrd="0" destOrd="0" presId="urn:microsoft.com/office/officeart/2005/8/layout/list1"/>
    <dgm:cxn modelId="{94CCAB4B-AD7E-4814-BDFF-E11A1CCE1B33}" type="presParOf" srcId="{4FE0BB16-390E-477B-B945-622B2AFA1EC1}" destId="{1F246E99-21F0-41C1-B48B-F00AA820F811}" srcOrd="1" destOrd="0" presId="urn:microsoft.com/office/officeart/2005/8/layout/list1"/>
    <dgm:cxn modelId="{59DD4EFA-3FDC-4481-82A3-1B048FA1AF49}" type="presParOf" srcId="{0B04AB4D-E81A-46EA-9FA6-36013118F14A}" destId="{58FB1BD8-19E2-4C2E-AAF6-B36A14F867A0}" srcOrd="17" destOrd="0" presId="urn:microsoft.com/office/officeart/2005/8/layout/list1"/>
    <dgm:cxn modelId="{9C25764B-CC3C-419A-8C5E-5EBA31880C70}" type="presParOf" srcId="{0B04AB4D-E81A-46EA-9FA6-36013118F14A}" destId="{8007D823-144C-4CD1-B4D4-3E92E82804BD}"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FD9A70C-F498-4A90-B8BD-3E925DE214B3}" type="doc">
      <dgm:prSet loTypeId="urn:microsoft.com/office/officeart/2005/8/layout/process4" loCatId="process" qsTypeId="urn:microsoft.com/office/officeart/2005/8/quickstyle/simple5" qsCatId="simple" csTypeId="urn:microsoft.com/office/officeart/2005/8/colors/accent1_5" csCatId="accent1" phldr="1"/>
      <dgm:spPr/>
      <dgm:t>
        <a:bodyPr/>
        <a:lstStyle/>
        <a:p>
          <a:endParaRPr lang="en-US"/>
        </a:p>
      </dgm:t>
    </dgm:pt>
    <dgm:pt modelId="{ABD6A128-A008-4CC5-B538-2E38D6A41870}">
      <dgm:prSet custT="1"/>
      <dgm:spPr/>
      <dgm:t>
        <a:bodyPr/>
        <a:lstStyle/>
        <a:p>
          <a:pPr rtl="0"/>
          <a:r>
            <a:rPr lang="en-US" sz="2800" b="1" baseline="0" dirty="0" smtClean="0">
              <a:solidFill>
                <a:schemeClr val="tx1"/>
              </a:solidFill>
            </a:rPr>
            <a:t>THE CHARACTERISTICS OF PROPHETS</a:t>
          </a:r>
          <a:endParaRPr lang="en-US" sz="2800" dirty="0">
            <a:solidFill>
              <a:schemeClr val="tx1"/>
            </a:solidFill>
          </a:endParaRPr>
        </a:p>
      </dgm:t>
    </dgm:pt>
    <dgm:pt modelId="{75011C16-DB00-429A-B32D-2DA296F9B2DF}" type="parTrans" cxnId="{5372E261-CC5F-4978-8CAD-B08B9A5B2533}">
      <dgm:prSet/>
      <dgm:spPr/>
      <dgm:t>
        <a:bodyPr/>
        <a:lstStyle/>
        <a:p>
          <a:endParaRPr lang="en-US"/>
        </a:p>
      </dgm:t>
    </dgm:pt>
    <dgm:pt modelId="{418DB776-07D8-4FCB-A57B-05A885FBD22B}" type="sibTrans" cxnId="{5372E261-CC5F-4978-8CAD-B08B9A5B2533}">
      <dgm:prSet/>
      <dgm:spPr/>
      <dgm:t>
        <a:bodyPr/>
        <a:lstStyle/>
        <a:p>
          <a:endParaRPr lang="en-US"/>
        </a:p>
      </dgm:t>
    </dgm:pt>
    <dgm:pt modelId="{F4026335-2F43-4752-B797-725A916458EB}">
      <dgm:prSet custT="1"/>
      <dgm:spPr/>
      <dgm:t>
        <a:bodyPr/>
        <a:lstStyle/>
        <a:p>
          <a:pPr rtl="0"/>
          <a:r>
            <a:rPr lang="en-US" sz="1800" b="1" baseline="0" dirty="0" smtClean="0"/>
            <a:t>1-As A MAN      </a:t>
          </a:r>
          <a:r>
            <a:rPr lang="en-US" sz="1600" b="1" baseline="0" dirty="0" smtClean="0"/>
            <a:t> </a:t>
          </a:r>
          <a:r>
            <a:rPr lang="ur-PK" sz="2000" b="1" baseline="0" dirty="0" smtClean="0">
              <a:latin typeface="Jameel Noori Nastaleeq" panose="02000503000000020004" pitchFamily="2" charset="-78"/>
              <a:cs typeface="Jameel Noori Nastaleeq" panose="02000503000000020004" pitchFamily="2" charset="-78"/>
            </a:rPr>
            <a:t>بشریت</a:t>
          </a:r>
          <a:r>
            <a:rPr lang="en-US" sz="2000" b="1" baseline="0" dirty="0" smtClean="0">
              <a:latin typeface="Jameel Noori Nastaleeq" panose="02000503000000020004" pitchFamily="2" charset="-78"/>
              <a:cs typeface="Jameel Noori Nastaleeq" panose="02000503000000020004" pitchFamily="2" charset="-78"/>
            </a:rPr>
            <a:t>    </a:t>
          </a:r>
          <a:endParaRPr lang="en-US" sz="2000" dirty="0">
            <a:latin typeface="Jameel Noori Nastaleeq" panose="02000503000000020004" pitchFamily="2" charset="-78"/>
            <a:cs typeface="Jameel Noori Nastaleeq" panose="02000503000000020004" pitchFamily="2" charset="-78"/>
          </a:endParaRPr>
        </a:p>
      </dgm:t>
    </dgm:pt>
    <dgm:pt modelId="{298186A2-7F37-40D5-AAF7-3414A18D73EC}" type="parTrans" cxnId="{12FE831C-182E-41FF-BF4F-0137FB896E1B}">
      <dgm:prSet/>
      <dgm:spPr/>
      <dgm:t>
        <a:bodyPr/>
        <a:lstStyle/>
        <a:p>
          <a:endParaRPr lang="en-US"/>
        </a:p>
      </dgm:t>
    </dgm:pt>
    <dgm:pt modelId="{BA0F6B05-07EE-48D5-8008-BFE123C145C6}" type="sibTrans" cxnId="{12FE831C-182E-41FF-BF4F-0137FB896E1B}">
      <dgm:prSet/>
      <dgm:spPr/>
      <dgm:t>
        <a:bodyPr/>
        <a:lstStyle/>
        <a:p>
          <a:endParaRPr lang="en-US"/>
        </a:p>
      </dgm:t>
    </dgm:pt>
    <dgm:pt modelId="{FE241171-5E2C-4A72-8ACD-904B183B79D7}">
      <dgm:prSet custT="1"/>
      <dgm:spPr/>
      <dgm:t>
        <a:bodyPr/>
        <a:lstStyle/>
        <a:p>
          <a:pPr rtl="0"/>
          <a:r>
            <a:rPr lang="en-US" sz="1600" b="1" baseline="0" dirty="0" smtClean="0"/>
            <a:t>2-HOLDER OF TRUST</a:t>
          </a:r>
          <a:r>
            <a:rPr lang="ur-PK" sz="2000" b="1" baseline="0" dirty="0" smtClean="0">
              <a:latin typeface="Jameel Noori Nastaleeq" panose="02000503000000020004" pitchFamily="2" charset="-78"/>
              <a:cs typeface="Jameel Noori Nastaleeq" panose="02000503000000020004" pitchFamily="2" charset="-78"/>
            </a:rPr>
            <a:t>امانت</a:t>
          </a:r>
          <a:r>
            <a:rPr lang="ur-PK" sz="1600" b="1" baseline="0" dirty="0" smtClean="0"/>
            <a:t>    </a:t>
          </a:r>
          <a:endParaRPr lang="en-US" sz="2000" dirty="0">
            <a:latin typeface="Jameel Noori Nastaleeq" panose="02000503000000020004" pitchFamily="2" charset="-78"/>
            <a:cs typeface="Jameel Noori Nastaleeq" panose="02000503000000020004" pitchFamily="2" charset="-78"/>
          </a:endParaRPr>
        </a:p>
      </dgm:t>
    </dgm:pt>
    <dgm:pt modelId="{E6D866CB-4354-4B37-9EF9-46139F018055}" type="parTrans" cxnId="{4A7A4FE8-2C50-41CE-980E-DCA78B8DE9B9}">
      <dgm:prSet/>
      <dgm:spPr/>
      <dgm:t>
        <a:bodyPr/>
        <a:lstStyle/>
        <a:p>
          <a:endParaRPr lang="en-US"/>
        </a:p>
      </dgm:t>
    </dgm:pt>
    <dgm:pt modelId="{EE4CC082-0CB7-40D3-BD39-98C5430D7724}" type="sibTrans" cxnId="{4A7A4FE8-2C50-41CE-980E-DCA78B8DE9B9}">
      <dgm:prSet/>
      <dgm:spPr/>
      <dgm:t>
        <a:bodyPr/>
        <a:lstStyle/>
        <a:p>
          <a:endParaRPr lang="en-US"/>
        </a:p>
      </dgm:t>
    </dgm:pt>
    <dgm:pt modelId="{AD5AADDE-3F07-4162-BAB5-FD6412D6CDE9}">
      <dgm:prSet/>
      <dgm:spPr/>
      <dgm:t>
        <a:bodyPr/>
        <a:lstStyle/>
        <a:p>
          <a:pPr rtl="0"/>
          <a:r>
            <a:rPr lang="en-US" b="1" baseline="0" dirty="0" smtClean="0"/>
            <a:t>3-PREACHER OF ALLAH    </a:t>
          </a:r>
          <a:r>
            <a:rPr lang="ur-PK" b="1" baseline="0" dirty="0" smtClean="0">
              <a:latin typeface="Jameel Noori Nastaleeq" panose="02000503000000020004" pitchFamily="2" charset="-78"/>
              <a:cs typeface="Jameel Noori Nastaleeq" panose="02000503000000020004" pitchFamily="2" charset="-78"/>
            </a:rPr>
            <a:t>تبلیغ احکام الٰہی</a:t>
          </a:r>
          <a:endParaRPr lang="en-US" dirty="0">
            <a:latin typeface="Jameel Noori Nastaleeq" panose="02000503000000020004" pitchFamily="2" charset="-78"/>
            <a:cs typeface="Jameel Noori Nastaleeq" panose="02000503000000020004" pitchFamily="2" charset="-78"/>
          </a:endParaRPr>
        </a:p>
      </dgm:t>
    </dgm:pt>
    <dgm:pt modelId="{D275421F-C90A-41A7-B152-9FACE6031B2F}" type="parTrans" cxnId="{8A2286E0-1AB6-4D98-9F94-BD74D674535E}">
      <dgm:prSet/>
      <dgm:spPr/>
      <dgm:t>
        <a:bodyPr/>
        <a:lstStyle/>
        <a:p>
          <a:endParaRPr lang="en-US"/>
        </a:p>
      </dgm:t>
    </dgm:pt>
    <dgm:pt modelId="{A318F7E8-5E9A-4CF6-B82B-B61FDDC8624E}" type="sibTrans" cxnId="{8A2286E0-1AB6-4D98-9F94-BD74D674535E}">
      <dgm:prSet/>
      <dgm:spPr/>
      <dgm:t>
        <a:bodyPr/>
        <a:lstStyle/>
        <a:p>
          <a:endParaRPr lang="en-US"/>
        </a:p>
      </dgm:t>
    </dgm:pt>
    <dgm:pt modelId="{3C67DFFC-4EF3-4305-8255-391141F61A3E}">
      <dgm:prSet/>
      <dgm:spPr/>
      <dgm:t>
        <a:bodyPr/>
        <a:lstStyle/>
        <a:p>
          <a:pPr rtl="0"/>
          <a:r>
            <a:rPr lang="en-US" b="1" baseline="0" dirty="0" smtClean="0"/>
            <a:t>4-INNOCENCE         </a:t>
          </a:r>
          <a:r>
            <a:rPr lang="ur-PK" b="1" baseline="0" dirty="0" smtClean="0">
              <a:latin typeface="Jameel Noori Nastaleeq" panose="02000503000000020004" pitchFamily="2" charset="-78"/>
              <a:cs typeface="Jameel Noori Nastaleeq" panose="02000503000000020004" pitchFamily="2" charset="-78"/>
            </a:rPr>
            <a:t>معصومیت</a:t>
          </a:r>
          <a:endParaRPr lang="en-US" dirty="0">
            <a:latin typeface="Jameel Noori Nastaleeq" panose="02000503000000020004" pitchFamily="2" charset="-78"/>
            <a:cs typeface="Jameel Noori Nastaleeq" panose="02000503000000020004" pitchFamily="2" charset="-78"/>
          </a:endParaRPr>
        </a:p>
      </dgm:t>
    </dgm:pt>
    <dgm:pt modelId="{319C993F-634D-47CB-BAC4-56F1EA16C0ED}" type="parTrans" cxnId="{91DCC4B0-6CB7-4ADE-A038-9A183E997B4D}">
      <dgm:prSet/>
      <dgm:spPr/>
      <dgm:t>
        <a:bodyPr/>
        <a:lstStyle/>
        <a:p>
          <a:endParaRPr lang="en-US"/>
        </a:p>
      </dgm:t>
    </dgm:pt>
    <dgm:pt modelId="{621EC7C0-7497-45FC-A43F-CD7C62605515}" type="sibTrans" cxnId="{91DCC4B0-6CB7-4ADE-A038-9A183E997B4D}">
      <dgm:prSet/>
      <dgm:spPr/>
      <dgm:t>
        <a:bodyPr/>
        <a:lstStyle/>
        <a:p>
          <a:endParaRPr lang="en-US"/>
        </a:p>
      </dgm:t>
    </dgm:pt>
    <dgm:pt modelId="{AA3D569E-33FB-47FF-B700-EFFA14D28B48}">
      <dgm:prSet/>
      <dgm:spPr/>
      <dgm:t>
        <a:bodyPr/>
        <a:lstStyle/>
        <a:p>
          <a:pPr rtl="0"/>
          <a:r>
            <a:rPr lang="en-US" b="1" baseline="0" dirty="0" smtClean="0"/>
            <a:t>5-WORTHY OF OBEDIENCE      </a:t>
          </a:r>
          <a:r>
            <a:rPr lang="ur-PK" b="1" baseline="0" dirty="0" smtClean="0">
              <a:latin typeface="Jameel Noori Nastaleeq" panose="02000503000000020004" pitchFamily="2" charset="-78"/>
              <a:cs typeface="Jameel Noori Nastaleeq" panose="02000503000000020004" pitchFamily="2" charset="-78"/>
            </a:rPr>
            <a:t>واجب اطاعت</a:t>
          </a:r>
          <a:r>
            <a:rPr lang="en-US" b="1" baseline="0" dirty="0" smtClean="0">
              <a:latin typeface="Jameel Noori Nastaleeq" panose="02000503000000020004" pitchFamily="2" charset="-78"/>
              <a:cs typeface="Jameel Noori Nastaleeq" panose="02000503000000020004" pitchFamily="2" charset="-78"/>
            </a:rPr>
            <a:t>  </a:t>
          </a:r>
          <a:endParaRPr lang="en-US" dirty="0">
            <a:latin typeface="Jameel Noori Nastaleeq" panose="02000503000000020004" pitchFamily="2" charset="-78"/>
            <a:cs typeface="Jameel Noori Nastaleeq" panose="02000503000000020004" pitchFamily="2" charset="-78"/>
          </a:endParaRPr>
        </a:p>
      </dgm:t>
    </dgm:pt>
    <dgm:pt modelId="{4098B3CB-07CE-40BB-B3FC-DED7E02D0C9D}" type="parTrans" cxnId="{43A64905-11DB-4A32-BD06-74191A589BF7}">
      <dgm:prSet/>
      <dgm:spPr/>
      <dgm:t>
        <a:bodyPr/>
        <a:lstStyle/>
        <a:p>
          <a:endParaRPr lang="en-US"/>
        </a:p>
      </dgm:t>
    </dgm:pt>
    <dgm:pt modelId="{7DDA8578-4117-45C5-97AC-CACC60E17F59}" type="sibTrans" cxnId="{43A64905-11DB-4A32-BD06-74191A589BF7}">
      <dgm:prSet/>
      <dgm:spPr/>
      <dgm:t>
        <a:bodyPr/>
        <a:lstStyle/>
        <a:p>
          <a:endParaRPr lang="en-US"/>
        </a:p>
      </dgm:t>
    </dgm:pt>
    <dgm:pt modelId="{DF0E8513-3138-4F2C-88B9-C5F3D7771FE2}">
      <dgm:prSet/>
      <dgm:spPr/>
      <dgm:t>
        <a:bodyPr/>
        <a:lstStyle/>
        <a:p>
          <a:pPr rtl="0"/>
          <a:r>
            <a:rPr lang="en-US" b="1" baseline="0" dirty="0" smtClean="0"/>
            <a:t>6-MODEL FOR FOLLOWERS        </a:t>
          </a:r>
          <a:r>
            <a:rPr lang="ur-PK" b="1" baseline="0" dirty="0" smtClean="0">
              <a:latin typeface="Jameel Noori Nastaleeq" panose="02000503000000020004" pitchFamily="2" charset="-78"/>
              <a:cs typeface="Jameel Noori Nastaleeq" panose="02000503000000020004" pitchFamily="2" charset="-78"/>
            </a:rPr>
            <a:t>نمونہ عمل</a:t>
          </a:r>
          <a:endParaRPr lang="en-US" dirty="0">
            <a:latin typeface="Jameel Noori Nastaleeq" panose="02000503000000020004" pitchFamily="2" charset="-78"/>
            <a:cs typeface="Jameel Noori Nastaleeq" panose="02000503000000020004" pitchFamily="2" charset="-78"/>
          </a:endParaRPr>
        </a:p>
      </dgm:t>
    </dgm:pt>
    <dgm:pt modelId="{68CFC440-FA13-4AB6-97F5-AEECAAF4CAD3}" type="parTrans" cxnId="{2CC377BB-65DD-47F4-88A6-514AF1F70E01}">
      <dgm:prSet/>
      <dgm:spPr/>
      <dgm:t>
        <a:bodyPr/>
        <a:lstStyle/>
        <a:p>
          <a:endParaRPr lang="en-US"/>
        </a:p>
      </dgm:t>
    </dgm:pt>
    <dgm:pt modelId="{2845334F-7D93-48D7-B546-F2F1E42F7B73}" type="sibTrans" cxnId="{2CC377BB-65DD-47F4-88A6-514AF1F70E01}">
      <dgm:prSet/>
      <dgm:spPr/>
      <dgm:t>
        <a:bodyPr/>
        <a:lstStyle/>
        <a:p>
          <a:endParaRPr lang="en-US"/>
        </a:p>
      </dgm:t>
    </dgm:pt>
    <dgm:pt modelId="{57D3E09D-8F6E-4F25-99B8-32B2F083E1B6}" type="pres">
      <dgm:prSet presAssocID="{9FD9A70C-F498-4A90-B8BD-3E925DE214B3}" presName="Name0" presStyleCnt="0">
        <dgm:presLayoutVars>
          <dgm:dir/>
          <dgm:animLvl val="lvl"/>
          <dgm:resizeHandles val="exact"/>
        </dgm:presLayoutVars>
      </dgm:prSet>
      <dgm:spPr/>
      <dgm:t>
        <a:bodyPr/>
        <a:lstStyle/>
        <a:p>
          <a:endParaRPr lang="en-US"/>
        </a:p>
      </dgm:t>
    </dgm:pt>
    <dgm:pt modelId="{16E89134-4708-40DD-9A12-718F695A366E}" type="pres">
      <dgm:prSet presAssocID="{DF0E8513-3138-4F2C-88B9-C5F3D7771FE2}" presName="boxAndChildren" presStyleCnt="0"/>
      <dgm:spPr/>
    </dgm:pt>
    <dgm:pt modelId="{7D3AEC0C-C3B9-4EAA-9F3A-F579160A45D1}" type="pres">
      <dgm:prSet presAssocID="{DF0E8513-3138-4F2C-88B9-C5F3D7771FE2}" presName="parentTextBox" presStyleLbl="node1" presStyleIdx="0" presStyleCnt="7"/>
      <dgm:spPr/>
      <dgm:t>
        <a:bodyPr/>
        <a:lstStyle/>
        <a:p>
          <a:endParaRPr lang="en-US"/>
        </a:p>
      </dgm:t>
    </dgm:pt>
    <dgm:pt modelId="{71D97721-72E4-4322-B46D-9A9E6F84C5B4}" type="pres">
      <dgm:prSet presAssocID="{7DDA8578-4117-45C5-97AC-CACC60E17F59}" presName="sp" presStyleCnt="0"/>
      <dgm:spPr/>
    </dgm:pt>
    <dgm:pt modelId="{BBA5FC12-134C-4DDD-A7A4-567288C97F1B}" type="pres">
      <dgm:prSet presAssocID="{AA3D569E-33FB-47FF-B700-EFFA14D28B48}" presName="arrowAndChildren" presStyleCnt="0"/>
      <dgm:spPr/>
    </dgm:pt>
    <dgm:pt modelId="{245AEE30-87A6-4829-8587-098A268DBE96}" type="pres">
      <dgm:prSet presAssocID="{AA3D569E-33FB-47FF-B700-EFFA14D28B48}" presName="parentTextArrow" presStyleLbl="node1" presStyleIdx="1" presStyleCnt="7"/>
      <dgm:spPr/>
      <dgm:t>
        <a:bodyPr/>
        <a:lstStyle/>
        <a:p>
          <a:endParaRPr lang="en-US"/>
        </a:p>
      </dgm:t>
    </dgm:pt>
    <dgm:pt modelId="{20D5395F-2560-4CE4-B449-869D0ABDE7C0}" type="pres">
      <dgm:prSet presAssocID="{621EC7C0-7497-45FC-A43F-CD7C62605515}" presName="sp" presStyleCnt="0"/>
      <dgm:spPr/>
    </dgm:pt>
    <dgm:pt modelId="{34E99D9B-68B8-41AB-9C57-1F002E65B1E8}" type="pres">
      <dgm:prSet presAssocID="{3C67DFFC-4EF3-4305-8255-391141F61A3E}" presName="arrowAndChildren" presStyleCnt="0"/>
      <dgm:spPr/>
    </dgm:pt>
    <dgm:pt modelId="{FD1A6777-0E21-4F8F-AEA8-232CA109CF4D}" type="pres">
      <dgm:prSet presAssocID="{3C67DFFC-4EF3-4305-8255-391141F61A3E}" presName="parentTextArrow" presStyleLbl="node1" presStyleIdx="2" presStyleCnt="7"/>
      <dgm:spPr/>
      <dgm:t>
        <a:bodyPr/>
        <a:lstStyle/>
        <a:p>
          <a:endParaRPr lang="en-US"/>
        </a:p>
      </dgm:t>
    </dgm:pt>
    <dgm:pt modelId="{04F857BB-CF9C-4266-8445-05B3475EBBA8}" type="pres">
      <dgm:prSet presAssocID="{A318F7E8-5E9A-4CF6-B82B-B61FDDC8624E}" presName="sp" presStyleCnt="0"/>
      <dgm:spPr/>
    </dgm:pt>
    <dgm:pt modelId="{0F330B67-7824-40DA-BE26-362A3A69D4F5}" type="pres">
      <dgm:prSet presAssocID="{AD5AADDE-3F07-4162-BAB5-FD6412D6CDE9}" presName="arrowAndChildren" presStyleCnt="0"/>
      <dgm:spPr/>
    </dgm:pt>
    <dgm:pt modelId="{27ED83F6-6F5B-40BD-8C0B-241DD4354DAF}" type="pres">
      <dgm:prSet presAssocID="{AD5AADDE-3F07-4162-BAB5-FD6412D6CDE9}" presName="parentTextArrow" presStyleLbl="node1" presStyleIdx="3" presStyleCnt="7" custLinFactNeighborX="266" custLinFactNeighborY="2833"/>
      <dgm:spPr/>
      <dgm:t>
        <a:bodyPr/>
        <a:lstStyle/>
        <a:p>
          <a:endParaRPr lang="en-US"/>
        </a:p>
      </dgm:t>
    </dgm:pt>
    <dgm:pt modelId="{70ED146F-E810-49E0-8E48-9F66507BC8DC}" type="pres">
      <dgm:prSet presAssocID="{EE4CC082-0CB7-40D3-BD39-98C5430D7724}" presName="sp" presStyleCnt="0"/>
      <dgm:spPr/>
    </dgm:pt>
    <dgm:pt modelId="{1855AC92-8297-45CA-96DD-D6FD53F68CB8}" type="pres">
      <dgm:prSet presAssocID="{FE241171-5E2C-4A72-8ACD-904B183B79D7}" presName="arrowAndChildren" presStyleCnt="0"/>
      <dgm:spPr/>
    </dgm:pt>
    <dgm:pt modelId="{00BEB24A-F529-41C2-8575-7E64B45BF6FB}" type="pres">
      <dgm:prSet presAssocID="{FE241171-5E2C-4A72-8ACD-904B183B79D7}" presName="parentTextArrow" presStyleLbl="node1" presStyleIdx="4" presStyleCnt="7"/>
      <dgm:spPr/>
      <dgm:t>
        <a:bodyPr/>
        <a:lstStyle/>
        <a:p>
          <a:endParaRPr lang="en-US"/>
        </a:p>
      </dgm:t>
    </dgm:pt>
    <dgm:pt modelId="{6E3939E9-2911-41D7-8619-AEA4F878E26B}" type="pres">
      <dgm:prSet presAssocID="{BA0F6B05-07EE-48D5-8008-BFE123C145C6}" presName="sp" presStyleCnt="0"/>
      <dgm:spPr/>
    </dgm:pt>
    <dgm:pt modelId="{89A9B0F9-671B-4C81-AE52-EFBA7594A7EC}" type="pres">
      <dgm:prSet presAssocID="{F4026335-2F43-4752-B797-725A916458EB}" presName="arrowAndChildren" presStyleCnt="0"/>
      <dgm:spPr/>
    </dgm:pt>
    <dgm:pt modelId="{08522E35-A808-4719-A74A-14BE63972667}" type="pres">
      <dgm:prSet presAssocID="{F4026335-2F43-4752-B797-725A916458EB}" presName="parentTextArrow" presStyleLbl="node1" presStyleIdx="5" presStyleCnt="7"/>
      <dgm:spPr/>
      <dgm:t>
        <a:bodyPr/>
        <a:lstStyle/>
        <a:p>
          <a:endParaRPr lang="en-US"/>
        </a:p>
      </dgm:t>
    </dgm:pt>
    <dgm:pt modelId="{253A757A-1CBA-408B-942E-1F9F7315776B}" type="pres">
      <dgm:prSet presAssocID="{418DB776-07D8-4FCB-A57B-05A885FBD22B}" presName="sp" presStyleCnt="0"/>
      <dgm:spPr/>
    </dgm:pt>
    <dgm:pt modelId="{FFA38F0F-3B85-4CB4-B7C7-430D68BF350B}" type="pres">
      <dgm:prSet presAssocID="{ABD6A128-A008-4CC5-B538-2E38D6A41870}" presName="arrowAndChildren" presStyleCnt="0"/>
      <dgm:spPr/>
    </dgm:pt>
    <dgm:pt modelId="{A5346648-3868-45E7-B9C2-DF048EBFB2D6}" type="pres">
      <dgm:prSet presAssocID="{ABD6A128-A008-4CC5-B538-2E38D6A41870}" presName="parentTextArrow" presStyleLbl="node1" presStyleIdx="6" presStyleCnt="7"/>
      <dgm:spPr/>
      <dgm:t>
        <a:bodyPr/>
        <a:lstStyle/>
        <a:p>
          <a:endParaRPr lang="en-US"/>
        </a:p>
      </dgm:t>
    </dgm:pt>
  </dgm:ptLst>
  <dgm:cxnLst>
    <dgm:cxn modelId="{43A64905-11DB-4A32-BD06-74191A589BF7}" srcId="{9FD9A70C-F498-4A90-B8BD-3E925DE214B3}" destId="{AA3D569E-33FB-47FF-B700-EFFA14D28B48}" srcOrd="5" destOrd="0" parTransId="{4098B3CB-07CE-40BB-B3FC-DED7E02D0C9D}" sibTransId="{7DDA8578-4117-45C5-97AC-CACC60E17F59}"/>
    <dgm:cxn modelId="{23CEB0E4-AE38-4619-9F70-A7E2990E01DF}" type="presOf" srcId="{F4026335-2F43-4752-B797-725A916458EB}" destId="{08522E35-A808-4719-A74A-14BE63972667}" srcOrd="0" destOrd="0" presId="urn:microsoft.com/office/officeart/2005/8/layout/process4"/>
    <dgm:cxn modelId="{12FE831C-182E-41FF-BF4F-0137FB896E1B}" srcId="{9FD9A70C-F498-4A90-B8BD-3E925DE214B3}" destId="{F4026335-2F43-4752-B797-725A916458EB}" srcOrd="1" destOrd="0" parTransId="{298186A2-7F37-40D5-AAF7-3414A18D73EC}" sibTransId="{BA0F6B05-07EE-48D5-8008-BFE123C145C6}"/>
    <dgm:cxn modelId="{9D132EEC-C8E2-463C-BA3A-D8CC68F2FD71}" type="presOf" srcId="{9FD9A70C-F498-4A90-B8BD-3E925DE214B3}" destId="{57D3E09D-8F6E-4F25-99B8-32B2F083E1B6}" srcOrd="0" destOrd="0" presId="urn:microsoft.com/office/officeart/2005/8/layout/process4"/>
    <dgm:cxn modelId="{4E8A5A10-B64A-4951-AD7F-5CEE88F12A89}" type="presOf" srcId="{AA3D569E-33FB-47FF-B700-EFFA14D28B48}" destId="{245AEE30-87A6-4829-8587-098A268DBE96}" srcOrd="0" destOrd="0" presId="urn:microsoft.com/office/officeart/2005/8/layout/process4"/>
    <dgm:cxn modelId="{3D513851-8311-434E-ABD6-966259A48831}" type="presOf" srcId="{AD5AADDE-3F07-4162-BAB5-FD6412D6CDE9}" destId="{27ED83F6-6F5B-40BD-8C0B-241DD4354DAF}" srcOrd="0" destOrd="0" presId="urn:microsoft.com/office/officeart/2005/8/layout/process4"/>
    <dgm:cxn modelId="{9D7D0CB8-D1BA-4B8E-B231-03FEB00B008C}" type="presOf" srcId="{3C67DFFC-4EF3-4305-8255-391141F61A3E}" destId="{FD1A6777-0E21-4F8F-AEA8-232CA109CF4D}" srcOrd="0" destOrd="0" presId="urn:microsoft.com/office/officeart/2005/8/layout/process4"/>
    <dgm:cxn modelId="{8A2286E0-1AB6-4D98-9F94-BD74D674535E}" srcId="{9FD9A70C-F498-4A90-B8BD-3E925DE214B3}" destId="{AD5AADDE-3F07-4162-BAB5-FD6412D6CDE9}" srcOrd="3" destOrd="0" parTransId="{D275421F-C90A-41A7-B152-9FACE6031B2F}" sibTransId="{A318F7E8-5E9A-4CF6-B82B-B61FDDC8624E}"/>
    <dgm:cxn modelId="{176D9FC7-802F-4675-BB44-3A3FAC794944}" type="presOf" srcId="{FE241171-5E2C-4A72-8ACD-904B183B79D7}" destId="{00BEB24A-F529-41C2-8575-7E64B45BF6FB}" srcOrd="0" destOrd="0" presId="urn:microsoft.com/office/officeart/2005/8/layout/process4"/>
    <dgm:cxn modelId="{85B6522B-77CB-4F8F-8551-4389A1693660}" type="presOf" srcId="{DF0E8513-3138-4F2C-88B9-C5F3D7771FE2}" destId="{7D3AEC0C-C3B9-4EAA-9F3A-F579160A45D1}" srcOrd="0" destOrd="0" presId="urn:microsoft.com/office/officeart/2005/8/layout/process4"/>
    <dgm:cxn modelId="{4A7A4FE8-2C50-41CE-980E-DCA78B8DE9B9}" srcId="{9FD9A70C-F498-4A90-B8BD-3E925DE214B3}" destId="{FE241171-5E2C-4A72-8ACD-904B183B79D7}" srcOrd="2" destOrd="0" parTransId="{E6D866CB-4354-4B37-9EF9-46139F018055}" sibTransId="{EE4CC082-0CB7-40D3-BD39-98C5430D7724}"/>
    <dgm:cxn modelId="{38D59FC1-01AF-4E3C-B1FF-A65546091FC6}" type="presOf" srcId="{ABD6A128-A008-4CC5-B538-2E38D6A41870}" destId="{A5346648-3868-45E7-B9C2-DF048EBFB2D6}" srcOrd="0" destOrd="0" presId="urn:microsoft.com/office/officeart/2005/8/layout/process4"/>
    <dgm:cxn modelId="{5372E261-CC5F-4978-8CAD-B08B9A5B2533}" srcId="{9FD9A70C-F498-4A90-B8BD-3E925DE214B3}" destId="{ABD6A128-A008-4CC5-B538-2E38D6A41870}" srcOrd="0" destOrd="0" parTransId="{75011C16-DB00-429A-B32D-2DA296F9B2DF}" sibTransId="{418DB776-07D8-4FCB-A57B-05A885FBD22B}"/>
    <dgm:cxn modelId="{2CC377BB-65DD-47F4-88A6-514AF1F70E01}" srcId="{9FD9A70C-F498-4A90-B8BD-3E925DE214B3}" destId="{DF0E8513-3138-4F2C-88B9-C5F3D7771FE2}" srcOrd="6" destOrd="0" parTransId="{68CFC440-FA13-4AB6-97F5-AEECAAF4CAD3}" sibTransId="{2845334F-7D93-48D7-B546-F2F1E42F7B73}"/>
    <dgm:cxn modelId="{91DCC4B0-6CB7-4ADE-A038-9A183E997B4D}" srcId="{9FD9A70C-F498-4A90-B8BD-3E925DE214B3}" destId="{3C67DFFC-4EF3-4305-8255-391141F61A3E}" srcOrd="4" destOrd="0" parTransId="{319C993F-634D-47CB-BAC4-56F1EA16C0ED}" sibTransId="{621EC7C0-7497-45FC-A43F-CD7C62605515}"/>
    <dgm:cxn modelId="{A278AD72-9AA3-4436-8FAA-5434F72A3CE8}" type="presParOf" srcId="{57D3E09D-8F6E-4F25-99B8-32B2F083E1B6}" destId="{16E89134-4708-40DD-9A12-718F695A366E}" srcOrd="0" destOrd="0" presId="urn:microsoft.com/office/officeart/2005/8/layout/process4"/>
    <dgm:cxn modelId="{C785705A-D52A-4495-85FC-BD6F5F16D1C0}" type="presParOf" srcId="{16E89134-4708-40DD-9A12-718F695A366E}" destId="{7D3AEC0C-C3B9-4EAA-9F3A-F579160A45D1}" srcOrd="0" destOrd="0" presId="urn:microsoft.com/office/officeart/2005/8/layout/process4"/>
    <dgm:cxn modelId="{F37C417D-9DCC-453E-8EAE-6C7B37B64FFD}" type="presParOf" srcId="{57D3E09D-8F6E-4F25-99B8-32B2F083E1B6}" destId="{71D97721-72E4-4322-B46D-9A9E6F84C5B4}" srcOrd="1" destOrd="0" presId="urn:microsoft.com/office/officeart/2005/8/layout/process4"/>
    <dgm:cxn modelId="{4E9DD3EF-E674-4F6F-8E7D-614FDC113C44}" type="presParOf" srcId="{57D3E09D-8F6E-4F25-99B8-32B2F083E1B6}" destId="{BBA5FC12-134C-4DDD-A7A4-567288C97F1B}" srcOrd="2" destOrd="0" presId="urn:microsoft.com/office/officeart/2005/8/layout/process4"/>
    <dgm:cxn modelId="{FAC1C175-9A2B-4276-955E-7FA0C97C3502}" type="presParOf" srcId="{BBA5FC12-134C-4DDD-A7A4-567288C97F1B}" destId="{245AEE30-87A6-4829-8587-098A268DBE96}" srcOrd="0" destOrd="0" presId="urn:microsoft.com/office/officeart/2005/8/layout/process4"/>
    <dgm:cxn modelId="{9A769C21-A90E-4689-9E64-9B5133D7622B}" type="presParOf" srcId="{57D3E09D-8F6E-4F25-99B8-32B2F083E1B6}" destId="{20D5395F-2560-4CE4-B449-869D0ABDE7C0}" srcOrd="3" destOrd="0" presId="urn:microsoft.com/office/officeart/2005/8/layout/process4"/>
    <dgm:cxn modelId="{8C41345E-17C2-4CDF-A885-1F5111D61541}" type="presParOf" srcId="{57D3E09D-8F6E-4F25-99B8-32B2F083E1B6}" destId="{34E99D9B-68B8-41AB-9C57-1F002E65B1E8}" srcOrd="4" destOrd="0" presId="urn:microsoft.com/office/officeart/2005/8/layout/process4"/>
    <dgm:cxn modelId="{8F1DF4EF-AD12-4470-B56C-DF10E879DEB8}" type="presParOf" srcId="{34E99D9B-68B8-41AB-9C57-1F002E65B1E8}" destId="{FD1A6777-0E21-4F8F-AEA8-232CA109CF4D}" srcOrd="0" destOrd="0" presId="urn:microsoft.com/office/officeart/2005/8/layout/process4"/>
    <dgm:cxn modelId="{B657072B-6E97-472F-99FD-2E0B318AC503}" type="presParOf" srcId="{57D3E09D-8F6E-4F25-99B8-32B2F083E1B6}" destId="{04F857BB-CF9C-4266-8445-05B3475EBBA8}" srcOrd="5" destOrd="0" presId="urn:microsoft.com/office/officeart/2005/8/layout/process4"/>
    <dgm:cxn modelId="{F6607B1A-21BD-48D2-8D7E-F1E1DDDC34F1}" type="presParOf" srcId="{57D3E09D-8F6E-4F25-99B8-32B2F083E1B6}" destId="{0F330B67-7824-40DA-BE26-362A3A69D4F5}" srcOrd="6" destOrd="0" presId="urn:microsoft.com/office/officeart/2005/8/layout/process4"/>
    <dgm:cxn modelId="{1B38D8E7-A2E1-4366-BCF3-3550C81CB8A6}" type="presParOf" srcId="{0F330B67-7824-40DA-BE26-362A3A69D4F5}" destId="{27ED83F6-6F5B-40BD-8C0B-241DD4354DAF}" srcOrd="0" destOrd="0" presId="urn:microsoft.com/office/officeart/2005/8/layout/process4"/>
    <dgm:cxn modelId="{794778C3-C7E7-47F9-BA29-1B1899223C30}" type="presParOf" srcId="{57D3E09D-8F6E-4F25-99B8-32B2F083E1B6}" destId="{70ED146F-E810-49E0-8E48-9F66507BC8DC}" srcOrd="7" destOrd="0" presId="urn:microsoft.com/office/officeart/2005/8/layout/process4"/>
    <dgm:cxn modelId="{A9721FC0-B747-4D79-B7AE-8382A32305F9}" type="presParOf" srcId="{57D3E09D-8F6E-4F25-99B8-32B2F083E1B6}" destId="{1855AC92-8297-45CA-96DD-D6FD53F68CB8}" srcOrd="8" destOrd="0" presId="urn:microsoft.com/office/officeart/2005/8/layout/process4"/>
    <dgm:cxn modelId="{9862D308-7D8C-4C46-AD06-E00B9D275F45}" type="presParOf" srcId="{1855AC92-8297-45CA-96DD-D6FD53F68CB8}" destId="{00BEB24A-F529-41C2-8575-7E64B45BF6FB}" srcOrd="0" destOrd="0" presId="urn:microsoft.com/office/officeart/2005/8/layout/process4"/>
    <dgm:cxn modelId="{A9B252C4-261C-45AD-B68F-F6F73BEE159B}" type="presParOf" srcId="{57D3E09D-8F6E-4F25-99B8-32B2F083E1B6}" destId="{6E3939E9-2911-41D7-8619-AEA4F878E26B}" srcOrd="9" destOrd="0" presId="urn:microsoft.com/office/officeart/2005/8/layout/process4"/>
    <dgm:cxn modelId="{9293BA17-DD4B-4524-BD5F-72F41B0F3DAF}" type="presParOf" srcId="{57D3E09D-8F6E-4F25-99B8-32B2F083E1B6}" destId="{89A9B0F9-671B-4C81-AE52-EFBA7594A7EC}" srcOrd="10" destOrd="0" presId="urn:microsoft.com/office/officeart/2005/8/layout/process4"/>
    <dgm:cxn modelId="{F7AE6A1A-69F1-40AF-859C-977BD0B0A129}" type="presParOf" srcId="{89A9B0F9-671B-4C81-AE52-EFBA7594A7EC}" destId="{08522E35-A808-4719-A74A-14BE63972667}" srcOrd="0" destOrd="0" presId="urn:microsoft.com/office/officeart/2005/8/layout/process4"/>
    <dgm:cxn modelId="{13C619B4-E472-47B1-B480-DC785C57F4A8}" type="presParOf" srcId="{57D3E09D-8F6E-4F25-99B8-32B2F083E1B6}" destId="{253A757A-1CBA-408B-942E-1F9F7315776B}" srcOrd="11" destOrd="0" presId="urn:microsoft.com/office/officeart/2005/8/layout/process4"/>
    <dgm:cxn modelId="{ED5301EA-FE61-46F0-830A-539627023E54}" type="presParOf" srcId="{57D3E09D-8F6E-4F25-99B8-32B2F083E1B6}" destId="{FFA38F0F-3B85-4CB4-B7C7-430D68BF350B}" srcOrd="12" destOrd="0" presId="urn:microsoft.com/office/officeart/2005/8/layout/process4"/>
    <dgm:cxn modelId="{8763E427-CB10-4953-A9FB-B0C52DA99C67}" type="presParOf" srcId="{FFA38F0F-3B85-4CB4-B7C7-430D68BF350B}" destId="{A5346648-3868-45E7-B9C2-DF048EBFB2D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4D601C-7A7A-40F3-9725-6869DA7E1C22}" type="doc">
      <dgm:prSet loTypeId="urn:microsoft.com/office/officeart/2008/layout/VerticalCurvedList" loCatId="list" qsTypeId="urn:microsoft.com/office/officeart/2005/8/quickstyle/simple5" qsCatId="simple" csTypeId="urn:microsoft.com/office/officeart/2005/8/colors/accent1_2" csCatId="accent1"/>
      <dgm:spPr/>
      <dgm:t>
        <a:bodyPr/>
        <a:lstStyle/>
        <a:p>
          <a:endParaRPr lang="en-US"/>
        </a:p>
      </dgm:t>
    </dgm:pt>
    <dgm:pt modelId="{7FDEDAA1-321B-487C-9E45-9A04ACEF49DD}">
      <dgm:prSet/>
      <dgm:spPr/>
      <dgm:t>
        <a:bodyPr/>
        <a:lstStyle/>
        <a:p>
          <a:pPr rtl="0"/>
          <a:r>
            <a:rPr lang="en-US" b="1" baseline="0" dirty="0" smtClean="0">
              <a:solidFill>
                <a:schemeClr val="tx1"/>
              </a:solidFill>
            </a:rPr>
            <a:t>THE CHARACTERISTICS OF LAST PROPHET </a:t>
          </a:r>
          <a:r>
            <a:rPr lang="ur-PK" b="1" baseline="0" dirty="0" smtClean="0"/>
            <a:t>ﷺ</a:t>
          </a:r>
          <a:endParaRPr lang="en-US" dirty="0"/>
        </a:p>
      </dgm:t>
    </dgm:pt>
    <dgm:pt modelId="{E586A28D-3002-43FA-91A5-3FCD71A8838D}" type="parTrans" cxnId="{B806998C-EC0B-49FD-9365-7977B94306C9}">
      <dgm:prSet/>
      <dgm:spPr/>
      <dgm:t>
        <a:bodyPr/>
        <a:lstStyle/>
        <a:p>
          <a:endParaRPr lang="en-US"/>
        </a:p>
      </dgm:t>
    </dgm:pt>
    <dgm:pt modelId="{76C523CF-FD5C-4571-8229-1897A161C8BE}" type="sibTrans" cxnId="{B806998C-EC0B-49FD-9365-7977B94306C9}">
      <dgm:prSet/>
      <dgm:spPr/>
      <dgm:t>
        <a:bodyPr/>
        <a:lstStyle/>
        <a:p>
          <a:endParaRPr lang="en-US"/>
        </a:p>
      </dgm:t>
    </dgm:pt>
    <dgm:pt modelId="{5F68EFA7-2072-4D89-AEEB-F3DB7B150478}">
      <dgm:prSet/>
      <dgm:spPr/>
      <dgm:t>
        <a:bodyPr/>
        <a:lstStyle/>
        <a:p>
          <a:pPr rtl="0"/>
          <a:r>
            <a:rPr lang="en-US" b="1" baseline="0" smtClean="0"/>
            <a:t>1-UNIVERSILTY </a:t>
          </a:r>
          <a:endParaRPr lang="en-US"/>
        </a:p>
      </dgm:t>
    </dgm:pt>
    <dgm:pt modelId="{7DA634E6-1CFA-43BB-8A4D-5B06F6EF7561}" type="parTrans" cxnId="{6F4F98E6-F138-4510-A4D6-7746D7F63297}">
      <dgm:prSet/>
      <dgm:spPr/>
      <dgm:t>
        <a:bodyPr/>
        <a:lstStyle/>
        <a:p>
          <a:endParaRPr lang="en-US"/>
        </a:p>
      </dgm:t>
    </dgm:pt>
    <dgm:pt modelId="{6FDAC4C4-A950-4F80-8827-354C86435ED1}" type="sibTrans" cxnId="{6F4F98E6-F138-4510-A4D6-7746D7F63297}">
      <dgm:prSet/>
      <dgm:spPr/>
      <dgm:t>
        <a:bodyPr/>
        <a:lstStyle/>
        <a:p>
          <a:endParaRPr lang="en-US"/>
        </a:p>
      </dgm:t>
    </dgm:pt>
    <dgm:pt modelId="{607A7E42-BF6A-42D5-86DE-4869E6BC03CB}">
      <dgm:prSet/>
      <dgm:spPr/>
      <dgm:t>
        <a:bodyPr/>
        <a:lstStyle/>
        <a:p>
          <a:pPr rtl="0"/>
          <a:r>
            <a:rPr lang="en-US" b="1" baseline="0" smtClean="0"/>
            <a:t>2-CANSLATION OF PREVIOUS SHARIAHS</a:t>
          </a:r>
          <a:endParaRPr lang="en-US"/>
        </a:p>
      </dgm:t>
    </dgm:pt>
    <dgm:pt modelId="{0A0E3BBB-0552-4511-A483-30E7403BC1FD}" type="parTrans" cxnId="{AE93969D-904A-4B4A-BA9B-F77A8EC734DE}">
      <dgm:prSet/>
      <dgm:spPr/>
      <dgm:t>
        <a:bodyPr/>
        <a:lstStyle/>
        <a:p>
          <a:endParaRPr lang="en-US"/>
        </a:p>
      </dgm:t>
    </dgm:pt>
    <dgm:pt modelId="{40AA2BC2-B91B-4169-B7DF-F48C1686C64B}" type="sibTrans" cxnId="{AE93969D-904A-4B4A-BA9B-F77A8EC734DE}">
      <dgm:prSet/>
      <dgm:spPr/>
      <dgm:t>
        <a:bodyPr/>
        <a:lstStyle/>
        <a:p>
          <a:endParaRPr lang="en-US"/>
        </a:p>
      </dgm:t>
    </dgm:pt>
    <dgm:pt modelId="{B6D3F527-F580-4255-A32D-76623E34D9A1}">
      <dgm:prSet/>
      <dgm:spPr/>
      <dgm:t>
        <a:bodyPr/>
        <a:lstStyle/>
        <a:p>
          <a:pPr rtl="0"/>
          <a:r>
            <a:rPr lang="en-US" b="1" baseline="0" smtClean="0"/>
            <a:t>3-CONCLUSION OF PROPHETHOOD</a:t>
          </a:r>
          <a:endParaRPr lang="en-US"/>
        </a:p>
      </dgm:t>
    </dgm:pt>
    <dgm:pt modelId="{CABCD849-6519-4535-80E9-AB3918002FBE}" type="parTrans" cxnId="{A7F9329B-6865-4C3D-8A37-B4E6F9BF334D}">
      <dgm:prSet/>
      <dgm:spPr/>
      <dgm:t>
        <a:bodyPr/>
        <a:lstStyle/>
        <a:p>
          <a:endParaRPr lang="en-US"/>
        </a:p>
      </dgm:t>
    </dgm:pt>
    <dgm:pt modelId="{848921B5-8A60-4CAB-91FC-51D9816CE1AF}" type="sibTrans" cxnId="{A7F9329B-6865-4C3D-8A37-B4E6F9BF334D}">
      <dgm:prSet/>
      <dgm:spPr/>
      <dgm:t>
        <a:bodyPr/>
        <a:lstStyle/>
        <a:p>
          <a:endParaRPr lang="en-US"/>
        </a:p>
      </dgm:t>
    </dgm:pt>
    <dgm:pt modelId="{A44518A3-CB84-42EF-8B34-033B61DC42E2}">
      <dgm:prSet/>
      <dgm:spPr/>
      <dgm:t>
        <a:bodyPr/>
        <a:lstStyle/>
        <a:p>
          <a:pPr rtl="0"/>
          <a:r>
            <a:rPr lang="en-US" b="1" baseline="0" smtClean="0"/>
            <a:t>4-PRESERVATION OF HOLY QURAN</a:t>
          </a:r>
          <a:endParaRPr lang="en-US"/>
        </a:p>
      </dgm:t>
    </dgm:pt>
    <dgm:pt modelId="{28F0F142-C4DD-4004-BCAF-272AAA5E6869}" type="parTrans" cxnId="{19C0F54D-D339-47F6-8AD6-990DC13F4C94}">
      <dgm:prSet/>
      <dgm:spPr/>
      <dgm:t>
        <a:bodyPr/>
        <a:lstStyle/>
        <a:p>
          <a:endParaRPr lang="en-US"/>
        </a:p>
      </dgm:t>
    </dgm:pt>
    <dgm:pt modelId="{CC9B1FE5-5E40-4546-A9C8-76E3DA1301C6}" type="sibTrans" cxnId="{19C0F54D-D339-47F6-8AD6-990DC13F4C94}">
      <dgm:prSet/>
      <dgm:spPr/>
      <dgm:t>
        <a:bodyPr/>
        <a:lstStyle/>
        <a:p>
          <a:endParaRPr lang="en-US"/>
        </a:p>
      </dgm:t>
    </dgm:pt>
    <dgm:pt modelId="{446041D7-531C-4732-BA03-2E78826C300A}">
      <dgm:prSet/>
      <dgm:spPr/>
      <dgm:t>
        <a:bodyPr/>
        <a:lstStyle/>
        <a:p>
          <a:pPr rtl="0"/>
          <a:r>
            <a:rPr lang="en-US" b="1" baseline="0" smtClean="0"/>
            <a:t>5-PRESERVATIN OF SUNNAH</a:t>
          </a:r>
          <a:endParaRPr lang="en-US"/>
        </a:p>
      </dgm:t>
    </dgm:pt>
    <dgm:pt modelId="{D1140188-6C4D-4C81-AA1A-E895C5398AA1}" type="parTrans" cxnId="{825F24B2-7710-4CF2-8B7A-92357EC7EE2A}">
      <dgm:prSet/>
      <dgm:spPr/>
      <dgm:t>
        <a:bodyPr/>
        <a:lstStyle/>
        <a:p>
          <a:endParaRPr lang="en-US"/>
        </a:p>
      </dgm:t>
    </dgm:pt>
    <dgm:pt modelId="{89650C00-C22F-4207-BE75-EBC7F060C218}" type="sibTrans" cxnId="{825F24B2-7710-4CF2-8B7A-92357EC7EE2A}">
      <dgm:prSet/>
      <dgm:spPr/>
      <dgm:t>
        <a:bodyPr/>
        <a:lstStyle/>
        <a:p>
          <a:endParaRPr lang="en-US"/>
        </a:p>
      </dgm:t>
    </dgm:pt>
    <dgm:pt modelId="{873DC3FA-FE43-4282-AFB1-65FDF3916921}">
      <dgm:prSet/>
      <dgm:spPr/>
      <dgm:t>
        <a:bodyPr/>
        <a:lstStyle/>
        <a:p>
          <a:pPr rtl="0"/>
          <a:r>
            <a:rPr lang="en-US" b="1" baseline="0" smtClean="0"/>
            <a:t>6-VAST SCOPE AND APPLICATION</a:t>
          </a:r>
          <a:endParaRPr lang="en-US"/>
        </a:p>
      </dgm:t>
    </dgm:pt>
    <dgm:pt modelId="{0B1FB7DA-4026-4E44-9500-F0EC92DA90C8}" type="parTrans" cxnId="{F8A8338A-89E2-4B59-8258-02067C368987}">
      <dgm:prSet/>
      <dgm:spPr/>
      <dgm:t>
        <a:bodyPr/>
        <a:lstStyle/>
        <a:p>
          <a:endParaRPr lang="en-US"/>
        </a:p>
      </dgm:t>
    </dgm:pt>
    <dgm:pt modelId="{1F046BC7-A19C-4AAC-8EFA-4591BAC1AB04}" type="sibTrans" cxnId="{F8A8338A-89E2-4B59-8258-02067C368987}">
      <dgm:prSet/>
      <dgm:spPr/>
      <dgm:t>
        <a:bodyPr/>
        <a:lstStyle/>
        <a:p>
          <a:endParaRPr lang="en-US"/>
        </a:p>
      </dgm:t>
    </dgm:pt>
    <dgm:pt modelId="{4A654D42-D8C2-4A56-B366-271D6AE3C818}">
      <dgm:prSet/>
      <dgm:spPr/>
      <dgm:t>
        <a:bodyPr/>
        <a:lstStyle/>
        <a:p>
          <a:endParaRPr lang="en-US"/>
        </a:p>
      </dgm:t>
    </dgm:pt>
    <dgm:pt modelId="{CADF6AE6-DE8E-441C-97A9-4C6D06F72907}" type="parTrans" cxnId="{36632C09-6981-4ACA-9CE5-EE5786805045}">
      <dgm:prSet/>
      <dgm:spPr/>
      <dgm:t>
        <a:bodyPr/>
        <a:lstStyle/>
        <a:p>
          <a:endParaRPr lang="en-US"/>
        </a:p>
      </dgm:t>
    </dgm:pt>
    <dgm:pt modelId="{371C749F-990C-4BD2-8735-C9EBFF19AA06}" type="sibTrans" cxnId="{36632C09-6981-4ACA-9CE5-EE5786805045}">
      <dgm:prSet/>
      <dgm:spPr/>
      <dgm:t>
        <a:bodyPr/>
        <a:lstStyle/>
        <a:p>
          <a:endParaRPr lang="en-US"/>
        </a:p>
      </dgm:t>
    </dgm:pt>
    <dgm:pt modelId="{1BCFAFBA-67FD-4D30-9691-29680FDEF604}">
      <dgm:prSet/>
      <dgm:spPr/>
      <dgm:t>
        <a:bodyPr/>
        <a:lstStyle/>
        <a:p>
          <a:endParaRPr lang="en-US"/>
        </a:p>
      </dgm:t>
    </dgm:pt>
    <dgm:pt modelId="{EC0B5D11-65BA-4C82-9FD2-C1BFFBDAB042}" type="parTrans" cxnId="{470239FB-D03D-4DA2-AA7B-5DF7C22FFA26}">
      <dgm:prSet/>
      <dgm:spPr/>
      <dgm:t>
        <a:bodyPr/>
        <a:lstStyle/>
        <a:p>
          <a:endParaRPr lang="en-US"/>
        </a:p>
      </dgm:t>
    </dgm:pt>
    <dgm:pt modelId="{58AE084F-7612-4E19-A193-2FBB6D400A56}" type="sibTrans" cxnId="{470239FB-D03D-4DA2-AA7B-5DF7C22FFA26}">
      <dgm:prSet/>
      <dgm:spPr/>
      <dgm:t>
        <a:bodyPr/>
        <a:lstStyle/>
        <a:p>
          <a:endParaRPr lang="en-US"/>
        </a:p>
      </dgm:t>
    </dgm:pt>
    <dgm:pt modelId="{7FD82F52-F207-4EB0-AD68-E09AD315BFF0}" type="pres">
      <dgm:prSet presAssocID="{954D601C-7A7A-40F3-9725-6869DA7E1C22}" presName="Name0" presStyleCnt="0">
        <dgm:presLayoutVars>
          <dgm:chMax val="7"/>
          <dgm:chPref val="7"/>
          <dgm:dir/>
        </dgm:presLayoutVars>
      </dgm:prSet>
      <dgm:spPr/>
      <dgm:t>
        <a:bodyPr/>
        <a:lstStyle/>
        <a:p>
          <a:endParaRPr lang="en-US"/>
        </a:p>
      </dgm:t>
    </dgm:pt>
    <dgm:pt modelId="{28F5DC87-31C3-47D1-965B-F58F28984EA6}" type="pres">
      <dgm:prSet presAssocID="{954D601C-7A7A-40F3-9725-6869DA7E1C22}" presName="Name1" presStyleCnt="0"/>
      <dgm:spPr/>
    </dgm:pt>
    <dgm:pt modelId="{CB4C1CDB-5B74-4571-8D09-961345D14C09}" type="pres">
      <dgm:prSet presAssocID="{954D601C-7A7A-40F3-9725-6869DA7E1C22}" presName="cycle" presStyleCnt="0"/>
      <dgm:spPr/>
    </dgm:pt>
    <dgm:pt modelId="{D427498F-8801-42D8-887F-DABFEFB63000}" type="pres">
      <dgm:prSet presAssocID="{954D601C-7A7A-40F3-9725-6869DA7E1C22}" presName="srcNode" presStyleLbl="node1" presStyleIdx="0" presStyleCnt="7"/>
      <dgm:spPr/>
    </dgm:pt>
    <dgm:pt modelId="{41483EB1-3E4B-438E-80A2-DB36DA265469}" type="pres">
      <dgm:prSet presAssocID="{954D601C-7A7A-40F3-9725-6869DA7E1C22}" presName="conn" presStyleLbl="parChTrans1D2" presStyleIdx="0" presStyleCnt="1"/>
      <dgm:spPr/>
      <dgm:t>
        <a:bodyPr/>
        <a:lstStyle/>
        <a:p>
          <a:endParaRPr lang="en-US"/>
        </a:p>
      </dgm:t>
    </dgm:pt>
    <dgm:pt modelId="{ABE0C0DD-C5BD-4750-8A95-FA2D34224A92}" type="pres">
      <dgm:prSet presAssocID="{954D601C-7A7A-40F3-9725-6869DA7E1C22}" presName="extraNode" presStyleLbl="node1" presStyleIdx="0" presStyleCnt="7"/>
      <dgm:spPr/>
    </dgm:pt>
    <dgm:pt modelId="{69DE1915-00A8-4449-A237-68B6740AD17B}" type="pres">
      <dgm:prSet presAssocID="{954D601C-7A7A-40F3-9725-6869DA7E1C22}" presName="dstNode" presStyleLbl="node1" presStyleIdx="0" presStyleCnt="7"/>
      <dgm:spPr/>
    </dgm:pt>
    <dgm:pt modelId="{5EFA0AFB-E7FF-4707-A402-F3C72638081A}" type="pres">
      <dgm:prSet presAssocID="{7FDEDAA1-321B-487C-9E45-9A04ACEF49DD}" presName="text_1" presStyleLbl="node1" presStyleIdx="0" presStyleCnt="7">
        <dgm:presLayoutVars>
          <dgm:bulletEnabled val="1"/>
        </dgm:presLayoutVars>
      </dgm:prSet>
      <dgm:spPr/>
      <dgm:t>
        <a:bodyPr/>
        <a:lstStyle/>
        <a:p>
          <a:endParaRPr lang="en-US"/>
        </a:p>
      </dgm:t>
    </dgm:pt>
    <dgm:pt modelId="{CB115415-D149-45B6-8BF8-369189287429}" type="pres">
      <dgm:prSet presAssocID="{7FDEDAA1-321B-487C-9E45-9A04ACEF49DD}" presName="accent_1" presStyleCnt="0"/>
      <dgm:spPr/>
    </dgm:pt>
    <dgm:pt modelId="{92016B88-A3D7-4B40-8432-8C28447E38EF}" type="pres">
      <dgm:prSet presAssocID="{7FDEDAA1-321B-487C-9E45-9A04ACEF49DD}" presName="accentRepeatNode" presStyleLbl="solidFgAcc1" presStyleIdx="0" presStyleCnt="7"/>
      <dgm:spPr/>
    </dgm:pt>
    <dgm:pt modelId="{2F4E88B3-137E-466A-B3B0-31EFE5B09CE6}" type="pres">
      <dgm:prSet presAssocID="{5F68EFA7-2072-4D89-AEEB-F3DB7B150478}" presName="text_2" presStyleLbl="node1" presStyleIdx="1" presStyleCnt="7">
        <dgm:presLayoutVars>
          <dgm:bulletEnabled val="1"/>
        </dgm:presLayoutVars>
      </dgm:prSet>
      <dgm:spPr/>
      <dgm:t>
        <a:bodyPr/>
        <a:lstStyle/>
        <a:p>
          <a:endParaRPr lang="en-US"/>
        </a:p>
      </dgm:t>
    </dgm:pt>
    <dgm:pt modelId="{29BE47A1-7E9D-46A9-91C3-9A5529E87A05}" type="pres">
      <dgm:prSet presAssocID="{5F68EFA7-2072-4D89-AEEB-F3DB7B150478}" presName="accent_2" presStyleCnt="0"/>
      <dgm:spPr/>
    </dgm:pt>
    <dgm:pt modelId="{86D1B455-801A-4FC6-BE13-C9AF8741474A}" type="pres">
      <dgm:prSet presAssocID="{5F68EFA7-2072-4D89-AEEB-F3DB7B150478}" presName="accentRepeatNode" presStyleLbl="solidFgAcc1" presStyleIdx="1" presStyleCnt="7"/>
      <dgm:spPr/>
    </dgm:pt>
    <dgm:pt modelId="{D607CB48-8552-4811-B4D2-60ED03546100}" type="pres">
      <dgm:prSet presAssocID="{607A7E42-BF6A-42D5-86DE-4869E6BC03CB}" presName="text_3" presStyleLbl="node1" presStyleIdx="2" presStyleCnt="7">
        <dgm:presLayoutVars>
          <dgm:bulletEnabled val="1"/>
        </dgm:presLayoutVars>
      </dgm:prSet>
      <dgm:spPr/>
      <dgm:t>
        <a:bodyPr/>
        <a:lstStyle/>
        <a:p>
          <a:endParaRPr lang="en-US"/>
        </a:p>
      </dgm:t>
    </dgm:pt>
    <dgm:pt modelId="{72198123-D3BC-49F0-BCAA-D899D944B39F}" type="pres">
      <dgm:prSet presAssocID="{607A7E42-BF6A-42D5-86DE-4869E6BC03CB}" presName="accent_3" presStyleCnt="0"/>
      <dgm:spPr/>
    </dgm:pt>
    <dgm:pt modelId="{F4FF9793-B297-4CE7-9910-E925B704D12F}" type="pres">
      <dgm:prSet presAssocID="{607A7E42-BF6A-42D5-86DE-4869E6BC03CB}" presName="accentRepeatNode" presStyleLbl="solidFgAcc1" presStyleIdx="2" presStyleCnt="7"/>
      <dgm:spPr/>
    </dgm:pt>
    <dgm:pt modelId="{3149BB51-7900-41C2-A8B9-6AAD1AA7345D}" type="pres">
      <dgm:prSet presAssocID="{B6D3F527-F580-4255-A32D-76623E34D9A1}" presName="text_4" presStyleLbl="node1" presStyleIdx="3" presStyleCnt="7">
        <dgm:presLayoutVars>
          <dgm:bulletEnabled val="1"/>
        </dgm:presLayoutVars>
      </dgm:prSet>
      <dgm:spPr/>
      <dgm:t>
        <a:bodyPr/>
        <a:lstStyle/>
        <a:p>
          <a:endParaRPr lang="en-US"/>
        </a:p>
      </dgm:t>
    </dgm:pt>
    <dgm:pt modelId="{A27ECD1B-E496-4148-9ACB-16F95107B695}" type="pres">
      <dgm:prSet presAssocID="{B6D3F527-F580-4255-A32D-76623E34D9A1}" presName="accent_4" presStyleCnt="0"/>
      <dgm:spPr/>
    </dgm:pt>
    <dgm:pt modelId="{20A79EB7-9C0A-40FF-AF8E-0E8063A031F0}" type="pres">
      <dgm:prSet presAssocID="{B6D3F527-F580-4255-A32D-76623E34D9A1}" presName="accentRepeatNode" presStyleLbl="solidFgAcc1" presStyleIdx="3" presStyleCnt="7"/>
      <dgm:spPr/>
    </dgm:pt>
    <dgm:pt modelId="{28479974-787F-40C2-BE7C-1145AE6FFE5B}" type="pres">
      <dgm:prSet presAssocID="{A44518A3-CB84-42EF-8B34-033B61DC42E2}" presName="text_5" presStyleLbl="node1" presStyleIdx="4" presStyleCnt="7">
        <dgm:presLayoutVars>
          <dgm:bulletEnabled val="1"/>
        </dgm:presLayoutVars>
      </dgm:prSet>
      <dgm:spPr/>
      <dgm:t>
        <a:bodyPr/>
        <a:lstStyle/>
        <a:p>
          <a:endParaRPr lang="en-US"/>
        </a:p>
      </dgm:t>
    </dgm:pt>
    <dgm:pt modelId="{C95328AE-26A2-4B25-938E-244542A0FD0D}" type="pres">
      <dgm:prSet presAssocID="{A44518A3-CB84-42EF-8B34-033B61DC42E2}" presName="accent_5" presStyleCnt="0"/>
      <dgm:spPr/>
    </dgm:pt>
    <dgm:pt modelId="{258BA0D4-F182-4257-9E99-FD9DB15B073F}" type="pres">
      <dgm:prSet presAssocID="{A44518A3-CB84-42EF-8B34-033B61DC42E2}" presName="accentRepeatNode" presStyleLbl="solidFgAcc1" presStyleIdx="4" presStyleCnt="7"/>
      <dgm:spPr/>
    </dgm:pt>
    <dgm:pt modelId="{81354231-E091-44D8-A0E1-49AEA829A3BB}" type="pres">
      <dgm:prSet presAssocID="{446041D7-531C-4732-BA03-2E78826C300A}" presName="text_6" presStyleLbl="node1" presStyleIdx="5" presStyleCnt="7">
        <dgm:presLayoutVars>
          <dgm:bulletEnabled val="1"/>
        </dgm:presLayoutVars>
      </dgm:prSet>
      <dgm:spPr/>
      <dgm:t>
        <a:bodyPr/>
        <a:lstStyle/>
        <a:p>
          <a:endParaRPr lang="en-US"/>
        </a:p>
      </dgm:t>
    </dgm:pt>
    <dgm:pt modelId="{8855BDD0-B6B4-448F-A0CB-9E9959B05AEB}" type="pres">
      <dgm:prSet presAssocID="{446041D7-531C-4732-BA03-2E78826C300A}" presName="accent_6" presStyleCnt="0"/>
      <dgm:spPr/>
    </dgm:pt>
    <dgm:pt modelId="{3E2D51F9-7FF2-4158-BB5E-0A44B7FDCE8F}" type="pres">
      <dgm:prSet presAssocID="{446041D7-531C-4732-BA03-2E78826C300A}" presName="accentRepeatNode" presStyleLbl="solidFgAcc1" presStyleIdx="5" presStyleCnt="7"/>
      <dgm:spPr/>
    </dgm:pt>
    <dgm:pt modelId="{1F4590DD-54A1-4A90-8581-77356584F8DF}" type="pres">
      <dgm:prSet presAssocID="{873DC3FA-FE43-4282-AFB1-65FDF3916921}" presName="text_7" presStyleLbl="node1" presStyleIdx="6" presStyleCnt="7">
        <dgm:presLayoutVars>
          <dgm:bulletEnabled val="1"/>
        </dgm:presLayoutVars>
      </dgm:prSet>
      <dgm:spPr/>
      <dgm:t>
        <a:bodyPr/>
        <a:lstStyle/>
        <a:p>
          <a:endParaRPr lang="en-US"/>
        </a:p>
      </dgm:t>
    </dgm:pt>
    <dgm:pt modelId="{6DE9F0A4-C5D0-489F-9787-956FC429D09E}" type="pres">
      <dgm:prSet presAssocID="{873DC3FA-FE43-4282-AFB1-65FDF3916921}" presName="accent_7" presStyleCnt="0"/>
      <dgm:spPr/>
    </dgm:pt>
    <dgm:pt modelId="{37445750-CA42-41F3-AD05-427064A973E9}" type="pres">
      <dgm:prSet presAssocID="{873DC3FA-FE43-4282-AFB1-65FDF3916921}" presName="accentRepeatNode" presStyleLbl="solidFgAcc1" presStyleIdx="6" presStyleCnt="7"/>
      <dgm:spPr/>
    </dgm:pt>
  </dgm:ptLst>
  <dgm:cxnLst>
    <dgm:cxn modelId="{0BAF6B7C-C2DF-4AF6-AC91-2B242DCD8AE9}" type="presOf" srcId="{A44518A3-CB84-42EF-8B34-033B61DC42E2}" destId="{28479974-787F-40C2-BE7C-1145AE6FFE5B}" srcOrd="0" destOrd="0" presId="urn:microsoft.com/office/officeart/2008/layout/VerticalCurvedList"/>
    <dgm:cxn modelId="{E4FA282D-147E-4839-B44C-51B848CE69E1}" type="presOf" srcId="{446041D7-531C-4732-BA03-2E78826C300A}" destId="{81354231-E091-44D8-A0E1-49AEA829A3BB}" srcOrd="0" destOrd="0" presId="urn:microsoft.com/office/officeart/2008/layout/VerticalCurvedList"/>
    <dgm:cxn modelId="{A7F9329B-6865-4C3D-8A37-B4E6F9BF334D}" srcId="{954D601C-7A7A-40F3-9725-6869DA7E1C22}" destId="{B6D3F527-F580-4255-A32D-76623E34D9A1}" srcOrd="3" destOrd="0" parTransId="{CABCD849-6519-4535-80E9-AB3918002FBE}" sibTransId="{848921B5-8A60-4CAB-91FC-51D9816CE1AF}"/>
    <dgm:cxn modelId="{854F03A5-A30B-4A2A-B692-76AD4A530FCD}" type="presOf" srcId="{B6D3F527-F580-4255-A32D-76623E34D9A1}" destId="{3149BB51-7900-41C2-A8B9-6AAD1AA7345D}" srcOrd="0" destOrd="0" presId="urn:microsoft.com/office/officeart/2008/layout/VerticalCurvedList"/>
    <dgm:cxn modelId="{B806998C-EC0B-49FD-9365-7977B94306C9}" srcId="{954D601C-7A7A-40F3-9725-6869DA7E1C22}" destId="{7FDEDAA1-321B-487C-9E45-9A04ACEF49DD}" srcOrd="0" destOrd="0" parTransId="{E586A28D-3002-43FA-91A5-3FCD71A8838D}" sibTransId="{76C523CF-FD5C-4571-8229-1897A161C8BE}"/>
    <dgm:cxn modelId="{470239FB-D03D-4DA2-AA7B-5DF7C22FFA26}" srcId="{954D601C-7A7A-40F3-9725-6869DA7E1C22}" destId="{1BCFAFBA-67FD-4D30-9691-29680FDEF604}" srcOrd="8" destOrd="0" parTransId="{EC0B5D11-65BA-4C82-9FD2-C1BFFBDAB042}" sibTransId="{58AE084F-7612-4E19-A193-2FBB6D400A56}"/>
    <dgm:cxn modelId="{36632C09-6981-4ACA-9CE5-EE5786805045}" srcId="{954D601C-7A7A-40F3-9725-6869DA7E1C22}" destId="{4A654D42-D8C2-4A56-B366-271D6AE3C818}" srcOrd="7" destOrd="0" parTransId="{CADF6AE6-DE8E-441C-97A9-4C6D06F72907}" sibTransId="{371C749F-990C-4BD2-8735-C9EBFF19AA06}"/>
    <dgm:cxn modelId="{1488074F-2A17-4C14-80A0-1EB64790FA79}" type="presOf" srcId="{873DC3FA-FE43-4282-AFB1-65FDF3916921}" destId="{1F4590DD-54A1-4A90-8581-77356584F8DF}" srcOrd="0" destOrd="0" presId="urn:microsoft.com/office/officeart/2008/layout/VerticalCurvedList"/>
    <dgm:cxn modelId="{3EAFAC80-5DB3-4936-B72F-D2869938D42F}" type="presOf" srcId="{7FDEDAA1-321B-487C-9E45-9A04ACEF49DD}" destId="{5EFA0AFB-E7FF-4707-A402-F3C72638081A}" srcOrd="0" destOrd="0" presId="urn:microsoft.com/office/officeart/2008/layout/VerticalCurvedList"/>
    <dgm:cxn modelId="{C8E3FF28-4D7E-4170-A9B9-6C7E81C62DDE}" type="presOf" srcId="{5F68EFA7-2072-4D89-AEEB-F3DB7B150478}" destId="{2F4E88B3-137E-466A-B3B0-31EFE5B09CE6}" srcOrd="0" destOrd="0" presId="urn:microsoft.com/office/officeart/2008/layout/VerticalCurvedList"/>
    <dgm:cxn modelId="{F8A8338A-89E2-4B59-8258-02067C368987}" srcId="{954D601C-7A7A-40F3-9725-6869DA7E1C22}" destId="{873DC3FA-FE43-4282-AFB1-65FDF3916921}" srcOrd="6" destOrd="0" parTransId="{0B1FB7DA-4026-4E44-9500-F0EC92DA90C8}" sibTransId="{1F046BC7-A19C-4AAC-8EFA-4591BAC1AB04}"/>
    <dgm:cxn modelId="{1A70EE1A-B295-43EB-9F2E-F45BE6C917BA}" type="presOf" srcId="{76C523CF-FD5C-4571-8229-1897A161C8BE}" destId="{41483EB1-3E4B-438E-80A2-DB36DA265469}" srcOrd="0" destOrd="0" presId="urn:microsoft.com/office/officeart/2008/layout/VerticalCurvedList"/>
    <dgm:cxn modelId="{6F4F98E6-F138-4510-A4D6-7746D7F63297}" srcId="{954D601C-7A7A-40F3-9725-6869DA7E1C22}" destId="{5F68EFA7-2072-4D89-AEEB-F3DB7B150478}" srcOrd="1" destOrd="0" parTransId="{7DA634E6-1CFA-43BB-8A4D-5B06F6EF7561}" sibTransId="{6FDAC4C4-A950-4F80-8827-354C86435ED1}"/>
    <dgm:cxn modelId="{19C0F54D-D339-47F6-8AD6-990DC13F4C94}" srcId="{954D601C-7A7A-40F3-9725-6869DA7E1C22}" destId="{A44518A3-CB84-42EF-8B34-033B61DC42E2}" srcOrd="4" destOrd="0" parTransId="{28F0F142-C4DD-4004-BCAF-272AAA5E6869}" sibTransId="{CC9B1FE5-5E40-4546-A9C8-76E3DA1301C6}"/>
    <dgm:cxn modelId="{26386EB1-40CD-4181-B01A-0561288EDC0F}" type="presOf" srcId="{607A7E42-BF6A-42D5-86DE-4869E6BC03CB}" destId="{D607CB48-8552-4811-B4D2-60ED03546100}" srcOrd="0" destOrd="0" presId="urn:microsoft.com/office/officeart/2008/layout/VerticalCurvedList"/>
    <dgm:cxn modelId="{CF7CF6DD-6717-4DF9-8B17-57CEE6E265BC}" type="presOf" srcId="{954D601C-7A7A-40F3-9725-6869DA7E1C22}" destId="{7FD82F52-F207-4EB0-AD68-E09AD315BFF0}" srcOrd="0" destOrd="0" presId="urn:microsoft.com/office/officeart/2008/layout/VerticalCurvedList"/>
    <dgm:cxn modelId="{AE93969D-904A-4B4A-BA9B-F77A8EC734DE}" srcId="{954D601C-7A7A-40F3-9725-6869DA7E1C22}" destId="{607A7E42-BF6A-42D5-86DE-4869E6BC03CB}" srcOrd="2" destOrd="0" parTransId="{0A0E3BBB-0552-4511-A483-30E7403BC1FD}" sibTransId="{40AA2BC2-B91B-4169-B7DF-F48C1686C64B}"/>
    <dgm:cxn modelId="{825F24B2-7710-4CF2-8B7A-92357EC7EE2A}" srcId="{954D601C-7A7A-40F3-9725-6869DA7E1C22}" destId="{446041D7-531C-4732-BA03-2E78826C300A}" srcOrd="5" destOrd="0" parTransId="{D1140188-6C4D-4C81-AA1A-E895C5398AA1}" sibTransId="{89650C00-C22F-4207-BE75-EBC7F060C218}"/>
    <dgm:cxn modelId="{810A5BD1-F4BA-4008-B911-4D31C3BA6AC7}" type="presParOf" srcId="{7FD82F52-F207-4EB0-AD68-E09AD315BFF0}" destId="{28F5DC87-31C3-47D1-965B-F58F28984EA6}" srcOrd="0" destOrd="0" presId="urn:microsoft.com/office/officeart/2008/layout/VerticalCurvedList"/>
    <dgm:cxn modelId="{39EA43EE-C627-4BA1-87F5-80D69C6DBA16}" type="presParOf" srcId="{28F5DC87-31C3-47D1-965B-F58F28984EA6}" destId="{CB4C1CDB-5B74-4571-8D09-961345D14C09}" srcOrd="0" destOrd="0" presId="urn:microsoft.com/office/officeart/2008/layout/VerticalCurvedList"/>
    <dgm:cxn modelId="{7FEA39D3-483D-4DD2-A83B-F1C715D62CE2}" type="presParOf" srcId="{CB4C1CDB-5B74-4571-8D09-961345D14C09}" destId="{D427498F-8801-42D8-887F-DABFEFB63000}" srcOrd="0" destOrd="0" presId="urn:microsoft.com/office/officeart/2008/layout/VerticalCurvedList"/>
    <dgm:cxn modelId="{A1782067-5132-4EF8-BF54-7D4F72488585}" type="presParOf" srcId="{CB4C1CDB-5B74-4571-8D09-961345D14C09}" destId="{41483EB1-3E4B-438E-80A2-DB36DA265469}" srcOrd="1" destOrd="0" presId="urn:microsoft.com/office/officeart/2008/layout/VerticalCurvedList"/>
    <dgm:cxn modelId="{C19667A5-43B5-4E68-9C99-7D3388505398}" type="presParOf" srcId="{CB4C1CDB-5B74-4571-8D09-961345D14C09}" destId="{ABE0C0DD-C5BD-4750-8A95-FA2D34224A92}" srcOrd="2" destOrd="0" presId="urn:microsoft.com/office/officeart/2008/layout/VerticalCurvedList"/>
    <dgm:cxn modelId="{BBB86348-BD21-4525-86BB-CC1564E659EB}" type="presParOf" srcId="{CB4C1CDB-5B74-4571-8D09-961345D14C09}" destId="{69DE1915-00A8-4449-A237-68B6740AD17B}" srcOrd="3" destOrd="0" presId="urn:microsoft.com/office/officeart/2008/layout/VerticalCurvedList"/>
    <dgm:cxn modelId="{E1A84351-05F1-45F4-B4E0-08ED5C4C69E5}" type="presParOf" srcId="{28F5DC87-31C3-47D1-965B-F58F28984EA6}" destId="{5EFA0AFB-E7FF-4707-A402-F3C72638081A}" srcOrd="1" destOrd="0" presId="urn:microsoft.com/office/officeart/2008/layout/VerticalCurvedList"/>
    <dgm:cxn modelId="{7B7D0A12-4C3C-4B0D-A5BF-F223059311B8}" type="presParOf" srcId="{28F5DC87-31C3-47D1-965B-F58F28984EA6}" destId="{CB115415-D149-45B6-8BF8-369189287429}" srcOrd="2" destOrd="0" presId="urn:microsoft.com/office/officeart/2008/layout/VerticalCurvedList"/>
    <dgm:cxn modelId="{3D5140BF-8699-4519-AD7A-17ADFA498062}" type="presParOf" srcId="{CB115415-D149-45B6-8BF8-369189287429}" destId="{92016B88-A3D7-4B40-8432-8C28447E38EF}" srcOrd="0" destOrd="0" presId="urn:microsoft.com/office/officeart/2008/layout/VerticalCurvedList"/>
    <dgm:cxn modelId="{0232B1A4-1028-4567-83CC-0D683D012EE6}" type="presParOf" srcId="{28F5DC87-31C3-47D1-965B-F58F28984EA6}" destId="{2F4E88B3-137E-466A-B3B0-31EFE5B09CE6}" srcOrd="3" destOrd="0" presId="urn:microsoft.com/office/officeart/2008/layout/VerticalCurvedList"/>
    <dgm:cxn modelId="{5BA98C66-3009-4222-91AB-850217C939C6}" type="presParOf" srcId="{28F5DC87-31C3-47D1-965B-F58F28984EA6}" destId="{29BE47A1-7E9D-46A9-91C3-9A5529E87A05}" srcOrd="4" destOrd="0" presId="urn:microsoft.com/office/officeart/2008/layout/VerticalCurvedList"/>
    <dgm:cxn modelId="{9C82144D-0545-46CB-ABD6-BEBC3B39A7FC}" type="presParOf" srcId="{29BE47A1-7E9D-46A9-91C3-9A5529E87A05}" destId="{86D1B455-801A-4FC6-BE13-C9AF8741474A}" srcOrd="0" destOrd="0" presId="urn:microsoft.com/office/officeart/2008/layout/VerticalCurvedList"/>
    <dgm:cxn modelId="{E6E93BBE-362A-427E-9CB2-F3D9E2FE6C53}" type="presParOf" srcId="{28F5DC87-31C3-47D1-965B-F58F28984EA6}" destId="{D607CB48-8552-4811-B4D2-60ED03546100}" srcOrd="5" destOrd="0" presId="urn:microsoft.com/office/officeart/2008/layout/VerticalCurvedList"/>
    <dgm:cxn modelId="{173F80D8-ED16-4D72-B839-6297A98FCA2F}" type="presParOf" srcId="{28F5DC87-31C3-47D1-965B-F58F28984EA6}" destId="{72198123-D3BC-49F0-BCAA-D899D944B39F}" srcOrd="6" destOrd="0" presId="urn:microsoft.com/office/officeart/2008/layout/VerticalCurvedList"/>
    <dgm:cxn modelId="{4833520A-6485-4251-BB2F-002431AE6A82}" type="presParOf" srcId="{72198123-D3BC-49F0-BCAA-D899D944B39F}" destId="{F4FF9793-B297-4CE7-9910-E925B704D12F}" srcOrd="0" destOrd="0" presId="urn:microsoft.com/office/officeart/2008/layout/VerticalCurvedList"/>
    <dgm:cxn modelId="{F3F7812A-62DE-4597-A0EA-1C8580B7D24F}" type="presParOf" srcId="{28F5DC87-31C3-47D1-965B-F58F28984EA6}" destId="{3149BB51-7900-41C2-A8B9-6AAD1AA7345D}" srcOrd="7" destOrd="0" presId="urn:microsoft.com/office/officeart/2008/layout/VerticalCurvedList"/>
    <dgm:cxn modelId="{E5258253-7FAB-4BDF-ABC7-6DF663A3C5A4}" type="presParOf" srcId="{28F5DC87-31C3-47D1-965B-F58F28984EA6}" destId="{A27ECD1B-E496-4148-9ACB-16F95107B695}" srcOrd="8" destOrd="0" presId="urn:microsoft.com/office/officeart/2008/layout/VerticalCurvedList"/>
    <dgm:cxn modelId="{2D4CDAAA-AF5D-420C-8101-C363D1853D23}" type="presParOf" srcId="{A27ECD1B-E496-4148-9ACB-16F95107B695}" destId="{20A79EB7-9C0A-40FF-AF8E-0E8063A031F0}" srcOrd="0" destOrd="0" presId="urn:microsoft.com/office/officeart/2008/layout/VerticalCurvedList"/>
    <dgm:cxn modelId="{82238DEE-0E4E-47AE-802F-BF40E9CE0339}" type="presParOf" srcId="{28F5DC87-31C3-47D1-965B-F58F28984EA6}" destId="{28479974-787F-40C2-BE7C-1145AE6FFE5B}" srcOrd="9" destOrd="0" presId="urn:microsoft.com/office/officeart/2008/layout/VerticalCurvedList"/>
    <dgm:cxn modelId="{FCB65B06-1409-4680-BAE2-74DC39DC948C}" type="presParOf" srcId="{28F5DC87-31C3-47D1-965B-F58F28984EA6}" destId="{C95328AE-26A2-4B25-938E-244542A0FD0D}" srcOrd="10" destOrd="0" presId="urn:microsoft.com/office/officeart/2008/layout/VerticalCurvedList"/>
    <dgm:cxn modelId="{9CCE56DE-923D-4FED-AD62-80AC22D83F08}" type="presParOf" srcId="{C95328AE-26A2-4B25-938E-244542A0FD0D}" destId="{258BA0D4-F182-4257-9E99-FD9DB15B073F}" srcOrd="0" destOrd="0" presId="urn:microsoft.com/office/officeart/2008/layout/VerticalCurvedList"/>
    <dgm:cxn modelId="{0C2E3148-13CB-44C3-B61D-98E3A5178729}" type="presParOf" srcId="{28F5DC87-31C3-47D1-965B-F58F28984EA6}" destId="{81354231-E091-44D8-A0E1-49AEA829A3BB}" srcOrd="11" destOrd="0" presId="urn:microsoft.com/office/officeart/2008/layout/VerticalCurvedList"/>
    <dgm:cxn modelId="{B9338A6E-9161-4712-B390-3C172D165CAC}" type="presParOf" srcId="{28F5DC87-31C3-47D1-965B-F58F28984EA6}" destId="{8855BDD0-B6B4-448F-A0CB-9E9959B05AEB}" srcOrd="12" destOrd="0" presId="urn:microsoft.com/office/officeart/2008/layout/VerticalCurvedList"/>
    <dgm:cxn modelId="{E91177A4-95F8-409C-8055-492DB399BDD3}" type="presParOf" srcId="{8855BDD0-B6B4-448F-A0CB-9E9959B05AEB}" destId="{3E2D51F9-7FF2-4158-BB5E-0A44B7FDCE8F}" srcOrd="0" destOrd="0" presId="urn:microsoft.com/office/officeart/2008/layout/VerticalCurvedList"/>
    <dgm:cxn modelId="{DE01F2EA-151E-4323-A26B-B9A19EFC9ED2}" type="presParOf" srcId="{28F5DC87-31C3-47D1-965B-F58F28984EA6}" destId="{1F4590DD-54A1-4A90-8581-77356584F8DF}" srcOrd="13" destOrd="0" presId="urn:microsoft.com/office/officeart/2008/layout/VerticalCurvedList"/>
    <dgm:cxn modelId="{795F94CB-1E35-432F-8500-1D3A4289E40C}" type="presParOf" srcId="{28F5DC87-31C3-47D1-965B-F58F28984EA6}" destId="{6DE9F0A4-C5D0-489F-9787-956FC429D09E}" srcOrd="14" destOrd="0" presId="urn:microsoft.com/office/officeart/2008/layout/VerticalCurvedList"/>
    <dgm:cxn modelId="{AFCA4368-B8C5-4CF0-82C9-F83DB4B71D4F}" type="presParOf" srcId="{6DE9F0A4-C5D0-489F-9787-956FC429D09E}" destId="{37445750-CA42-41F3-AD05-427064A973E9}"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DBDADA9-FFB9-4B24-ADA0-BA1218F79E7C}"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2CB6D498-63C6-4A81-B25B-D770C5621626}">
      <dgm:prSet/>
      <dgm:spPr/>
      <dgm:t>
        <a:bodyPr/>
        <a:lstStyle/>
        <a:p>
          <a:pPr rtl="0"/>
          <a:r>
            <a:rPr lang="en-US" b="0" baseline="0" dirty="0" smtClean="0"/>
            <a:t>Meaning &amp; definition</a:t>
          </a:r>
          <a:endParaRPr lang="en-US" b="0" dirty="0"/>
        </a:p>
      </dgm:t>
    </dgm:pt>
    <dgm:pt modelId="{59F3B4CD-0CD9-4732-838F-2D64479A53B6}" type="parTrans" cxnId="{73E0BB00-A589-41A2-AEB4-B5673371DD4E}">
      <dgm:prSet/>
      <dgm:spPr/>
      <dgm:t>
        <a:bodyPr/>
        <a:lstStyle/>
        <a:p>
          <a:endParaRPr lang="en-US"/>
        </a:p>
      </dgm:t>
    </dgm:pt>
    <dgm:pt modelId="{242A5566-B682-4CBD-8AF8-D241AE6E50F3}" type="sibTrans" cxnId="{73E0BB00-A589-41A2-AEB4-B5673371DD4E}">
      <dgm:prSet/>
      <dgm:spPr/>
      <dgm:t>
        <a:bodyPr/>
        <a:lstStyle/>
        <a:p>
          <a:endParaRPr lang="en-US"/>
        </a:p>
      </dgm:t>
    </dgm:pt>
    <dgm:pt modelId="{93FE2D9B-AD81-470C-9458-31B6705D106D}">
      <dgm:prSet/>
      <dgm:spPr/>
      <dgm:t>
        <a:bodyPr/>
        <a:lstStyle/>
        <a:p>
          <a:pPr rtl="0"/>
          <a:r>
            <a:rPr lang="en-US" b="0" baseline="0" dirty="0" smtClean="0"/>
            <a:t>Quranic Evidence</a:t>
          </a:r>
          <a:endParaRPr lang="en-US" b="0" dirty="0"/>
        </a:p>
      </dgm:t>
    </dgm:pt>
    <dgm:pt modelId="{9ADF2800-CE2F-42A8-9D0B-8FC407C49553}" type="parTrans" cxnId="{B127E287-3E5D-4441-A0E1-4628D702E562}">
      <dgm:prSet/>
      <dgm:spPr/>
      <dgm:t>
        <a:bodyPr/>
        <a:lstStyle/>
        <a:p>
          <a:endParaRPr lang="en-US"/>
        </a:p>
      </dgm:t>
    </dgm:pt>
    <dgm:pt modelId="{1F42F2AB-9D92-45BB-8EAF-EBFEEED06C02}" type="sibTrans" cxnId="{B127E287-3E5D-4441-A0E1-4628D702E562}">
      <dgm:prSet/>
      <dgm:spPr/>
      <dgm:t>
        <a:bodyPr/>
        <a:lstStyle/>
        <a:p>
          <a:endParaRPr lang="en-US"/>
        </a:p>
      </dgm:t>
    </dgm:pt>
    <dgm:pt modelId="{DCCF2D73-8200-4965-95FF-F84CDBE20C4E}">
      <dgm:prSet/>
      <dgm:spPr/>
      <dgm:t>
        <a:bodyPr/>
        <a:lstStyle/>
        <a:p>
          <a:pPr rtl="0"/>
          <a:r>
            <a:rPr lang="en-US" b="0" baseline="0" dirty="0" smtClean="0"/>
            <a:t>Hadith Evidence</a:t>
          </a:r>
          <a:endParaRPr lang="en-US" b="0" dirty="0"/>
        </a:p>
      </dgm:t>
    </dgm:pt>
    <dgm:pt modelId="{7DC71F91-2644-460F-B629-DABAF19679CD}" type="parTrans" cxnId="{CBF77732-8439-4716-AD03-E17E639E9E1C}">
      <dgm:prSet/>
      <dgm:spPr/>
      <dgm:t>
        <a:bodyPr/>
        <a:lstStyle/>
        <a:p>
          <a:endParaRPr lang="en-US"/>
        </a:p>
      </dgm:t>
    </dgm:pt>
    <dgm:pt modelId="{E75A19C4-7CFC-43FF-BF0F-0943AF2EA9EF}" type="sibTrans" cxnId="{CBF77732-8439-4716-AD03-E17E639E9E1C}">
      <dgm:prSet/>
      <dgm:spPr/>
      <dgm:t>
        <a:bodyPr/>
        <a:lstStyle/>
        <a:p>
          <a:endParaRPr lang="en-US"/>
        </a:p>
      </dgm:t>
    </dgm:pt>
    <dgm:pt modelId="{80FAA6F6-10DF-4C80-9B8C-616798AD809D}">
      <dgm:prSet/>
      <dgm:spPr/>
      <dgm:t>
        <a:bodyPr/>
        <a:lstStyle/>
        <a:p>
          <a:pPr rtl="0"/>
          <a:r>
            <a:rPr lang="en-US" b="0" baseline="0" dirty="0" smtClean="0"/>
            <a:t>Consensus of Nation</a:t>
          </a:r>
          <a:endParaRPr lang="en-US" b="0" dirty="0"/>
        </a:p>
      </dgm:t>
    </dgm:pt>
    <dgm:pt modelId="{37B93E5B-F57F-4EF8-A56B-8977A38DCC52}" type="parTrans" cxnId="{BE989EBB-50C3-4828-99E5-BC82DB769286}">
      <dgm:prSet/>
      <dgm:spPr/>
      <dgm:t>
        <a:bodyPr/>
        <a:lstStyle/>
        <a:p>
          <a:endParaRPr lang="en-US"/>
        </a:p>
      </dgm:t>
    </dgm:pt>
    <dgm:pt modelId="{B695322E-C28A-4224-91FB-01F8C1B5D04B}" type="sibTrans" cxnId="{BE989EBB-50C3-4828-99E5-BC82DB769286}">
      <dgm:prSet/>
      <dgm:spPr/>
      <dgm:t>
        <a:bodyPr/>
        <a:lstStyle/>
        <a:p>
          <a:endParaRPr lang="en-US"/>
        </a:p>
      </dgm:t>
    </dgm:pt>
    <dgm:pt modelId="{88116203-03F3-4D53-AFD7-127FE08A0002}">
      <dgm:prSet/>
      <dgm:spPr/>
      <dgm:t>
        <a:bodyPr/>
        <a:lstStyle/>
        <a:p>
          <a:pPr rtl="0"/>
          <a:r>
            <a:rPr lang="en-US" b="0" baseline="0" dirty="0" smtClean="0"/>
            <a:t>The Constitution Law of Pakistan state</a:t>
          </a:r>
          <a:r>
            <a:rPr lang="en-US" b="1" baseline="0" dirty="0" smtClean="0"/>
            <a:t>s</a:t>
          </a:r>
          <a:endParaRPr lang="en-US" dirty="0"/>
        </a:p>
      </dgm:t>
    </dgm:pt>
    <dgm:pt modelId="{6E74542B-132C-412B-8516-89CC9B6619D4}" type="parTrans" cxnId="{DD095E47-DB84-43D0-8FB8-BDBDF44A268B}">
      <dgm:prSet/>
      <dgm:spPr/>
      <dgm:t>
        <a:bodyPr/>
        <a:lstStyle/>
        <a:p>
          <a:endParaRPr lang="en-US"/>
        </a:p>
      </dgm:t>
    </dgm:pt>
    <dgm:pt modelId="{B3078615-4C2E-4131-A01F-30A6B8895028}" type="sibTrans" cxnId="{DD095E47-DB84-43D0-8FB8-BDBDF44A268B}">
      <dgm:prSet/>
      <dgm:spPr/>
      <dgm:t>
        <a:bodyPr/>
        <a:lstStyle/>
        <a:p>
          <a:endParaRPr lang="en-US"/>
        </a:p>
      </dgm:t>
    </dgm:pt>
    <dgm:pt modelId="{CC1C3E9D-9168-455E-A472-7AAA36B00921}">
      <dgm:prSet custT="1"/>
      <dgm:spPr/>
      <dgm:t>
        <a:bodyPr/>
        <a:lstStyle/>
        <a:p>
          <a:pPr rtl="0"/>
          <a:r>
            <a:rPr lang="ur-PK" sz="3600" b="1" baseline="0" dirty="0" smtClean="0">
              <a:solidFill>
                <a:schemeClr val="tx1"/>
              </a:solidFill>
            </a:rPr>
            <a:t>      </a:t>
          </a:r>
          <a:r>
            <a:rPr lang="en-US" sz="3600" b="1" baseline="0" dirty="0" smtClean="0">
              <a:solidFill>
                <a:schemeClr val="tx1"/>
              </a:solidFill>
            </a:rPr>
            <a:t>Finality of Prophet hood</a:t>
          </a:r>
          <a:endParaRPr lang="en-US" sz="3600" dirty="0">
            <a:solidFill>
              <a:schemeClr val="tx1"/>
            </a:solidFill>
          </a:endParaRPr>
        </a:p>
      </dgm:t>
    </dgm:pt>
    <dgm:pt modelId="{77DB0D84-9377-4C0C-8F82-C26A8F0E98DE}" type="sibTrans" cxnId="{AF3BE7E9-7B51-4C26-919C-598AC286DB79}">
      <dgm:prSet/>
      <dgm:spPr/>
      <dgm:t>
        <a:bodyPr/>
        <a:lstStyle/>
        <a:p>
          <a:endParaRPr lang="en-US"/>
        </a:p>
      </dgm:t>
    </dgm:pt>
    <dgm:pt modelId="{B07B1086-A6D5-40AC-9F8E-63F63C3C5723}" type="parTrans" cxnId="{AF3BE7E9-7B51-4C26-919C-598AC286DB79}">
      <dgm:prSet/>
      <dgm:spPr/>
      <dgm:t>
        <a:bodyPr/>
        <a:lstStyle/>
        <a:p>
          <a:endParaRPr lang="en-US"/>
        </a:p>
      </dgm:t>
    </dgm:pt>
    <dgm:pt modelId="{42E29C9B-90FD-4BB1-ADFC-6E0B9CE444D2}" type="pres">
      <dgm:prSet presAssocID="{5DBDADA9-FFB9-4B24-ADA0-BA1218F79E7C}" presName="linear" presStyleCnt="0">
        <dgm:presLayoutVars>
          <dgm:dir/>
          <dgm:animLvl val="lvl"/>
          <dgm:resizeHandles val="exact"/>
        </dgm:presLayoutVars>
      </dgm:prSet>
      <dgm:spPr/>
      <dgm:t>
        <a:bodyPr/>
        <a:lstStyle/>
        <a:p>
          <a:endParaRPr lang="en-US"/>
        </a:p>
      </dgm:t>
    </dgm:pt>
    <dgm:pt modelId="{43503C17-589F-4053-8019-BEDB19C48422}" type="pres">
      <dgm:prSet presAssocID="{CC1C3E9D-9168-455E-A472-7AAA36B00921}" presName="parentLin" presStyleCnt="0"/>
      <dgm:spPr/>
    </dgm:pt>
    <dgm:pt modelId="{69474EE1-27EF-49D6-B5A6-7DE8341544BB}" type="pres">
      <dgm:prSet presAssocID="{CC1C3E9D-9168-455E-A472-7AAA36B00921}" presName="parentLeftMargin" presStyleLbl="node1" presStyleIdx="0" presStyleCnt="6"/>
      <dgm:spPr/>
      <dgm:t>
        <a:bodyPr/>
        <a:lstStyle/>
        <a:p>
          <a:endParaRPr lang="en-US"/>
        </a:p>
      </dgm:t>
    </dgm:pt>
    <dgm:pt modelId="{4A897D9F-E534-473B-826B-6379971CB35A}" type="pres">
      <dgm:prSet presAssocID="{CC1C3E9D-9168-455E-A472-7AAA36B00921}" presName="parentText" presStyleLbl="node1" presStyleIdx="0" presStyleCnt="6">
        <dgm:presLayoutVars>
          <dgm:chMax val="0"/>
          <dgm:bulletEnabled val="1"/>
        </dgm:presLayoutVars>
      </dgm:prSet>
      <dgm:spPr/>
      <dgm:t>
        <a:bodyPr/>
        <a:lstStyle/>
        <a:p>
          <a:endParaRPr lang="en-US"/>
        </a:p>
      </dgm:t>
    </dgm:pt>
    <dgm:pt modelId="{E6706638-B3E0-49E2-BA36-DFFBCE2D719B}" type="pres">
      <dgm:prSet presAssocID="{CC1C3E9D-9168-455E-A472-7AAA36B00921}" presName="negativeSpace" presStyleCnt="0"/>
      <dgm:spPr/>
    </dgm:pt>
    <dgm:pt modelId="{652F9D1E-DF25-4DF3-AF39-1A56F9C41F85}" type="pres">
      <dgm:prSet presAssocID="{CC1C3E9D-9168-455E-A472-7AAA36B00921}" presName="childText" presStyleLbl="conFgAcc1" presStyleIdx="0" presStyleCnt="6">
        <dgm:presLayoutVars>
          <dgm:bulletEnabled val="1"/>
        </dgm:presLayoutVars>
      </dgm:prSet>
      <dgm:spPr/>
    </dgm:pt>
    <dgm:pt modelId="{D56E5172-3E76-4580-8A49-20D57E3FE63F}" type="pres">
      <dgm:prSet presAssocID="{77DB0D84-9377-4C0C-8F82-C26A8F0E98DE}" presName="spaceBetweenRectangles" presStyleCnt="0"/>
      <dgm:spPr/>
    </dgm:pt>
    <dgm:pt modelId="{B061C73D-D659-42F1-BD03-C652E7371212}" type="pres">
      <dgm:prSet presAssocID="{2CB6D498-63C6-4A81-B25B-D770C5621626}" presName="parentLin" presStyleCnt="0"/>
      <dgm:spPr/>
    </dgm:pt>
    <dgm:pt modelId="{358BBBCF-0C51-4667-B97A-742308513259}" type="pres">
      <dgm:prSet presAssocID="{2CB6D498-63C6-4A81-B25B-D770C5621626}" presName="parentLeftMargin" presStyleLbl="node1" presStyleIdx="0" presStyleCnt="6"/>
      <dgm:spPr/>
      <dgm:t>
        <a:bodyPr/>
        <a:lstStyle/>
        <a:p>
          <a:endParaRPr lang="en-US"/>
        </a:p>
      </dgm:t>
    </dgm:pt>
    <dgm:pt modelId="{61E6856E-52A2-453D-A7C1-9E2BE2264D57}" type="pres">
      <dgm:prSet presAssocID="{2CB6D498-63C6-4A81-B25B-D770C5621626}" presName="parentText" presStyleLbl="node1" presStyleIdx="1" presStyleCnt="6">
        <dgm:presLayoutVars>
          <dgm:chMax val="0"/>
          <dgm:bulletEnabled val="1"/>
        </dgm:presLayoutVars>
      </dgm:prSet>
      <dgm:spPr/>
      <dgm:t>
        <a:bodyPr/>
        <a:lstStyle/>
        <a:p>
          <a:endParaRPr lang="en-US"/>
        </a:p>
      </dgm:t>
    </dgm:pt>
    <dgm:pt modelId="{8B272D4B-6D4C-406C-AFD2-5E5FC10F8C09}" type="pres">
      <dgm:prSet presAssocID="{2CB6D498-63C6-4A81-B25B-D770C5621626}" presName="negativeSpace" presStyleCnt="0"/>
      <dgm:spPr/>
    </dgm:pt>
    <dgm:pt modelId="{FDB7A508-20E4-4035-BF43-E9CC80228F93}" type="pres">
      <dgm:prSet presAssocID="{2CB6D498-63C6-4A81-B25B-D770C5621626}" presName="childText" presStyleLbl="conFgAcc1" presStyleIdx="1" presStyleCnt="6">
        <dgm:presLayoutVars>
          <dgm:bulletEnabled val="1"/>
        </dgm:presLayoutVars>
      </dgm:prSet>
      <dgm:spPr/>
    </dgm:pt>
    <dgm:pt modelId="{EB0C6AB3-E70B-48C6-ADB5-C536E7ABE935}" type="pres">
      <dgm:prSet presAssocID="{242A5566-B682-4CBD-8AF8-D241AE6E50F3}" presName="spaceBetweenRectangles" presStyleCnt="0"/>
      <dgm:spPr/>
    </dgm:pt>
    <dgm:pt modelId="{EEC45D0F-4168-418A-BCD5-6E68F3FA46C0}" type="pres">
      <dgm:prSet presAssocID="{93FE2D9B-AD81-470C-9458-31B6705D106D}" presName="parentLin" presStyleCnt="0"/>
      <dgm:spPr/>
    </dgm:pt>
    <dgm:pt modelId="{DE8FEE53-029D-4C24-9596-5B023672C462}" type="pres">
      <dgm:prSet presAssocID="{93FE2D9B-AD81-470C-9458-31B6705D106D}" presName="parentLeftMargin" presStyleLbl="node1" presStyleIdx="1" presStyleCnt="6"/>
      <dgm:spPr/>
      <dgm:t>
        <a:bodyPr/>
        <a:lstStyle/>
        <a:p>
          <a:endParaRPr lang="en-US"/>
        </a:p>
      </dgm:t>
    </dgm:pt>
    <dgm:pt modelId="{6D51A84F-75EF-41D7-9FEF-F4BD07CF5647}" type="pres">
      <dgm:prSet presAssocID="{93FE2D9B-AD81-470C-9458-31B6705D106D}" presName="parentText" presStyleLbl="node1" presStyleIdx="2" presStyleCnt="6">
        <dgm:presLayoutVars>
          <dgm:chMax val="0"/>
          <dgm:bulletEnabled val="1"/>
        </dgm:presLayoutVars>
      </dgm:prSet>
      <dgm:spPr/>
      <dgm:t>
        <a:bodyPr/>
        <a:lstStyle/>
        <a:p>
          <a:endParaRPr lang="en-US"/>
        </a:p>
      </dgm:t>
    </dgm:pt>
    <dgm:pt modelId="{784684A7-A4A2-4D0C-8126-8DCAFBCB0147}" type="pres">
      <dgm:prSet presAssocID="{93FE2D9B-AD81-470C-9458-31B6705D106D}" presName="negativeSpace" presStyleCnt="0"/>
      <dgm:spPr/>
    </dgm:pt>
    <dgm:pt modelId="{CF3E8D29-0A14-4EBF-9CAA-7A915A9699C4}" type="pres">
      <dgm:prSet presAssocID="{93FE2D9B-AD81-470C-9458-31B6705D106D}" presName="childText" presStyleLbl="conFgAcc1" presStyleIdx="2" presStyleCnt="6">
        <dgm:presLayoutVars>
          <dgm:bulletEnabled val="1"/>
        </dgm:presLayoutVars>
      </dgm:prSet>
      <dgm:spPr/>
    </dgm:pt>
    <dgm:pt modelId="{00C435E8-F39E-420D-BF20-71929F9E098A}" type="pres">
      <dgm:prSet presAssocID="{1F42F2AB-9D92-45BB-8EAF-EBFEEED06C02}" presName="spaceBetweenRectangles" presStyleCnt="0"/>
      <dgm:spPr/>
    </dgm:pt>
    <dgm:pt modelId="{9860D8D8-7FF0-4226-A0DB-D58C5E3DA62E}" type="pres">
      <dgm:prSet presAssocID="{DCCF2D73-8200-4965-95FF-F84CDBE20C4E}" presName="parentLin" presStyleCnt="0"/>
      <dgm:spPr/>
    </dgm:pt>
    <dgm:pt modelId="{1AB1B3A3-7038-4594-80E4-D0CE6CAF389B}" type="pres">
      <dgm:prSet presAssocID="{DCCF2D73-8200-4965-95FF-F84CDBE20C4E}" presName="parentLeftMargin" presStyleLbl="node1" presStyleIdx="2" presStyleCnt="6"/>
      <dgm:spPr/>
      <dgm:t>
        <a:bodyPr/>
        <a:lstStyle/>
        <a:p>
          <a:endParaRPr lang="en-US"/>
        </a:p>
      </dgm:t>
    </dgm:pt>
    <dgm:pt modelId="{F66E43F0-16C4-4F9B-847E-9118947B2A48}" type="pres">
      <dgm:prSet presAssocID="{DCCF2D73-8200-4965-95FF-F84CDBE20C4E}" presName="parentText" presStyleLbl="node1" presStyleIdx="3" presStyleCnt="6" custLinFactNeighborX="13333" custLinFactNeighborY="4130">
        <dgm:presLayoutVars>
          <dgm:chMax val="0"/>
          <dgm:bulletEnabled val="1"/>
        </dgm:presLayoutVars>
      </dgm:prSet>
      <dgm:spPr/>
      <dgm:t>
        <a:bodyPr/>
        <a:lstStyle/>
        <a:p>
          <a:endParaRPr lang="en-US"/>
        </a:p>
      </dgm:t>
    </dgm:pt>
    <dgm:pt modelId="{B9B5263B-FCE1-44A8-9D31-229A192FA5A4}" type="pres">
      <dgm:prSet presAssocID="{DCCF2D73-8200-4965-95FF-F84CDBE20C4E}" presName="negativeSpace" presStyleCnt="0"/>
      <dgm:spPr/>
    </dgm:pt>
    <dgm:pt modelId="{98FA40EE-802C-425D-9C9A-98E96AA31280}" type="pres">
      <dgm:prSet presAssocID="{DCCF2D73-8200-4965-95FF-F84CDBE20C4E}" presName="childText" presStyleLbl="conFgAcc1" presStyleIdx="3" presStyleCnt="6">
        <dgm:presLayoutVars>
          <dgm:bulletEnabled val="1"/>
        </dgm:presLayoutVars>
      </dgm:prSet>
      <dgm:spPr/>
    </dgm:pt>
    <dgm:pt modelId="{8B6DC28C-5736-423B-842D-BA8B01E8932B}" type="pres">
      <dgm:prSet presAssocID="{E75A19C4-7CFC-43FF-BF0F-0943AF2EA9EF}" presName="spaceBetweenRectangles" presStyleCnt="0"/>
      <dgm:spPr/>
    </dgm:pt>
    <dgm:pt modelId="{FEA49DB0-78FC-4E4A-9E07-B81BE191B8AB}" type="pres">
      <dgm:prSet presAssocID="{80FAA6F6-10DF-4C80-9B8C-616798AD809D}" presName="parentLin" presStyleCnt="0"/>
      <dgm:spPr/>
    </dgm:pt>
    <dgm:pt modelId="{D7681C05-28C2-48E3-B209-EF01CEFCFD71}" type="pres">
      <dgm:prSet presAssocID="{80FAA6F6-10DF-4C80-9B8C-616798AD809D}" presName="parentLeftMargin" presStyleLbl="node1" presStyleIdx="3" presStyleCnt="6"/>
      <dgm:spPr/>
      <dgm:t>
        <a:bodyPr/>
        <a:lstStyle/>
        <a:p>
          <a:endParaRPr lang="en-US"/>
        </a:p>
      </dgm:t>
    </dgm:pt>
    <dgm:pt modelId="{01D1127D-AAF7-4F23-B515-79DA515A8A8B}" type="pres">
      <dgm:prSet presAssocID="{80FAA6F6-10DF-4C80-9B8C-616798AD809D}" presName="parentText" presStyleLbl="node1" presStyleIdx="4" presStyleCnt="6">
        <dgm:presLayoutVars>
          <dgm:chMax val="0"/>
          <dgm:bulletEnabled val="1"/>
        </dgm:presLayoutVars>
      </dgm:prSet>
      <dgm:spPr/>
      <dgm:t>
        <a:bodyPr/>
        <a:lstStyle/>
        <a:p>
          <a:endParaRPr lang="en-US"/>
        </a:p>
      </dgm:t>
    </dgm:pt>
    <dgm:pt modelId="{3E62B22C-8DFE-4EF3-96A4-74B5214B4387}" type="pres">
      <dgm:prSet presAssocID="{80FAA6F6-10DF-4C80-9B8C-616798AD809D}" presName="negativeSpace" presStyleCnt="0"/>
      <dgm:spPr/>
    </dgm:pt>
    <dgm:pt modelId="{B39D5C86-DFD6-4FFD-909B-C8B389CC1331}" type="pres">
      <dgm:prSet presAssocID="{80FAA6F6-10DF-4C80-9B8C-616798AD809D}" presName="childText" presStyleLbl="conFgAcc1" presStyleIdx="4" presStyleCnt="6">
        <dgm:presLayoutVars>
          <dgm:bulletEnabled val="1"/>
        </dgm:presLayoutVars>
      </dgm:prSet>
      <dgm:spPr/>
    </dgm:pt>
    <dgm:pt modelId="{F40DD08D-AD98-4998-BCF9-785B1F62F3D4}" type="pres">
      <dgm:prSet presAssocID="{B695322E-C28A-4224-91FB-01F8C1B5D04B}" presName="spaceBetweenRectangles" presStyleCnt="0"/>
      <dgm:spPr/>
    </dgm:pt>
    <dgm:pt modelId="{5D28A91D-7982-47F4-8863-28934EEF9303}" type="pres">
      <dgm:prSet presAssocID="{88116203-03F3-4D53-AFD7-127FE08A0002}" presName="parentLin" presStyleCnt="0"/>
      <dgm:spPr/>
    </dgm:pt>
    <dgm:pt modelId="{D7C0B5C6-A85B-4F07-933F-86E6C79EA87D}" type="pres">
      <dgm:prSet presAssocID="{88116203-03F3-4D53-AFD7-127FE08A0002}" presName="parentLeftMargin" presStyleLbl="node1" presStyleIdx="4" presStyleCnt="6"/>
      <dgm:spPr/>
      <dgm:t>
        <a:bodyPr/>
        <a:lstStyle/>
        <a:p>
          <a:endParaRPr lang="en-US"/>
        </a:p>
      </dgm:t>
    </dgm:pt>
    <dgm:pt modelId="{07729051-4BCE-4160-B580-2C760E584816}" type="pres">
      <dgm:prSet presAssocID="{88116203-03F3-4D53-AFD7-127FE08A0002}" presName="parentText" presStyleLbl="node1" presStyleIdx="5" presStyleCnt="6">
        <dgm:presLayoutVars>
          <dgm:chMax val="0"/>
          <dgm:bulletEnabled val="1"/>
        </dgm:presLayoutVars>
      </dgm:prSet>
      <dgm:spPr/>
      <dgm:t>
        <a:bodyPr/>
        <a:lstStyle/>
        <a:p>
          <a:endParaRPr lang="en-US"/>
        </a:p>
      </dgm:t>
    </dgm:pt>
    <dgm:pt modelId="{240B0044-3576-406B-8849-E1F8D839334C}" type="pres">
      <dgm:prSet presAssocID="{88116203-03F3-4D53-AFD7-127FE08A0002}" presName="negativeSpace" presStyleCnt="0"/>
      <dgm:spPr/>
    </dgm:pt>
    <dgm:pt modelId="{0C3CBAFF-1D2D-47F4-B111-DFAEA67386BB}" type="pres">
      <dgm:prSet presAssocID="{88116203-03F3-4D53-AFD7-127FE08A0002}" presName="childText" presStyleLbl="conFgAcc1" presStyleIdx="5" presStyleCnt="6">
        <dgm:presLayoutVars>
          <dgm:bulletEnabled val="1"/>
        </dgm:presLayoutVars>
      </dgm:prSet>
      <dgm:spPr/>
    </dgm:pt>
  </dgm:ptLst>
  <dgm:cxnLst>
    <dgm:cxn modelId="{B127E287-3E5D-4441-A0E1-4628D702E562}" srcId="{5DBDADA9-FFB9-4B24-ADA0-BA1218F79E7C}" destId="{93FE2D9B-AD81-470C-9458-31B6705D106D}" srcOrd="2" destOrd="0" parTransId="{9ADF2800-CE2F-42A8-9D0B-8FC407C49553}" sibTransId="{1F42F2AB-9D92-45BB-8EAF-EBFEEED06C02}"/>
    <dgm:cxn modelId="{56286EB0-8E51-45A4-BAE5-E70808FB83B6}" type="presOf" srcId="{5DBDADA9-FFB9-4B24-ADA0-BA1218F79E7C}" destId="{42E29C9B-90FD-4BB1-ADFC-6E0B9CE444D2}" srcOrd="0" destOrd="0" presId="urn:microsoft.com/office/officeart/2005/8/layout/list1"/>
    <dgm:cxn modelId="{CBF77732-8439-4716-AD03-E17E639E9E1C}" srcId="{5DBDADA9-FFB9-4B24-ADA0-BA1218F79E7C}" destId="{DCCF2D73-8200-4965-95FF-F84CDBE20C4E}" srcOrd="3" destOrd="0" parTransId="{7DC71F91-2644-460F-B629-DABAF19679CD}" sibTransId="{E75A19C4-7CFC-43FF-BF0F-0943AF2EA9EF}"/>
    <dgm:cxn modelId="{F928D502-A5B9-4B4C-AB31-6C6F111DC723}" type="presOf" srcId="{DCCF2D73-8200-4965-95FF-F84CDBE20C4E}" destId="{1AB1B3A3-7038-4594-80E4-D0CE6CAF389B}" srcOrd="0" destOrd="0" presId="urn:microsoft.com/office/officeart/2005/8/layout/list1"/>
    <dgm:cxn modelId="{70F7A513-EE70-4B5B-B0C2-23F7156017A8}" type="presOf" srcId="{93FE2D9B-AD81-470C-9458-31B6705D106D}" destId="{6D51A84F-75EF-41D7-9FEF-F4BD07CF5647}" srcOrd="1" destOrd="0" presId="urn:microsoft.com/office/officeart/2005/8/layout/list1"/>
    <dgm:cxn modelId="{A8096750-E929-4819-8198-CD98533FD4DB}" type="presOf" srcId="{88116203-03F3-4D53-AFD7-127FE08A0002}" destId="{07729051-4BCE-4160-B580-2C760E584816}" srcOrd="1" destOrd="0" presId="urn:microsoft.com/office/officeart/2005/8/layout/list1"/>
    <dgm:cxn modelId="{BE6AE7BA-7CD6-4D6D-A661-0C5811C6DFE1}" type="presOf" srcId="{CC1C3E9D-9168-455E-A472-7AAA36B00921}" destId="{4A897D9F-E534-473B-826B-6379971CB35A}" srcOrd="1" destOrd="0" presId="urn:microsoft.com/office/officeart/2005/8/layout/list1"/>
    <dgm:cxn modelId="{DE49CD32-EBBA-4525-A3C7-0CCAC9BF86B0}" type="presOf" srcId="{80FAA6F6-10DF-4C80-9B8C-616798AD809D}" destId="{01D1127D-AAF7-4F23-B515-79DA515A8A8B}" srcOrd="1" destOrd="0" presId="urn:microsoft.com/office/officeart/2005/8/layout/list1"/>
    <dgm:cxn modelId="{0320726C-C71B-4BA9-9919-F2C291D875E7}" type="presOf" srcId="{93FE2D9B-AD81-470C-9458-31B6705D106D}" destId="{DE8FEE53-029D-4C24-9596-5B023672C462}" srcOrd="0" destOrd="0" presId="urn:microsoft.com/office/officeart/2005/8/layout/list1"/>
    <dgm:cxn modelId="{F88BD27A-820D-44A0-9418-AE660D64D193}" type="presOf" srcId="{2CB6D498-63C6-4A81-B25B-D770C5621626}" destId="{358BBBCF-0C51-4667-B97A-742308513259}" srcOrd="0" destOrd="0" presId="urn:microsoft.com/office/officeart/2005/8/layout/list1"/>
    <dgm:cxn modelId="{7F20F6F0-03EE-495C-9AC6-C48F5618D7EC}" type="presOf" srcId="{80FAA6F6-10DF-4C80-9B8C-616798AD809D}" destId="{D7681C05-28C2-48E3-B209-EF01CEFCFD71}" srcOrd="0" destOrd="0" presId="urn:microsoft.com/office/officeart/2005/8/layout/list1"/>
    <dgm:cxn modelId="{F6F3FEB3-D7A0-4E72-807D-3C9B82F5E249}" type="presOf" srcId="{DCCF2D73-8200-4965-95FF-F84CDBE20C4E}" destId="{F66E43F0-16C4-4F9B-847E-9118947B2A48}" srcOrd="1" destOrd="0" presId="urn:microsoft.com/office/officeart/2005/8/layout/list1"/>
    <dgm:cxn modelId="{E7ADEB9F-056F-4E2C-A90A-EBB4A40483CE}" type="presOf" srcId="{88116203-03F3-4D53-AFD7-127FE08A0002}" destId="{D7C0B5C6-A85B-4F07-933F-86E6C79EA87D}" srcOrd="0" destOrd="0" presId="urn:microsoft.com/office/officeart/2005/8/layout/list1"/>
    <dgm:cxn modelId="{AF3BE7E9-7B51-4C26-919C-598AC286DB79}" srcId="{5DBDADA9-FFB9-4B24-ADA0-BA1218F79E7C}" destId="{CC1C3E9D-9168-455E-A472-7AAA36B00921}" srcOrd="0" destOrd="0" parTransId="{B07B1086-A6D5-40AC-9F8E-63F63C3C5723}" sibTransId="{77DB0D84-9377-4C0C-8F82-C26A8F0E98DE}"/>
    <dgm:cxn modelId="{73E0BB00-A589-41A2-AEB4-B5673371DD4E}" srcId="{5DBDADA9-FFB9-4B24-ADA0-BA1218F79E7C}" destId="{2CB6D498-63C6-4A81-B25B-D770C5621626}" srcOrd="1" destOrd="0" parTransId="{59F3B4CD-0CD9-4732-838F-2D64479A53B6}" sibTransId="{242A5566-B682-4CBD-8AF8-D241AE6E50F3}"/>
    <dgm:cxn modelId="{DD095E47-DB84-43D0-8FB8-BDBDF44A268B}" srcId="{5DBDADA9-FFB9-4B24-ADA0-BA1218F79E7C}" destId="{88116203-03F3-4D53-AFD7-127FE08A0002}" srcOrd="5" destOrd="0" parTransId="{6E74542B-132C-412B-8516-89CC9B6619D4}" sibTransId="{B3078615-4C2E-4131-A01F-30A6B8895028}"/>
    <dgm:cxn modelId="{96F69A34-AE78-439C-B529-EAA8384C3301}" type="presOf" srcId="{CC1C3E9D-9168-455E-A472-7AAA36B00921}" destId="{69474EE1-27EF-49D6-B5A6-7DE8341544BB}" srcOrd="0" destOrd="0" presId="urn:microsoft.com/office/officeart/2005/8/layout/list1"/>
    <dgm:cxn modelId="{48BB6284-D208-4386-91C4-856D60D32C51}" type="presOf" srcId="{2CB6D498-63C6-4A81-B25B-D770C5621626}" destId="{61E6856E-52A2-453D-A7C1-9E2BE2264D57}" srcOrd="1" destOrd="0" presId="urn:microsoft.com/office/officeart/2005/8/layout/list1"/>
    <dgm:cxn modelId="{BE989EBB-50C3-4828-99E5-BC82DB769286}" srcId="{5DBDADA9-FFB9-4B24-ADA0-BA1218F79E7C}" destId="{80FAA6F6-10DF-4C80-9B8C-616798AD809D}" srcOrd="4" destOrd="0" parTransId="{37B93E5B-F57F-4EF8-A56B-8977A38DCC52}" sibTransId="{B695322E-C28A-4224-91FB-01F8C1B5D04B}"/>
    <dgm:cxn modelId="{A026EBDA-C137-48EB-BE38-0573E8901C77}" type="presParOf" srcId="{42E29C9B-90FD-4BB1-ADFC-6E0B9CE444D2}" destId="{43503C17-589F-4053-8019-BEDB19C48422}" srcOrd="0" destOrd="0" presId="urn:microsoft.com/office/officeart/2005/8/layout/list1"/>
    <dgm:cxn modelId="{CB789DBA-79A2-406E-B470-7F3BC7B580EF}" type="presParOf" srcId="{43503C17-589F-4053-8019-BEDB19C48422}" destId="{69474EE1-27EF-49D6-B5A6-7DE8341544BB}" srcOrd="0" destOrd="0" presId="urn:microsoft.com/office/officeart/2005/8/layout/list1"/>
    <dgm:cxn modelId="{978CDD8C-262C-42D4-A9B3-300E95F13726}" type="presParOf" srcId="{43503C17-589F-4053-8019-BEDB19C48422}" destId="{4A897D9F-E534-473B-826B-6379971CB35A}" srcOrd="1" destOrd="0" presId="urn:microsoft.com/office/officeart/2005/8/layout/list1"/>
    <dgm:cxn modelId="{3057259B-F7B9-4E3A-BC65-2ED095166CFF}" type="presParOf" srcId="{42E29C9B-90FD-4BB1-ADFC-6E0B9CE444D2}" destId="{E6706638-B3E0-49E2-BA36-DFFBCE2D719B}" srcOrd="1" destOrd="0" presId="urn:microsoft.com/office/officeart/2005/8/layout/list1"/>
    <dgm:cxn modelId="{2B5E8E1C-E946-4EC5-A526-1697F2F0E6E8}" type="presParOf" srcId="{42E29C9B-90FD-4BB1-ADFC-6E0B9CE444D2}" destId="{652F9D1E-DF25-4DF3-AF39-1A56F9C41F85}" srcOrd="2" destOrd="0" presId="urn:microsoft.com/office/officeart/2005/8/layout/list1"/>
    <dgm:cxn modelId="{5D1A146B-63BE-4538-9B41-44CDBD874130}" type="presParOf" srcId="{42E29C9B-90FD-4BB1-ADFC-6E0B9CE444D2}" destId="{D56E5172-3E76-4580-8A49-20D57E3FE63F}" srcOrd="3" destOrd="0" presId="urn:microsoft.com/office/officeart/2005/8/layout/list1"/>
    <dgm:cxn modelId="{E8888DC1-DFAF-4153-9292-D70A1484FE54}" type="presParOf" srcId="{42E29C9B-90FD-4BB1-ADFC-6E0B9CE444D2}" destId="{B061C73D-D659-42F1-BD03-C652E7371212}" srcOrd="4" destOrd="0" presId="urn:microsoft.com/office/officeart/2005/8/layout/list1"/>
    <dgm:cxn modelId="{4A981672-FB76-4FC9-834F-1AE562DA2729}" type="presParOf" srcId="{B061C73D-D659-42F1-BD03-C652E7371212}" destId="{358BBBCF-0C51-4667-B97A-742308513259}" srcOrd="0" destOrd="0" presId="urn:microsoft.com/office/officeart/2005/8/layout/list1"/>
    <dgm:cxn modelId="{B8B40191-04CB-49CF-9939-29E4CE539A51}" type="presParOf" srcId="{B061C73D-D659-42F1-BD03-C652E7371212}" destId="{61E6856E-52A2-453D-A7C1-9E2BE2264D57}" srcOrd="1" destOrd="0" presId="urn:microsoft.com/office/officeart/2005/8/layout/list1"/>
    <dgm:cxn modelId="{CC405808-2563-437D-BAE9-ADF1084B6D11}" type="presParOf" srcId="{42E29C9B-90FD-4BB1-ADFC-6E0B9CE444D2}" destId="{8B272D4B-6D4C-406C-AFD2-5E5FC10F8C09}" srcOrd="5" destOrd="0" presId="urn:microsoft.com/office/officeart/2005/8/layout/list1"/>
    <dgm:cxn modelId="{AC74A2B6-4BF2-4114-9254-9CD3F82D93FE}" type="presParOf" srcId="{42E29C9B-90FD-4BB1-ADFC-6E0B9CE444D2}" destId="{FDB7A508-20E4-4035-BF43-E9CC80228F93}" srcOrd="6" destOrd="0" presId="urn:microsoft.com/office/officeart/2005/8/layout/list1"/>
    <dgm:cxn modelId="{09DA6746-D744-4073-B74F-4693B05C2F90}" type="presParOf" srcId="{42E29C9B-90FD-4BB1-ADFC-6E0B9CE444D2}" destId="{EB0C6AB3-E70B-48C6-ADB5-C536E7ABE935}" srcOrd="7" destOrd="0" presId="urn:microsoft.com/office/officeart/2005/8/layout/list1"/>
    <dgm:cxn modelId="{D5EA57B0-DBBF-4D83-8033-0B19FF1BCB9B}" type="presParOf" srcId="{42E29C9B-90FD-4BB1-ADFC-6E0B9CE444D2}" destId="{EEC45D0F-4168-418A-BCD5-6E68F3FA46C0}" srcOrd="8" destOrd="0" presId="urn:microsoft.com/office/officeart/2005/8/layout/list1"/>
    <dgm:cxn modelId="{02A471A5-B7A0-49D0-88BF-52BEE47B0B85}" type="presParOf" srcId="{EEC45D0F-4168-418A-BCD5-6E68F3FA46C0}" destId="{DE8FEE53-029D-4C24-9596-5B023672C462}" srcOrd="0" destOrd="0" presId="urn:microsoft.com/office/officeart/2005/8/layout/list1"/>
    <dgm:cxn modelId="{75BE0D7F-25AB-4C89-9535-B8A66ED0F432}" type="presParOf" srcId="{EEC45D0F-4168-418A-BCD5-6E68F3FA46C0}" destId="{6D51A84F-75EF-41D7-9FEF-F4BD07CF5647}" srcOrd="1" destOrd="0" presId="urn:microsoft.com/office/officeart/2005/8/layout/list1"/>
    <dgm:cxn modelId="{479C7127-9422-4FD1-B786-4C34025B9F72}" type="presParOf" srcId="{42E29C9B-90FD-4BB1-ADFC-6E0B9CE444D2}" destId="{784684A7-A4A2-4D0C-8126-8DCAFBCB0147}" srcOrd="9" destOrd="0" presId="urn:microsoft.com/office/officeart/2005/8/layout/list1"/>
    <dgm:cxn modelId="{9DD0C1D8-FC27-4FBD-8A39-03891CB41143}" type="presParOf" srcId="{42E29C9B-90FD-4BB1-ADFC-6E0B9CE444D2}" destId="{CF3E8D29-0A14-4EBF-9CAA-7A915A9699C4}" srcOrd="10" destOrd="0" presId="urn:microsoft.com/office/officeart/2005/8/layout/list1"/>
    <dgm:cxn modelId="{EB65DA07-6A98-4271-995D-DC442E757DB9}" type="presParOf" srcId="{42E29C9B-90FD-4BB1-ADFC-6E0B9CE444D2}" destId="{00C435E8-F39E-420D-BF20-71929F9E098A}" srcOrd="11" destOrd="0" presId="urn:microsoft.com/office/officeart/2005/8/layout/list1"/>
    <dgm:cxn modelId="{B0A111A3-AFDE-49E3-87CA-3278709B05CB}" type="presParOf" srcId="{42E29C9B-90FD-4BB1-ADFC-6E0B9CE444D2}" destId="{9860D8D8-7FF0-4226-A0DB-D58C5E3DA62E}" srcOrd="12" destOrd="0" presId="urn:microsoft.com/office/officeart/2005/8/layout/list1"/>
    <dgm:cxn modelId="{3471FD75-696E-4595-B04E-8342B5E89442}" type="presParOf" srcId="{9860D8D8-7FF0-4226-A0DB-D58C5E3DA62E}" destId="{1AB1B3A3-7038-4594-80E4-D0CE6CAF389B}" srcOrd="0" destOrd="0" presId="urn:microsoft.com/office/officeart/2005/8/layout/list1"/>
    <dgm:cxn modelId="{FEAC44C0-0EC7-4E49-B794-4DB63B8A7A88}" type="presParOf" srcId="{9860D8D8-7FF0-4226-A0DB-D58C5E3DA62E}" destId="{F66E43F0-16C4-4F9B-847E-9118947B2A48}" srcOrd="1" destOrd="0" presId="urn:microsoft.com/office/officeart/2005/8/layout/list1"/>
    <dgm:cxn modelId="{C6545592-1D23-4D31-87AE-E586C73F5154}" type="presParOf" srcId="{42E29C9B-90FD-4BB1-ADFC-6E0B9CE444D2}" destId="{B9B5263B-FCE1-44A8-9D31-229A192FA5A4}" srcOrd="13" destOrd="0" presId="urn:microsoft.com/office/officeart/2005/8/layout/list1"/>
    <dgm:cxn modelId="{0F97E29D-3413-4729-876A-E8780EC7EDCB}" type="presParOf" srcId="{42E29C9B-90FD-4BB1-ADFC-6E0B9CE444D2}" destId="{98FA40EE-802C-425D-9C9A-98E96AA31280}" srcOrd="14" destOrd="0" presId="urn:microsoft.com/office/officeart/2005/8/layout/list1"/>
    <dgm:cxn modelId="{B41ED844-720C-4C56-989A-CC7300F88D49}" type="presParOf" srcId="{42E29C9B-90FD-4BB1-ADFC-6E0B9CE444D2}" destId="{8B6DC28C-5736-423B-842D-BA8B01E8932B}" srcOrd="15" destOrd="0" presId="urn:microsoft.com/office/officeart/2005/8/layout/list1"/>
    <dgm:cxn modelId="{72E1F81B-A543-4FA3-B4C5-950AFFAFAC61}" type="presParOf" srcId="{42E29C9B-90FD-4BB1-ADFC-6E0B9CE444D2}" destId="{FEA49DB0-78FC-4E4A-9E07-B81BE191B8AB}" srcOrd="16" destOrd="0" presId="urn:microsoft.com/office/officeart/2005/8/layout/list1"/>
    <dgm:cxn modelId="{8B1A8D98-B734-4FFE-AF16-0D0991D816B1}" type="presParOf" srcId="{FEA49DB0-78FC-4E4A-9E07-B81BE191B8AB}" destId="{D7681C05-28C2-48E3-B209-EF01CEFCFD71}" srcOrd="0" destOrd="0" presId="urn:microsoft.com/office/officeart/2005/8/layout/list1"/>
    <dgm:cxn modelId="{DBB5B107-F637-432D-8C08-C3525F752E4B}" type="presParOf" srcId="{FEA49DB0-78FC-4E4A-9E07-B81BE191B8AB}" destId="{01D1127D-AAF7-4F23-B515-79DA515A8A8B}" srcOrd="1" destOrd="0" presId="urn:microsoft.com/office/officeart/2005/8/layout/list1"/>
    <dgm:cxn modelId="{89F1001A-F532-4496-AA53-DD7E6556B55F}" type="presParOf" srcId="{42E29C9B-90FD-4BB1-ADFC-6E0B9CE444D2}" destId="{3E62B22C-8DFE-4EF3-96A4-74B5214B4387}" srcOrd="17" destOrd="0" presId="urn:microsoft.com/office/officeart/2005/8/layout/list1"/>
    <dgm:cxn modelId="{CEE39B28-959E-4586-BBE5-D9E3B46B96C3}" type="presParOf" srcId="{42E29C9B-90FD-4BB1-ADFC-6E0B9CE444D2}" destId="{B39D5C86-DFD6-4FFD-909B-C8B389CC1331}" srcOrd="18" destOrd="0" presId="urn:microsoft.com/office/officeart/2005/8/layout/list1"/>
    <dgm:cxn modelId="{9B3F6C3B-561C-440A-918C-9CB1C1C46D3E}" type="presParOf" srcId="{42E29C9B-90FD-4BB1-ADFC-6E0B9CE444D2}" destId="{F40DD08D-AD98-4998-BCF9-785B1F62F3D4}" srcOrd="19" destOrd="0" presId="urn:microsoft.com/office/officeart/2005/8/layout/list1"/>
    <dgm:cxn modelId="{4A0D4FC2-E4A1-4944-953D-F2CEF145F5D8}" type="presParOf" srcId="{42E29C9B-90FD-4BB1-ADFC-6E0B9CE444D2}" destId="{5D28A91D-7982-47F4-8863-28934EEF9303}" srcOrd="20" destOrd="0" presId="urn:microsoft.com/office/officeart/2005/8/layout/list1"/>
    <dgm:cxn modelId="{AFBFEA9F-D613-4822-BC47-DDCE39265026}" type="presParOf" srcId="{5D28A91D-7982-47F4-8863-28934EEF9303}" destId="{D7C0B5C6-A85B-4F07-933F-86E6C79EA87D}" srcOrd="0" destOrd="0" presId="urn:microsoft.com/office/officeart/2005/8/layout/list1"/>
    <dgm:cxn modelId="{34656152-9253-46CB-97F6-2A98121118E0}" type="presParOf" srcId="{5D28A91D-7982-47F4-8863-28934EEF9303}" destId="{07729051-4BCE-4160-B580-2C760E584816}" srcOrd="1" destOrd="0" presId="urn:microsoft.com/office/officeart/2005/8/layout/list1"/>
    <dgm:cxn modelId="{1B036CF3-C6A4-4618-9241-F153F2622BBB}" type="presParOf" srcId="{42E29C9B-90FD-4BB1-ADFC-6E0B9CE444D2}" destId="{240B0044-3576-406B-8849-E1F8D839334C}" srcOrd="21" destOrd="0" presId="urn:microsoft.com/office/officeart/2005/8/layout/list1"/>
    <dgm:cxn modelId="{05BAFCC1-511C-42F6-80E4-985AAF22F10E}" type="presParOf" srcId="{42E29C9B-90FD-4BB1-ADFC-6E0B9CE444D2}" destId="{0C3CBAFF-1D2D-47F4-B111-DFAEA67386BB}"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7BB09B-EB9A-4C58-94C7-DDF2CEE8E850}">
      <dsp:nvSpPr>
        <dsp:cNvPr id="0" name=""/>
        <dsp:cNvSpPr/>
      </dsp:nvSpPr>
      <dsp:spPr>
        <a:xfrm>
          <a:off x="-6350608" y="-972128"/>
          <a:ext cx="7564768" cy="7564768"/>
        </a:xfrm>
        <a:prstGeom prst="blockArc">
          <a:avLst>
            <a:gd name="adj1" fmla="val 18900000"/>
            <a:gd name="adj2" fmla="val 2700000"/>
            <a:gd name="adj3" fmla="val 286"/>
          </a:avLst>
        </a:prstGeom>
        <a:noFill/>
        <a:ln w="34925" cap="flat" cmpd="sng" algn="in">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00B0DE-691E-42D9-BD12-A29913D435A0}">
      <dsp:nvSpPr>
        <dsp:cNvPr id="0" name=""/>
        <dsp:cNvSpPr/>
      </dsp:nvSpPr>
      <dsp:spPr>
        <a:xfrm>
          <a:off x="394278" y="255508"/>
          <a:ext cx="9131887" cy="510792"/>
        </a:xfrm>
        <a:prstGeom prst="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5441" tIns="71120" rIns="71120" bIns="71120" numCol="1" spcCol="1270" anchor="ctr" anchorCtr="0">
          <a:noAutofit/>
        </a:bodyPr>
        <a:lstStyle/>
        <a:p>
          <a:pPr lvl="0" algn="l" defTabSz="1244600" rtl="0">
            <a:lnSpc>
              <a:spcPct val="90000"/>
            </a:lnSpc>
            <a:spcBef>
              <a:spcPct val="0"/>
            </a:spcBef>
            <a:spcAft>
              <a:spcPct val="35000"/>
            </a:spcAft>
          </a:pPr>
          <a:r>
            <a:rPr lang="en-US" sz="2800" b="1" kern="1200" baseline="0" smtClean="0"/>
            <a:t>Contents of the lecture</a:t>
          </a:r>
          <a:endParaRPr lang="en-US" sz="2800" kern="1200"/>
        </a:p>
      </dsp:txBody>
      <dsp:txXfrm>
        <a:off x="394278" y="255508"/>
        <a:ext cx="9131887" cy="510792"/>
      </dsp:txXfrm>
    </dsp:sp>
    <dsp:sp modelId="{0666A325-2709-4B12-8603-2456F8CAC58D}">
      <dsp:nvSpPr>
        <dsp:cNvPr id="0" name=""/>
        <dsp:cNvSpPr/>
      </dsp:nvSpPr>
      <dsp:spPr>
        <a:xfrm>
          <a:off x="75033" y="191659"/>
          <a:ext cx="638490" cy="638490"/>
        </a:xfrm>
        <a:prstGeom prst="ellipse">
          <a:avLst/>
        </a:prstGeom>
        <a:solidFill>
          <a:schemeClr val="lt1">
            <a:hueOff val="0"/>
            <a:satOff val="0"/>
            <a:lumOff val="0"/>
            <a:alphaOff val="0"/>
          </a:schemeClr>
        </a:solidFill>
        <a:ln w="6350" cap="flat" cmpd="sng" algn="in">
          <a:solidFill>
            <a:schemeClr val="accent5">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B865A20C-00D2-47AC-806E-10D60861429A}">
      <dsp:nvSpPr>
        <dsp:cNvPr id="0" name=""/>
        <dsp:cNvSpPr/>
      </dsp:nvSpPr>
      <dsp:spPr>
        <a:xfrm>
          <a:off x="856847" y="1022146"/>
          <a:ext cx="8669319" cy="510792"/>
        </a:xfrm>
        <a:prstGeom prst="rect">
          <a:avLst/>
        </a:prstGeom>
        <a:gradFill rotWithShape="0">
          <a:gsLst>
            <a:gs pos="0">
              <a:schemeClr val="accent5">
                <a:hueOff val="1472059"/>
                <a:satOff val="4793"/>
                <a:lumOff val="1667"/>
                <a:alphaOff val="0"/>
                <a:tint val="94000"/>
                <a:satMod val="103000"/>
                <a:lumMod val="102000"/>
              </a:schemeClr>
            </a:gs>
            <a:gs pos="50000">
              <a:schemeClr val="accent5">
                <a:hueOff val="1472059"/>
                <a:satOff val="4793"/>
                <a:lumOff val="1667"/>
                <a:alphaOff val="0"/>
                <a:shade val="100000"/>
                <a:satMod val="110000"/>
                <a:lumMod val="100000"/>
              </a:schemeClr>
            </a:gs>
            <a:gs pos="100000">
              <a:schemeClr val="accent5">
                <a:hueOff val="1472059"/>
                <a:satOff val="4793"/>
                <a:lumOff val="1667"/>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5441" tIns="71120" rIns="71120" bIns="71120" numCol="1" spcCol="1270" anchor="ctr" anchorCtr="0">
          <a:noAutofit/>
        </a:bodyPr>
        <a:lstStyle/>
        <a:p>
          <a:pPr lvl="0" algn="l" defTabSz="1244600" rtl="0">
            <a:lnSpc>
              <a:spcPct val="90000"/>
            </a:lnSpc>
            <a:spcBef>
              <a:spcPct val="0"/>
            </a:spcBef>
            <a:spcAft>
              <a:spcPct val="35000"/>
            </a:spcAft>
          </a:pPr>
          <a:r>
            <a:rPr lang="en-US" sz="2800" b="1" kern="1200" baseline="0" smtClean="0"/>
            <a:t>Concept of Messenger &amp; Prophet hood</a:t>
          </a:r>
          <a:endParaRPr lang="en-US" sz="2800" kern="1200"/>
        </a:p>
      </dsp:txBody>
      <dsp:txXfrm>
        <a:off x="856847" y="1022146"/>
        <a:ext cx="8669319" cy="510792"/>
      </dsp:txXfrm>
    </dsp:sp>
    <dsp:sp modelId="{1CEB64B3-DE86-420D-A674-F58F29E732AE}">
      <dsp:nvSpPr>
        <dsp:cNvPr id="0" name=""/>
        <dsp:cNvSpPr/>
      </dsp:nvSpPr>
      <dsp:spPr>
        <a:xfrm>
          <a:off x="537601" y="958297"/>
          <a:ext cx="638490" cy="638490"/>
        </a:xfrm>
        <a:prstGeom prst="ellipse">
          <a:avLst/>
        </a:prstGeom>
        <a:solidFill>
          <a:schemeClr val="lt1">
            <a:hueOff val="0"/>
            <a:satOff val="0"/>
            <a:lumOff val="0"/>
            <a:alphaOff val="0"/>
          </a:schemeClr>
        </a:solidFill>
        <a:ln w="6350" cap="flat" cmpd="sng" algn="in">
          <a:solidFill>
            <a:schemeClr val="accent5">
              <a:hueOff val="1472059"/>
              <a:satOff val="4793"/>
              <a:lumOff val="1667"/>
              <a:alphaOff val="0"/>
            </a:schemeClr>
          </a:solidFill>
          <a:prstDash val="solid"/>
        </a:ln>
        <a:effectLst/>
      </dsp:spPr>
      <dsp:style>
        <a:lnRef idx="1">
          <a:scrgbClr r="0" g="0" b="0"/>
        </a:lnRef>
        <a:fillRef idx="1">
          <a:scrgbClr r="0" g="0" b="0"/>
        </a:fillRef>
        <a:effectRef idx="2">
          <a:scrgbClr r="0" g="0" b="0"/>
        </a:effectRef>
        <a:fontRef idx="minor"/>
      </dsp:style>
    </dsp:sp>
    <dsp:sp modelId="{EFB87719-85BD-43E3-B66A-84A8B1AAD811}">
      <dsp:nvSpPr>
        <dsp:cNvPr id="0" name=""/>
        <dsp:cNvSpPr/>
      </dsp:nvSpPr>
      <dsp:spPr>
        <a:xfrm>
          <a:off x="1110332" y="1788222"/>
          <a:ext cx="8415834" cy="510792"/>
        </a:xfrm>
        <a:prstGeom prst="rect">
          <a:avLst/>
        </a:prstGeom>
        <a:gradFill rotWithShape="0">
          <a:gsLst>
            <a:gs pos="0">
              <a:schemeClr val="accent5">
                <a:hueOff val="2944118"/>
                <a:satOff val="9586"/>
                <a:lumOff val="3333"/>
                <a:alphaOff val="0"/>
                <a:tint val="94000"/>
                <a:satMod val="103000"/>
                <a:lumMod val="102000"/>
              </a:schemeClr>
            </a:gs>
            <a:gs pos="50000">
              <a:schemeClr val="accent5">
                <a:hueOff val="2944118"/>
                <a:satOff val="9586"/>
                <a:lumOff val="3333"/>
                <a:alphaOff val="0"/>
                <a:shade val="100000"/>
                <a:satMod val="110000"/>
                <a:lumMod val="100000"/>
              </a:schemeClr>
            </a:gs>
            <a:gs pos="100000">
              <a:schemeClr val="accent5">
                <a:hueOff val="2944118"/>
                <a:satOff val="9586"/>
                <a:lumOff val="3333"/>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5441" tIns="71120" rIns="71120" bIns="71120" numCol="1" spcCol="1270" anchor="ctr" anchorCtr="0">
          <a:noAutofit/>
        </a:bodyPr>
        <a:lstStyle/>
        <a:p>
          <a:pPr lvl="0" algn="l" defTabSz="1244600" rtl="0">
            <a:lnSpc>
              <a:spcPct val="90000"/>
            </a:lnSpc>
            <a:spcBef>
              <a:spcPct val="0"/>
            </a:spcBef>
            <a:spcAft>
              <a:spcPct val="35000"/>
            </a:spcAft>
          </a:pPr>
          <a:r>
            <a:rPr lang="en-US" sz="2800" b="1" kern="1200" baseline="0" smtClean="0"/>
            <a:t>Definition of Prophet &amp; Rasool</a:t>
          </a:r>
          <a:endParaRPr lang="en-US" sz="2800" kern="1200"/>
        </a:p>
      </dsp:txBody>
      <dsp:txXfrm>
        <a:off x="1110332" y="1788222"/>
        <a:ext cx="8415834" cy="510792"/>
      </dsp:txXfrm>
    </dsp:sp>
    <dsp:sp modelId="{AA0CAACE-F0F9-4D75-ACDC-78689E0FF8EE}">
      <dsp:nvSpPr>
        <dsp:cNvPr id="0" name=""/>
        <dsp:cNvSpPr/>
      </dsp:nvSpPr>
      <dsp:spPr>
        <a:xfrm>
          <a:off x="791087" y="1724373"/>
          <a:ext cx="638490" cy="638490"/>
        </a:xfrm>
        <a:prstGeom prst="ellipse">
          <a:avLst/>
        </a:prstGeom>
        <a:solidFill>
          <a:schemeClr val="lt1">
            <a:hueOff val="0"/>
            <a:satOff val="0"/>
            <a:lumOff val="0"/>
            <a:alphaOff val="0"/>
          </a:schemeClr>
        </a:solidFill>
        <a:ln w="6350" cap="flat" cmpd="sng" algn="in">
          <a:solidFill>
            <a:schemeClr val="accent5">
              <a:hueOff val="2944118"/>
              <a:satOff val="9586"/>
              <a:lumOff val="3333"/>
              <a:alphaOff val="0"/>
            </a:schemeClr>
          </a:solidFill>
          <a:prstDash val="solid"/>
        </a:ln>
        <a:effectLst/>
      </dsp:spPr>
      <dsp:style>
        <a:lnRef idx="1">
          <a:scrgbClr r="0" g="0" b="0"/>
        </a:lnRef>
        <a:fillRef idx="1">
          <a:scrgbClr r="0" g="0" b="0"/>
        </a:fillRef>
        <a:effectRef idx="2">
          <a:scrgbClr r="0" g="0" b="0"/>
        </a:effectRef>
        <a:fontRef idx="minor"/>
      </dsp:style>
    </dsp:sp>
    <dsp:sp modelId="{D680517E-D70A-4594-B0DD-4322E1C641F8}">
      <dsp:nvSpPr>
        <dsp:cNvPr id="0" name=""/>
        <dsp:cNvSpPr/>
      </dsp:nvSpPr>
      <dsp:spPr>
        <a:xfrm>
          <a:off x="1191267" y="2554859"/>
          <a:ext cx="8334898" cy="510792"/>
        </a:xfrm>
        <a:prstGeom prst="rect">
          <a:avLst/>
        </a:prstGeom>
        <a:gradFill rotWithShape="0">
          <a:gsLst>
            <a:gs pos="0">
              <a:schemeClr val="accent5">
                <a:hueOff val="4416178"/>
                <a:satOff val="14379"/>
                <a:lumOff val="5000"/>
                <a:alphaOff val="0"/>
                <a:tint val="94000"/>
                <a:satMod val="103000"/>
                <a:lumMod val="102000"/>
              </a:schemeClr>
            </a:gs>
            <a:gs pos="50000">
              <a:schemeClr val="accent5">
                <a:hueOff val="4416178"/>
                <a:satOff val="14379"/>
                <a:lumOff val="5000"/>
                <a:alphaOff val="0"/>
                <a:shade val="100000"/>
                <a:satMod val="110000"/>
                <a:lumMod val="100000"/>
              </a:schemeClr>
            </a:gs>
            <a:gs pos="100000">
              <a:schemeClr val="accent5">
                <a:hueOff val="4416178"/>
                <a:satOff val="14379"/>
                <a:lumOff val="5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5441" tIns="71120" rIns="71120" bIns="71120" numCol="1" spcCol="1270" anchor="ctr" anchorCtr="0">
          <a:noAutofit/>
        </a:bodyPr>
        <a:lstStyle/>
        <a:p>
          <a:pPr lvl="0" algn="l" defTabSz="1244600" rtl="0">
            <a:lnSpc>
              <a:spcPct val="90000"/>
            </a:lnSpc>
            <a:spcBef>
              <a:spcPct val="0"/>
            </a:spcBef>
            <a:spcAft>
              <a:spcPct val="35000"/>
            </a:spcAft>
          </a:pPr>
          <a:r>
            <a:rPr lang="en-US" sz="2800" b="1" kern="1200" baseline="0" smtClean="0"/>
            <a:t>Meaning of Nubuwwat &amp; Risalat</a:t>
          </a:r>
          <a:endParaRPr lang="en-US" sz="2800" kern="1200"/>
        </a:p>
      </dsp:txBody>
      <dsp:txXfrm>
        <a:off x="1191267" y="2554859"/>
        <a:ext cx="8334898" cy="510792"/>
      </dsp:txXfrm>
    </dsp:sp>
    <dsp:sp modelId="{CFF17719-633F-4E31-A1D2-DCF321AF2DB7}">
      <dsp:nvSpPr>
        <dsp:cNvPr id="0" name=""/>
        <dsp:cNvSpPr/>
      </dsp:nvSpPr>
      <dsp:spPr>
        <a:xfrm>
          <a:off x="872022" y="2491010"/>
          <a:ext cx="638490" cy="638490"/>
        </a:xfrm>
        <a:prstGeom prst="ellipse">
          <a:avLst/>
        </a:prstGeom>
        <a:solidFill>
          <a:schemeClr val="lt1">
            <a:hueOff val="0"/>
            <a:satOff val="0"/>
            <a:lumOff val="0"/>
            <a:alphaOff val="0"/>
          </a:schemeClr>
        </a:solidFill>
        <a:ln w="6350" cap="flat" cmpd="sng" algn="in">
          <a:solidFill>
            <a:schemeClr val="accent5">
              <a:hueOff val="4416178"/>
              <a:satOff val="14379"/>
              <a:lumOff val="5000"/>
              <a:alphaOff val="0"/>
            </a:schemeClr>
          </a:solidFill>
          <a:prstDash val="solid"/>
        </a:ln>
        <a:effectLst/>
      </dsp:spPr>
      <dsp:style>
        <a:lnRef idx="1">
          <a:scrgbClr r="0" g="0" b="0"/>
        </a:lnRef>
        <a:fillRef idx="1">
          <a:scrgbClr r="0" g="0" b="0"/>
        </a:fillRef>
        <a:effectRef idx="2">
          <a:scrgbClr r="0" g="0" b="0"/>
        </a:effectRef>
        <a:fontRef idx="minor"/>
      </dsp:style>
    </dsp:sp>
    <dsp:sp modelId="{C0B185E2-944E-4431-A104-7F8EEBA9FD67}">
      <dsp:nvSpPr>
        <dsp:cNvPr id="0" name=""/>
        <dsp:cNvSpPr/>
      </dsp:nvSpPr>
      <dsp:spPr>
        <a:xfrm>
          <a:off x="1110332" y="3321497"/>
          <a:ext cx="8415834" cy="510792"/>
        </a:xfrm>
        <a:prstGeom prst="rect">
          <a:avLst/>
        </a:prstGeom>
        <a:gradFill rotWithShape="0">
          <a:gsLst>
            <a:gs pos="0">
              <a:schemeClr val="accent5">
                <a:hueOff val="5888237"/>
                <a:satOff val="19172"/>
                <a:lumOff val="6667"/>
                <a:alphaOff val="0"/>
                <a:tint val="94000"/>
                <a:satMod val="103000"/>
                <a:lumMod val="102000"/>
              </a:schemeClr>
            </a:gs>
            <a:gs pos="50000">
              <a:schemeClr val="accent5">
                <a:hueOff val="5888237"/>
                <a:satOff val="19172"/>
                <a:lumOff val="6667"/>
                <a:alphaOff val="0"/>
                <a:shade val="100000"/>
                <a:satMod val="110000"/>
                <a:lumMod val="100000"/>
              </a:schemeClr>
            </a:gs>
            <a:gs pos="100000">
              <a:schemeClr val="accent5">
                <a:hueOff val="5888237"/>
                <a:satOff val="19172"/>
                <a:lumOff val="6667"/>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5441" tIns="71120" rIns="71120" bIns="71120" numCol="1" spcCol="1270" anchor="ctr" anchorCtr="0">
          <a:noAutofit/>
        </a:bodyPr>
        <a:lstStyle/>
        <a:p>
          <a:pPr lvl="0" algn="l" defTabSz="1244600" rtl="0">
            <a:lnSpc>
              <a:spcPct val="90000"/>
            </a:lnSpc>
            <a:spcBef>
              <a:spcPct val="0"/>
            </a:spcBef>
            <a:spcAft>
              <a:spcPct val="35000"/>
            </a:spcAft>
          </a:pPr>
          <a:r>
            <a:rPr lang="en-US" sz="2800" b="1" kern="1200" baseline="0" smtClean="0"/>
            <a:t>Objectives of Prophet hood</a:t>
          </a:r>
          <a:endParaRPr lang="en-US" sz="2800" kern="1200"/>
        </a:p>
      </dsp:txBody>
      <dsp:txXfrm>
        <a:off x="1110332" y="3321497"/>
        <a:ext cx="8415834" cy="510792"/>
      </dsp:txXfrm>
    </dsp:sp>
    <dsp:sp modelId="{0D299845-4AAB-4EB0-8A78-E5CF7F23D9C2}">
      <dsp:nvSpPr>
        <dsp:cNvPr id="0" name=""/>
        <dsp:cNvSpPr/>
      </dsp:nvSpPr>
      <dsp:spPr>
        <a:xfrm>
          <a:off x="791087" y="3257648"/>
          <a:ext cx="638490" cy="638490"/>
        </a:xfrm>
        <a:prstGeom prst="ellipse">
          <a:avLst/>
        </a:prstGeom>
        <a:solidFill>
          <a:schemeClr val="lt1">
            <a:hueOff val="0"/>
            <a:satOff val="0"/>
            <a:lumOff val="0"/>
            <a:alphaOff val="0"/>
          </a:schemeClr>
        </a:solidFill>
        <a:ln w="6350" cap="flat" cmpd="sng" algn="in">
          <a:solidFill>
            <a:schemeClr val="accent5">
              <a:hueOff val="5888237"/>
              <a:satOff val="19172"/>
              <a:lumOff val="6667"/>
              <a:alphaOff val="0"/>
            </a:schemeClr>
          </a:solidFill>
          <a:prstDash val="solid"/>
        </a:ln>
        <a:effectLst/>
      </dsp:spPr>
      <dsp:style>
        <a:lnRef idx="1">
          <a:scrgbClr r="0" g="0" b="0"/>
        </a:lnRef>
        <a:fillRef idx="1">
          <a:scrgbClr r="0" g="0" b="0"/>
        </a:fillRef>
        <a:effectRef idx="2">
          <a:scrgbClr r="0" g="0" b="0"/>
        </a:effectRef>
        <a:fontRef idx="minor"/>
      </dsp:style>
    </dsp:sp>
    <dsp:sp modelId="{C1DE3DAC-EC37-47E0-B508-2E4868D9601C}">
      <dsp:nvSpPr>
        <dsp:cNvPr id="0" name=""/>
        <dsp:cNvSpPr/>
      </dsp:nvSpPr>
      <dsp:spPr>
        <a:xfrm>
          <a:off x="856847" y="4087573"/>
          <a:ext cx="8669319" cy="510792"/>
        </a:xfrm>
        <a:prstGeom prst="rect">
          <a:avLst/>
        </a:prstGeom>
        <a:gradFill rotWithShape="0">
          <a:gsLst>
            <a:gs pos="0">
              <a:schemeClr val="accent5">
                <a:hueOff val="7360296"/>
                <a:satOff val="23965"/>
                <a:lumOff val="8333"/>
                <a:alphaOff val="0"/>
                <a:tint val="94000"/>
                <a:satMod val="103000"/>
                <a:lumMod val="102000"/>
              </a:schemeClr>
            </a:gs>
            <a:gs pos="50000">
              <a:schemeClr val="accent5">
                <a:hueOff val="7360296"/>
                <a:satOff val="23965"/>
                <a:lumOff val="8333"/>
                <a:alphaOff val="0"/>
                <a:shade val="100000"/>
                <a:satMod val="110000"/>
                <a:lumMod val="100000"/>
              </a:schemeClr>
            </a:gs>
            <a:gs pos="100000">
              <a:schemeClr val="accent5">
                <a:hueOff val="7360296"/>
                <a:satOff val="23965"/>
                <a:lumOff val="8333"/>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5441" tIns="71120" rIns="71120" bIns="71120" numCol="1" spcCol="1270" anchor="ctr" anchorCtr="0">
          <a:noAutofit/>
        </a:bodyPr>
        <a:lstStyle/>
        <a:p>
          <a:pPr lvl="0" algn="l" defTabSz="1244600" rtl="0">
            <a:lnSpc>
              <a:spcPct val="90000"/>
            </a:lnSpc>
            <a:spcBef>
              <a:spcPct val="0"/>
            </a:spcBef>
            <a:spcAft>
              <a:spcPct val="35000"/>
            </a:spcAft>
          </a:pPr>
          <a:r>
            <a:rPr lang="en-US" sz="2800" b="1" kern="1200" baseline="0" smtClean="0"/>
            <a:t>Infallibility of Prophets</a:t>
          </a:r>
          <a:endParaRPr lang="en-US" sz="2800" kern="1200"/>
        </a:p>
      </dsp:txBody>
      <dsp:txXfrm>
        <a:off x="856847" y="4087573"/>
        <a:ext cx="8669319" cy="510792"/>
      </dsp:txXfrm>
    </dsp:sp>
    <dsp:sp modelId="{5FC1F52E-F3F6-4C52-8577-8772A9E9D67F}">
      <dsp:nvSpPr>
        <dsp:cNvPr id="0" name=""/>
        <dsp:cNvSpPr/>
      </dsp:nvSpPr>
      <dsp:spPr>
        <a:xfrm>
          <a:off x="537601" y="4023724"/>
          <a:ext cx="638490" cy="638490"/>
        </a:xfrm>
        <a:prstGeom prst="ellipse">
          <a:avLst/>
        </a:prstGeom>
        <a:solidFill>
          <a:schemeClr val="lt1">
            <a:hueOff val="0"/>
            <a:satOff val="0"/>
            <a:lumOff val="0"/>
            <a:alphaOff val="0"/>
          </a:schemeClr>
        </a:solidFill>
        <a:ln w="6350" cap="flat" cmpd="sng" algn="in">
          <a:solidFill>
            <a:schemeClr val="accent5">
              <a:hueOff val="7360296"/>
              <a:satOff val="23965"/>
              <a:lumOff val="8333"/>
              <a:alphaOff val="0"/>
            </a:schemeClr>
          </a:solidFill>
          <a:prstDash val="solid"/>
        </a:ln>
        <a:effectLst/>
      </dsp:spPr>
      <dsp:style>
        <a:lnRef idx="1">
          <a:scrgbClr r="0" g="0" b="0"/>
        </a:lnRef>
        <a:fillRef idx="1">
          <a:scrgbClr r="0" g="0" b="0"/>
        </a:fillRef>
        <a:effectRef idx="2">
          <a:scrgbClr r="0" g="0" b="0"/>
        </a:effectRef>
        <a:fontRef idx="minor"/>
      </dsp:style>
    </dsp:sp>
    <dsp:sp modelId="{F30A4C3C-3224-486B-8584-51226B238C77}">
      <dsp:nvSpPr>
        <dsp:cNvPr id="0" name=""/>
        <dsp:cNvSpPr/>
      </dsp:nvSpPr>
      <dsp:spPr>
        <a:xfrm>
          <a:off x="394278" y="4854211"/>
          <a:ext cx="9131887" cy="510792"/>
        </a:xfrm>
        <a:prstGeom prst="rect">
          <a:avLst/>
        </a:prstGeom>
        <a:gradFill rotWithShape="0">
          <a:gsLst>
            <a:gs pos="0">
              <a:schemeClr val="accent5">
                <a:hueOff val="8832355"/>
                <a:satOff val="28758"/>
                <a:lumOff val="10000"/>
                <a:alphaOff val="0"/>
                <a:tint val="94000"/>
                <a:satMod val="103000"/>
                <a:lumMod val="102000"/>
              </a:schemeClr>
            </a:gs>
            <a:gs pos="50000">
              <a:schemeClr val="accent5">
                <a:hueOff val="8832355"/>
                <a:satOff val="28758"/>
                <a:lumOff val="10000"/>
                <a:alphaOff val="0"/>
                <a:shade val="100000"/>
                <a:satMod val="110000"/>
                <a:lumMod val="100000"/>
              </a:schemeClr>
            </a:gs>
            <a:gs pos="100000">
              <a:schemeClr val="accent5">
                <a:hueOff val="8832355"/>
                <a:satOff val="28758"/>
                <a:lumOff val="10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5441" tIns="71120" rIns="71120" bIns="71120" numCol="1" spcCol="1270" anchor="ctr" anchorCtr="0">
          <a:noAutofit/>
        </a:bodyPr>
        <a:lstStyle/>
        <a:p>
          <a:pPr lvl="0" algn="l" defTabSz="1244600" rtl="0">
            <a:lnSpc>
              <a:spcPct val="90000"/>
            </a:lnSpc>
            <a:spcBef>
              <a:spcPct val="0"/>
            </a:spcBef>
            <a:spcAft>
              <a:spcPct val="35000"/>
            </a:spcAft>
          </a:pPr>
          <a:r>
            <a:rPr lang="en-US" sz="2800" b="1" kern="1200" baseline="0" smtClean="0"/>
            <a:t>Numbers of Prophets &amp; Messengers</a:t>
          </a:r>
          <a:endParaRPr lang="en-US" sz="2800" kern="1200"/>
        </a:p>
      </dsp:txBody>
      <dsp:txXfrm>
        <a:off x="394278" y="4854211"/>
        <a:ext cx="9131887" cy="510792"/>
      </dsp:txXfrm>
    </dsp:sp>
    <dsp:sp modelId="{4B32E7A6-AFCF-4AA8-A5BC-69A2D1242850}">
      <dsp:nvSpPr>
        <dsp:cNvPr id="0" name=""/>
        <dsp:cNvSpPr/>
      </dsp:nvSpPr>
      <dsp:spPr>
        <a:xfrm>
          <a:off x="75033" y="4790362"/>
          <a:ext cx="638490" cy="638490"/>
        </a:xfrm>
        <a:prstGeom prst="ellipse">
          <a:avLst/>
        </a:prstGeom>
        <a:solidFill>
          <a:schemeClr val="lt1">
            <a:hueOff val="0"/>
            <a:satOff val="0"/>
            <a:lumOff val="0"/>
            <a:alphaOff val="0"/>
          </a:schemeClr>
        </a:solidFill>
        <a:ln w="6350" cap="flat" cmpd="sng" algn="in">
          <a:solidFill>
            <a:schemeClr val="accent5">
              <a:hueOff val="8832355"/>
              <a:satOff val="28758"/>
              <a:lumOff val="10000"/>
              <a:alphaOff val="0"/>
            </a:schemeClr>
          </a:solidFill>
          <a:prstDash val="solid"/>
        </a:ln>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8994FA-4BC8-4447-A364-192B4C2D5474}">
      <dsp:nvSpPr>
        <dsp:cNvPr id="0" name=""/>
        <dsp:cNvSpPr/>
      </dsp:nvSpPr>
      <dsp:spPr>
        <a:xfrm>
          <a:off x="0" y="448188"/>
          <a:ext cx="9601200" cy="579600"/>
        </a:xfrm>
        <a:prstGeom prst="rect">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F446C93F-E692-4CF2-94AB-D5966AFE1994}">
      <dsp:nvSpPr>
        <dsp:cNvPr id="0" name=""/>
        <dsp:cNvSpPr/>
      </dsp:nvSpPr>
      <dsp:spPr>
        <a:xfrm>
          <a:off x="566950" y="108707"/>
          <a:ext cx="6720840" cy="678960"/>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32" tIns="0" rIns="254032" bIns="0" numCol="1" spcCol="1270" anchor="ctr" anchorCtr="0">
          <a:noAutofit/>
        </a:bodyPr>
        <a:lstStyle/>
        <a:p>
          <a:pPr lvl="0" algn="l" defTabSz="1600200" rtl="0">
            <a:lnSpc>
              <a:spcPct val="90000"/>
            </a:lnSpc>
            <a:spcBef>
              <a:spcPct val="0"/>
            </a:spcBef>
            <a:spcAft>
              <a:spcPct val="35000"/>
            </a:spcAft>
          </a:pPr>
          <a:r>
            <a:rPr lang="en-US" sz="3600" b="1" kern="1200" baseline="0" dirty="0" smtClean="0">
              <a:solidFill>
                <a:schemeClr val="tx1"/>
              </a:solidFill>
            </a:rPr>
            <a:t>Objectives of Prophet hood</a:t>
          </a:r>
          <a:endParaRPr lang="en-US" sz="3600" kern="1200" dirty="0">
            <a:solidFill>
              <a:schemeClr val="tx1"/>
            </a:solidFill>
          </a:endParaRPr>
        </a:p>
      </dsp:txBody>
      <dsp:txXfrm>
        <a:off x="600094" y="141851"/>
        <a:ext cx="6654552" cy="612672"/>
      </dsp:txXfrm>
    </dsp:sp>
    <dsp:sp modelId="{C7CF9DAC-D259-4EF9-B588-149317670D57}">
      <dsp:nvSpPr>
        <dsp:cNvPr id="0" name=""/>
        <dsp:cNvSpPr/>
      </dsp:nvSpPr>
      <dsp:spPr>
        <a:xfrm>
          <a:off x="0" y="1491468"/>
          <a:ext cx="9601200" cy="579600"/>
        </a:xfrm>
        <a:prstGeom prst="rect">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30B750C8-E717-4720-B2E0-12D5D9F04DD3}">
      <dsp:nvSpPr>
        <dsp:cNvPr id="0" name=""/>
        <dsp:cNvSpPr/>
      </dsp:nvSpPr>
      <dsp:spPr>
        <a:xfrm>
          <a:off x="480060" y="1151987"/>
          <a:ext cx="6720840" cy="678960"/>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32" tIns="0" rIns="254032" bIns="0" numCol="1" spcCol="1270" anchor="ctr" anchorCtr="0">
          <a:noAutofit/>
        </a:bodyPr>
        <a:lstStyle/>
        <a:p>
          <a:pPr lvl="0" algn="l" defTabSz="1022350" rtl="0">
            <a:lnSpc>
              <a:spcPct val="90000"/>
            </a:lnSpc>
            <a:spcBef>
              <a:spcPct val="0"/>
            </a:spcBef>
            <a:spcAft>
              <a:spcPct val="35000"/>
            </a:spcAft>
          </a:pPr>
          <a:r>
            <a:rPr lang="en-US" sz="2300" b="1" kern="1200" baseline="0" smtClean="0"/>
            <a:t>Recitation of verses</a:t>
          </a:r>
          <a:endParaRPr lang="en-US" sz="2300" kern="1200"/>
        </a:p>
      </dsp:txBody>
      <dsp:txXfrm>
        <a:off x="513204" y="1185131"/>
        <a:ext cx="6654552" cy="612672"/>
      </dsp:txXfrm>
    </dsp:sp>
    <dsp:sp modelId="{7649F2F8-6928-419B-891C-ED5ADFF1B9A1}">
      <dsp:nvSpPr>
        <dsp:cNvPr id="0" name=""/>
        <dsp:cNvSpPr/>
      </dsp:nvSpPr>
      <dsp:spPr>
        <a:xfrm>
          <a:off x="0" y="2534748"/>
          <a:ext cx="9601200" cy="579600"/>
        </a:xfrm>
        <a:prstGeom prst="rect">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E65CC069-AB1C-4BA4-A046-8995DFBCFF41}">
      <dsp:nvSpPr>
        <dsp:cNvPr id="0" name=""/>
        <dsp:cNvSpPr/>
      </dsp:nvSpPr>
      <dsp:spPr>
        <a:xfrm>
          <a:off x="480060" y="2195268"/>
          <a:ext cx="6720840" cy="678960"/>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32" tIns="0" rIns="254032" bIns="0" numCol="1" spcCol="1270" anchor="ctr" anchorCtr="0">
          <a:noAutofit/>
        </a:bodyPr>
        <a:lstStyle/>
        <a:p>
          <a:pPr lvl="0" algn="l" defTabSz="1022350" rtl="0">
            <a:lnSpc>
              <a:spcPct val="90000"/>
            </a:lnSpc>
            <a:spcBef>
              <a:spcPct val="0"/>
            </a:spcBef>
            <a:spcAft>
              <a:spcPct val="35000"/>
            </a:spcAft>
          </a:pPr>
          <a:r>
            <a:rPr lang="en-US" sz="2300" b="1" kern="1200" baseline="0" smtClean="0"/>
            <a:t>Teaching the Book</a:t>
          </a:r>
          <a:endParaRPr lang="en-US" sz="2300" kern="1200"/>
        </a:p>
      </dsp:txBody>
      <dsp:txXfrm>
        <a:off x="513204" y="2228412"/>
        <a:ext cx="6654552" cy="612672"/>
      </dsp:txXfrm>
    </dsp:sp>
    <dsp:sp modelId="{BC807CEF-8682-4F2C-A804-E5D7BD7DDBB4}">
      <dsp:nvSpPr>
        <dsp:cNvPr id="0" name=""/>
        <dsp:cNvSpPr/>
      </dsp:nvSpPr>
      <dsp:spPr>
        <a:xfrm>
          <a:off x="0" y="3578028"/>
          <a:ext cx="9601200" cy="579600"/>
        </a:xfrm>
        <a:prstGeom prst="rect">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B254466E-7051-4DCD-9E1A-7A383AF3D47D}">
      <dsp:nvSpPr>
        <dsp:cNvPr id="0" name=""/>
        <dsp:cNvSpPr/>
      </dsp:nvSpPr>
      <dsp:spPr>
        <a:xfrm>
          <a:off x="480060" y="3238548"/>
          <a:ext cx="6720840" cy="678960"/>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32" tIns="0" rIns="254032" bIns="0" numCol="1" spcCol="1270" anchor="ctr" anchorCtr="0">
          <a:noAutofit/>
        </a:bodyPr>
        <a:lstStyle/>
        <a:p>
          <a:pPr lvl="0" algn="l" defTabSz="1022350" rtl="0">
            <a:lnSpc>
              <a:spcPct val="90000"/>
            </a:lnSpc>
            <a:spcBef>
              <a:spcPct val="0"/>
            </a:spcBef>
            <a:spcAft>
              <a:spcPct val="35000"/>
            </a:spcAft>
          </a:pPr>
          <a:r>
            <a:rPr lang="en-US" sz="2300" b="1" kern="1200" baseline="0" smtClean="0"/>
            <a:t>Teaching Wisdom</a:t>
          </a:r>
          <a:endParaRPr lang="en-US" sz="2300" kern="1200"/>
        </a:p>
      </dsp:txBody>
      <dsp:txXfrm>
        <a:off x="513204" y="3271692"/>
        <a:ext cx="6654552" cy="612672"/>
      </dsp:txXfrm>
    </dsp:sp>
    <dsp:sp modelId="{8007D823-144C-4CD1-B4D4-3E92E82804BD}">
      <dsp:nvSpPr>
        <dsp:cNvPr id="0" name=""/>
        <dsp:cNvSpPr/>
      </dsp:nvSpPr>
      <dsp:spPr>
        <a:xfrm>
          <a:off x="0" y="4621308"/>
          <a:ext cx="9601200" cy="579600"/>
        </a:xfrm>
        <a:prstGeom prst="rect">
          <a:avLst/>
        </a:prstGeom>
        <a:solidFill>
          <a:schemeClr val="lt1">
            <a:alpha val="90000"/>
            <a:hueOff val="0"/>
            <a:satOff val="0"/>
            <a:lumOff val="0"/>
            <a:alphaOff val="0"/>
          </a:schemeClr>
        </a:solidFill>
        <a:ln w="6350" cap="flat" cmpd="sng" algn="in">
          <a:solidFill>
            <a:schemeClr val="accent1">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1F246E99-21F0-41C1-B48B-F00AA820F811}">
      <dsp:nvSpPr>
        <dsp:cNvPr id="0" name=""/>
        <dsp:cNvSpPr/>
      </dsp:nvSpPr>
      <dsp:spPr>
        <a:xfrm>
          <a:off x="480060" y="4281828"/>
          <a:ext cx="6720840" cy="678960"/>
        </a:xfrm>
        <a:prstGeom prst="roundRect">
          <a:avLst/>
        </a:prstGeom>
        <a:gradFill rotWithShape="0">
          <a:gsLst>
            <a:gs pos="0">
              <a:schemeClr val="accent1">
                <a:hueOff val="0"/>
                <a:satOff val="0"/>
                <a:lumOff val="0"/>
                <a:alphaOff val="0"/>
                <a:tint val="94000"/>
                <a:satMod val="103000"/>
                <a:lumMod val="102000"/>
              </a:schemeClr>
            </a:gs>
            <a:gs pos="50000">
              <a:schemeClr val="accent1">
                <a:hueOff val="0"/>
                <a:satOff val="0"/>
                <a:lumOff val="0"/>
                <a:alphaOff val="0"/>
                <a:shade val="100000"/>
                <a:satMod val="110000"/>
                <a:lumMod val="100000"/>
              </a:schemeClr>
            </a:gs>
            <a:gs pos="100000">
              <a:schemeClr val="accen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32" tIns="0" rIns="254032" bIns="0" numCol="1" spcCol="1270" anchor="ctr" anchorCtr="0">
          <a:noAutofit/>
        </a:bodyPr>
        <a:lstStyle/>
        <a:p>
          <a:pPr lvl="0" algn="l" defTabSz="1022350" rtl="0">
            <a:lnSpc>
              <a:spcPct val="90000"/>
            </a:lnSpc>
            <a:spcBef>
              <a:spcPct val="0"/>
            </a:spcBef>
            <a:spcAft>
              <a:spcPct val="35000"/>
            </a:spcAft>
          </a:pPr>
          <a:r>
            <a:rPr lang="en-US" sz="2300" b="1" kern="1200" baseline="0" smtClean="0"/>
            <a:t>Purification eternal &amp; external</a:t>
          </a:r>
          <a:br>
            <a:rPr lang="en-US" sz="2300" b="1" kern="1200" baseline="0" smtClean="0"/>
          </a:br>
          <a:endParaRPr lang="en-US" sz="2300" kern="1200"/>
        </a:p>
      </dsp:txBody>
      <dsp:txXfrm>
        <a:off x="513204" y="4314972"/>
        <a:ext cx="6654552" cy="6126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10/28/2019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10/28/2019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10/28/2019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10/28/2019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10/28/2019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10/28/2019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10/28/2019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10/28/2019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Doctrines of Islam</a:t>
            </a:r>
            <a:endParaRPr lang="en-US" dirty="0"/>
          </a:p>
        </p:txBody>
      </p:sp>
      <p:sp>
        <p:nvSpPr>
          <p:cNvPr id="3" name="Subtitle 2"/>
          <p:cNvSpPr>
            <a:spLocks noGrp="1"/>
          </p:cNvSpPr>
          <p:nvPr>
            <p:ph type="subTitle" idx="1"/>
          </p:nvPr>
        </p:nvSpPr>
        <p:spPr/>
        <p:txBody>
          <a:bodyPr>
            <a:normAutofit/>
          </a:bodyPr>
          <a:lstStyle/>
          <a:p>
            <a:r>
              <a:rPr lang="en-US" sz="5400" b="1" dirty="0" smtClean="0">
                <a:latin typeface="Jameel Noori Nastaleeq" panose="02000503000000020004" pitchFamily="2" charset="-78"/>
                <a:cs typeface="Jameel Noori Nastaleeq" panose="02000503000000020004" pitchFamily="2" charset="-78"/>
              </a:rPr>
              <a:t>The Prophets</a:t>
            </a:r>
            <a:r>
              <a:rPr lang="ur-PK" sz="5400" b="1" dirty="0" smtClean="0">
                <a:latin typeface="Jameel Noori Nastaleeq" panose="02000503000000020004" pitchFamily="2" charset="-78"/>
                <a:cs typeface="Jameel Noori Nastaleeq" panose="02000503000000020004" pitchFamily="2" charset="-78"/>
              </a:rPr>
              <a:t> علیھم السلام۔</a:t>
            </a:r>
            <a:endParaRPr lang="en-US" sz="5400" b="1" dirty="0">
              <a:latin typeface="Jameel Noori Nastaleeq" panose="02000503000000020004" pitchFamily="2" charset="-78"/>
              <a:cs typeface="Jameel Noori Nastaleeq" panose="02000503000000020004" pitchFamily="2" charset="-78"/>
            </a:endParaRPr>
          </a:p>
        </p:txBody>
      </p:sp>
    </p:spTree>
    <p:extLst>
      <p:ext uri="{BB962C8B-B14F-4D97-AF65-F5344CB8AC3E}">
        <p14:creationId xmlns:p14="http://schemas.microsoft.com/office/powerpoint/2010/main" val="324496425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023274552"/>
              </p:ext>
            </p:extLst>
          </p:nvPr>
        </p:nvGraphicFramePr>
        <p:xfrm>
          <a:off x="1371600" y="402336"/>
          <a:ext cx="9601200" cy="54650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1329153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1379673350"/>
              </p:ext>
            </p:extLst>
          </p:nvPr>
        </p:nvGraphicFramePr>
        <p:xfrm>
          <a:off x="1472184" y="365760"/>
          <a:ext cx="10561320" cy="62819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53190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Quranic evidence </a:t>
            </a:r>
            <a:endParaRPr lang="en-US" dirty="0"/>
          </a:p>
        </p:txBody>
      </p:sp>
      <p:sp>
        <p:nvSpPr>
          <p:cNvPr id="3" name="Content Placeholder 2"/>
          <p:cNvSpPr>
            <a:spLocks noGrp="1"/>
          </p:cNvSpPr>
          <p:nvPr>
            <p:ph idx="1"/>
          </p:nvPr>
        </p:nvSpPr>
        <p:spPr/>
        <p:txBody>
          <a:bodyPr/>
          <a:lstStyle/>
          <a:p>
            <a:pPr marL="0" indent="0">
              <a:buNone/>
            </a:pPr>
            <a:r>
              <a:rPr lang="en-US" dirty="0" smtClean="0"/>
              <a:t>1)   "</a:t>
            </a:r>
            <a:r>
              <a:rPr lang="en-US" i="1" dirty="0" smtClean="0"/>
              <a:t>Muhammad </a:t>
            </a:r>
            <a:r>
              <a:rPr lang="en-US" i="1" dirty="0"/>
              <a:t>is not the father of any of your men, but (he is) the Messenger of Allah, and the Seal of the Prophets: and Allah has full knowledge of all things."</a:t>
            </a:r>
            <a:br>
              <a:rPr lang="en-US" i="1" dirty="0"/>
            </a:br>
            <a:r>
              <a:rPr lang="en-US" dirty="0"/>
              <a:t>(Holy Quran, </a:t>
            </a:r>
            <a:r>
              <a:rPr lang="en-US" dirty="0" smtClean="0"/>
              <a:t>33:40</a:t>
            </a:r>
          </a:p>
          <a:p>
            <a:pPr marL="457200" indent="-457200">
              <a:buAutoNum type="arabicParenR" startAt="2"/>
            </a:pPr>
            <a:r>
              <a:rPr lang="en-US" dirty="0" smtClean="0"/>
              <a:t>Say </a:t>
            </a:r>
            <a:r>
              <a:rPr lang="en-US" dirty="0"/>
              <a:t>(O Muhammad to the people), ‘O mankind! Verily, I am sent to you all as the Messenger of God…’” (Quran 7:158</a:t>
            </a:r>
            <a:r>
              <a:rPr lang="en-US" dirty="0" smtClean="0"/>
              <a:t>)</a:t>
            </a:r>
          </a:p>
          <a:p>
            <a:pPr marL="457200" indent="-457200">
              <a:buAutoNum type="arabicParenR" startAt="2"/>
            </a:pPr>
            <a:r>
              <a:rPr lang="en-US" dirty="0"/>
              <a:t>And We have not sent you (O Muhammad) except as a giver of glad tidings and a warner to all mankind.” (Quran 34:28</a:t>
            </a:r>
            <a:r>
              <a:rPr lang="en-US" dirty="0" smtClean="0"/>
              <a:t>)</a:t>
            </a:r>
          </a:p>
          <a:p>
            <a:pPr marL="457200" indent="-457200">
              <a:buAutoNum type="arabicParenR" startAt="2"/>
            </a:pPr>
            <a:r>
              <a:rPr lang="en-US" dirty="0"/>
              <a:t>This day, I have perfected your religion for you, completed My Favor upon you, and have chosen for you Islam as your religion…” (Quran 5:3)</a:t>
            </a:r>
          </a:p>
        </p:txBody>
      </p:sp>
    </p:spTree>
    <p:extLst>
      <p:ext uri="{BB962C8B-B14F-4D97-AF65-F5344CB8AC3E}">
        <p14:creationId xmlns:p14="http://schemas.microsoft.com/office/powerpoint/2010/main" val="419689105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2184" y="210312"/>
            <a:ext cx="9601200" cy="978408"/>
          </a:xfrm>
        </p:spPr>
        <p:txBody>
          <a:bodyPr>
            <a:normAutofit fontScale="90000"/>
          </a:bodyPr>
          <a:lstStyle/>
          <a:p>
            <a:pPr marL="0" indent="0"/>
            <a:r>
              <a:rPr lang="en-US" b="1" dirty="0" smtClean="0">
                <a:latin typeface="Calibri" panose="020F0502020204030204" pitchFamily="34" charset="0"/>
                <a:cs typeface="Calibri" panose="020F0502020204030204" pitchFamily="34" charset="0"/>
              </a:rPr>
              <a:t>                     </a:t>
            </a:r>
            <a:r>
              <a:rPr lang="ur-PK" b="1" dirty="0" smtClean="0">
                <a:latin typeface="Calibri" panose="020F0502020204030204" pitchFamily="34" charset="0"/>
                <a:cs typeface="Calibri" panose="020F0502020204030204" pitchFamily="34" charset="0"/>
              </a:rPr>
              <a:t>  </a:t>
            </a:r>
            <a:r>
              <a:rPr lang="en-US" b="1" dirty="0" smtClean="0">
                <a:latin typeface="Calibri" panose="020F0502020204030204" pitchFamily="34" charset="0"/>
                <a:cs typeface="Calibri" panose="020F0502020204030204" pitchFamily="34" charset="0"/>
              </a:rPr>
              <a:t>Hadith </a:t>
            </a:r>
            <a:r>
              <a:rPr lang="en-US" b="1" dirty="0">
                <a:latin typeface="Calibri" panose="020F0502020204030204" pitchFamily="34" charset="0"/>
                <a:cs typeface="Calibri" panose="020F0502020204030204" pitchFamily="34" charset="0"/>
              </a:rPr>
              <a:t>Evidence</a:t>
            </a:r>
            <a:br>
              <a:rPr lang="en-US" b="1" dirty="0">
                <a:latin typeface="Calibri" panose="020F0502020204030204" pitchFamily="34" charset="0"/>
                <a:cs typeface="Calibri" panose="020F0502020204030204" pitchFamily="34" charset="0"/>
              </a:rPr>
            </a:br>
            <a:r>
              <a:rPr lang="en-US" dirty="0"/>
              <a:t/>
            </a:r>
            <a:br>
              <a:rPr lang="en-US" dirty="0"/>
            </a:br>
            <a:endParaRPr lang="en-US" dirty="0"/>
          </a:p>
        </p:txBody>
      </p:sp>
      <p:sp>
        <p:nvSpPr>
          <p:cNvPr id="3" name="Content Placeholder 2"/>
          <p:cNvSpPr>
            <a:spLocks noGrp="1"/>
          </p:cNvSpPr>
          <p:nvPr>
            <p:ph idx="1"/>
          </p:nvPr>
        </p:nvSpPr>
        <p:spPr>
          <a:xfrm>
            <a:off x="1371600" y="1527048"/>
            <a:ext cx="9601200" cy="4654296"/>
          </a:xfrm>
        </p:spPr>
        <p:txBody>
          <a:bodyPr>
            <a:normAutofit lnSpcReduction="10000"/>
          </a:bodyPr>
          <a:lstStyle/>
          <a:p>
            <a:pPr marL="0" indent="0" fontAlgn="t">
              <a:buNone/>
            </a:pPr>
            <a:r>
              <a:rPr lang="en-US" sz="2800" dirty="0" smtClean="0"/>
              <a:t>1)“I </a:t>
            </a:r>
            <a:r>
              <a:rPr lang="en-US" sz="2800" dirty="0"/>
              <a:t>have been sent to all of the creation and the prophets have been sealed by me.” </a:t>
            </a:r>
            <a:r>
              <a:rPr lang="en-US" sz="2800" dirty="0" smtClean="0"/>
              <a:t>             (</a:t>
            </a:r>
            <a:r>
              <a:rPr lang="en-US" sz="1800" dirty="0"/>
              <a:t>Saheeh Muslim</a:t>
            </a:r>
            <a:r>
              <a:rPr lang="en-US" sz="2800" dirty="0" smtClean="0"/>
              <a:t>)</a:t>
            </a:r>
          </a:p>
          <a:p>
            <a:pPr marL="0" indent="0" fontAlgn="t">
              <a:buNone/>
            </a:pPr>
            <a:r>
              <a:rPr lang="en-US" sz="2800" dirty="0" smtClean="0"/>
              <a:t>2)</a:t>
            </a:r>
            <a:r>
              <a:rPr lang="en-US" sz="2800" dirty="0"/>
              <a:t> “The Children of Israel were led by the prophets; whenever a prophet died, a prophet succeeded (him). Lo! There will be no prophet after me” (</a:t>
            </a:r>
            <a:r>
              <a:rPr lang="en-US" sz="1800" dirty="0"/>
              <a:t>Saheeh Al-Bukhari, Saheeh Muslim</a:t>
            </a:r>
            <a:r>
              <a:rPr lang="en-US" sz="1800" dirty="0" smtClean="0"/>
              <a:t>)</a:t>
            </a:r>
          </a:p>
          <a:p>
            <a:pPr marL="0" indent="0" fontAlgn="t">
              <a:buNone/>
            </a:pPr>
            <a:r>
              <a:rPr lang="en-US" sz="2800" dirty="0" smtClean="0"/>
              <a:t>3)</a:t>
            </a:r>
            <a:r>
              <a:rPr lang="en-US" sz="2800" dirty="0"/>
              <a:t> a prophet would be sent to his own people only, while I have been sent to all of mankind.” </a:t>
            </a:r>
            <a:r>
              <a:rPr lang="en-US" sz="1800" dirty="0"/>
              <a:t>(Saheeh Al-Bukhari, Saheeh Muslim</a:t>
            </a:r>
            <a:r>
              <a:rPr lang="en-US" sz="2800" dirty="0" smtClean="0"/>
              <a:t>)</a:t>
            </a:r>
          </a:p>
          <a:p>
            <a:pPr marL="0" indent="0" fontAlgn="t">
              <a:buNone/>
            </a:pPr>
            <a:r>
              <a:rPr lang="en-US" sz="2800" dirty="0" smtClean="0"/>
              <a:t>4)</a:t>
            </a:r>
            <a:r>
              <a:rPr lang="en-US" sz="2800" dirty="0"/>
              <a:t> The Prophet even told one of his companions:</a:t>
            </a:r>
            <a:br>
              <a:rPr lang="en-US" sz="2800" dirty="0"/>
            </a:br>
            <a:r>
              <a:rPr lang="en-US" sz="2800" dirty="0"/>
              <a:t>“If my brother Moses were alive today, he would have no option but to follow me.” </a:t>
            </a:r>
            <a:r>
              <a:rPr lang="en-US" sz="1800" dirty="0"/>
              <a:t>(Ahmad and al-</a:t>
            </a:r>
            <a:r>
              <a:rPr lang="en-US" sz="1800" dirty="0" err="1"/>
              <a:t>Daarimi</a:t>
            </a:r>
            <a:r>
              <a:rPr lang="en-US" sz="1800" dirty="0"/>
              <a:t>)</a:t>
            </a:r>
          </a:p>
          <a:p>
            <a:pPr marL="0" indent="0" fontAlgn="t">
              <a:buNone/>
            </a:pPr>
            <a:r>
              <a:rPr lang="en-US" dirty="0"/>
              <a:t> </a:t>
            </a:r>
          </a:p>
          <a:p>
            <a:pPr marL="0" indent="0">
              <a:buNone/>
            </a:pP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405180"/>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68680"/>
          </a:xfrm>
        </p:spPr>
        <p:txBody>
          <a:bodyPr>
            <a:normAutofit fontScale="90000"/>
          </a:bodyPr>
          <a:lstStyle/>
          <a:p>
            <a:r>
              <a:rPr lang="en-US" b="1" dirty="0" smtClean="0">
                <a:latin typeface="Calibri" panose="020F0502020204030204" pitchFamily="34" charset="0"/>
                <a:cs typeface="Calibri" panose="020F0502020204030204" pitchFamily="34" charset="0"/>
              </a:rPr>
              <a:t>       </a:t>
            </a:r>
            <a:r>
              <a:rPr lang="ur-PK" b="1" dirty="0" smtClean="0">
                <a:latin typeface="Calibri" panose="020F0502020204030204" pitchFamily="34" charset="0"/>
                <a:cs typeface="Calibri" panose="020F0502020204030204" pitchFamily="34" charset="0"/>
              </a:rPr>
              <a:t>           </a:t>
            </a:r>
            <a:r>
              <a:rPr lang="en-US" b="1" dirty="0" smtClean="0">
                <a:latin typeface="Calibri" panose="020F0502020204030204" pitchFamily="34" charset="0"/>
                <a:cs typeface="Calibri" panose="020F0502020204030204" pitchFamily="34" charset="0"/>
              </a:rPr>
              <a:t> Consensus of Nation</a:t>
            </a:r>
            <a:r>
              <a:rPr lang="en-US" b="1" dirty="0">
                <a:latin typeface="Calibri" panose="020F0502020204030204" pitchFamily="34" charset="0"/>
                <a:cs typeface="Calibri" panose="020F0502020204030204" pitchFamily="34" charset="0"/>
              </a:rPr>
              <a:t/>
            </a:r>
            <a:br>
              <a:rPr lang="en-US" b="1" dirty="0">
                <a:latin typeface="Calibri" panose="020F0502020204030204" pitchFamily="34" charset="0"/>
                <a:cs typeface="Calibri" panose="020F0502020204030204" pitchFamily="34" charset="0"/>
              </a:rPr>
            </a:br>
            <a:endParaRPr lang="en-US" dirty="0"/>
          </a:p>
        </p:txBody>
      </p:sp>
      <p:sp>
        <p:nvSpPr>
          <p:cNvPr id="3" name="Content Placeholder 2"/>
          <p:cNvSpPr>
            <a:spLocks noGrp="1"/>
          </p:cNvSpPr>
          <p:nvPr>
            <p:ph idx="1"/>
          </p:nvPr>
        </p:nvSpPr>
        <p:spPr>
          <a:xfrm>
            <a:off x="1371600" y="1408176"/>
            <a:ext cx="9601200" cy="4459224"/>
          </a:xfrm>
        </p:spPr>
        <p:txBody>
          <a:bodyPr>
            <a:normAutofit/>
          </a:bodyPr>
          <a:lstStyle/>
          <a:p>
            <a:pPr marL="0" indent="0">
              <a:buNone/>
            </a:pPr>
            <a:r>
              <a:rPr lang="en-US" dirty="0"/>
              <a:t>We declare that person as Kafir who considers someone along with you or after you as a Prophet, just like this we also declare him Kafir who claims that “Revelation (Wahi)” is sent to him even if he does not claim propethood, </a:t>
            </a:r>
            <a:r>
              <a:rPr lang="en-US" b="1" u="sng" dirty="0"/>
              <a:t>Thus all such people are “DISBELIEVERS”</a:t>
            </a:r>
            <a:r>
              <a:rPr lang="en-US" dirty="0"/>
              <a:t> because they do Takdhib of Prophet (i.e. call him liar – Naudhobillah). The Prophet (Peace Be Upon </a:t>
            </a:r>
            <a:r>
              <a:rPr lang="en-US" dirty="0" err="1"/>
              <a:t>hIm</a:t>
            </a:r>
            <a:r>
              <a:rPr lang="en-US" dirty="0"/>
              <a:t>) has informed us that he is “KHATAM AN NABIYEEN” and “NO PROPHET WILL COME AFTER HIM” and that “HE HAS BEEN SENT TO ALL PEOPLE” The </a:t>
            </a:r>
            <a:r>
              <a:rPr lang="en-US" dirty="0" err="1"/>
              <a:t>ummah</a:t>
            </a:r>
            <a:r>
              <a:rPr lang="en-US" dirty="0"/>
              <a:t> is unanimous that this </a:t>
            </a:r>
            <a:r>
              <a:rPr lang="en-US" dirty="0" err="1"/>
              <a:t>Kalaam</a:t>
            </a:r>
            <a:r>
              <a:rPr lang="en-US" dirty="0"/>
              <a:t> is to be taken on its apparent and there is no room for any Tawil, or Takhsis</a:t>
            </a:r>
            <a:r>
              <a:rPr lang="en-US" b="1" dirty="0"/>
              <a:t> and the </a:t>
            </a:r>
            <a:r>
              <a:rPr lang="en-US" b="1" dirty="0" err="1"/>
              <a:t>Kufr</a:t>
            </a:r>
            <a:r>
              <a:rPr lang="en-US" b="1" dirty="0"/>
              <a:t> of such people is </a:t>
            </a:r>
            <a:r>
              <a:rPr lang="en-US" b="1" dirty="0" err="1"/>
              <a:t>Qat’i</a:t>
            </a:r>
            <a:r>
              <a:rPr lang="en-US" b="1" dirty="0"/>
              <a:t> (i.e. Definite) </a:t>
            </a:r>
            <a:r>
              <a:rPr lang="en-US" b="1" dirty="0" err="1"/>
              <a:t>Ijmai</a:t>
            </a:r>
            <a:r>
              <a:rPr lang="en-US" b="1" dirty="0"/>
              <a:t> (i.e. unanimously agreed)</a:t>
            </a:r>
            <a:r>
              <a:rPr lang="en-US" dirty="0"/>
              <a:t> [Ash </a:t>
            </a:r>
            <a:r>
              <a:rPr lang="en-US" dirty="0" err="1"/>
              <a:t>Shifa</a:t>
            </a:r>
            <a:r>
              <a:rPr lang="en-US" dirty="0"/>
              <a:t>, Page No. 237-238]</a:t>
            </a:r>
            <a:br>
              <a:rPr lang="en-US" dirty="0"/>
            </a:br>
            <a:r>
              <a:rPr lang="en-US" dirty="0"/>
              <a:t/>
            </a:r>
            <a:br>
              <a:rPr lang="en-US" dirty="0"/>
            </a:br>
            <a:r>
              <a:rPr lang="en-US" dirty="0"/>
              <a:t>The great Hanafi Imams, </a:t>
            </a:r>
            <a:r>
              <a:rPr lang="en-US" dirty="0" err="1"/>
              <a:t>Allama</a:t>
            </a:r>
            <a:r>
              <a:rPr lang="en-US" dirty="0"/>
              <a:t> </a:t>
            </a:r>
            <a:r>
              <a:rPr lang="en-US" dirty="0" err="1"/>
              <a:t>Khafaji</a:t>
            </a:r>
            <a:r>
              <a:rPr lang="en-US" dirty="0"/>
              <a:t> (rah) and Mullah Ali </a:t>
            </a:r>
            <a:r>
              <a:rPr lang="en-US" dirty="0" err="1"/>
              <a:t>Qari</a:t>
            </a:r>
            <a:r>
              <a:rPr lang="en-US" dirty="0"/>
              <a:t> (rah) have also </a:t>
            </a:r>
            <a:r>
              <a:rPr lang="en-US" dirty="0" smtClean="0"/>
              <a:t>endorsed </a:t>
            </a:r>
            <a:r>
              <a:rPr lang="en-US" dirty="0"/>
              <a:t>this strongly in </a:t>
            </a:r>
            <a:r>
              <a:rPr lang="en-US" dirty="0" err="1"/>
              <a:t>Naseem</a:t>
            </a:r>
            <a:r>
              <a:rPr lang="en-US" dirty="0"/>
              <a:t> </a:t>
            </a:r>
            <a:r>
              <a:rPr lang="en-US" dirty="0" err="1"/>
              <a:t>ur</a:t>
            </a:r>
            <a:r>
              <a:rPr lang="en-US" dirty="0"/>
              <a:t> </a:t>
            </a:r>
            <a:r>
              <a:rPr lang="en-US" dirty="0" err="1"/>
              <a:t>Riyaaz</a:t>
            </a:r>
            <a:r>
              <a:rPr lang="en-US" dirty="0"/>
              <a:t>, Volume No. 6, Page No. 355-256, </a:t>
            </a:r>
            <a:r>
              <a:rPr lang="en-US" dirty="0" err="1"/>
              <a:t>Sharh</a:t>
            </a:r>
            <a:r>
              <a:rPr lang="en-US" dirty="0"/>
              <a:t> ash-</a:t>
            </a:r>
            <a:r>
              <a:rPr lang="en-US" dirty="0" err="1"/>
              <a:t>Shifa</a:t>
            </a:r>
            <a:r>
              <a:rPr lang="en-US" dirty="0"/>
              <a:t> Volume No. 2, Page No. 515-516]</a:t>
            </a:r>
          </a:p>
        </p:txBody>
      </p:sp>
    </p:spTree>
    <p:extLst>
      <p:ext uri="{BB962C8B-B14F-4D97-AF65-F5344CB8AC3E}">
        <p14:creationId xmlns:p14="http://schemas.microsoft.com/office/powerpoint/2010/main" val="37524785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Continue </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sz="2400" b="1" dirty="0"/>
              <a:t>Imam Ghazzali (Rahimuhullah), The Hujjat ul Islam (i.e. Proof of Islam), he said:</a:t>
            </a:r>
            <a:br>
              <a:rPr lang="en-US" sz="2400" b="1" dirty="0"/>
            </a:br>
            <a:r>
              <a:rPr lang="en-US" sz="2400" b="1" dirty="0"/>
              <a:t/>
            </a:r>
            <a:br>
              <a:rPr lang="en-US" sz="2400" b="1" dirty="0"/>
            </a:br>
            <a:r>
              <a:rPr lang="en-US" dirty="0"/>
              <a:t>We have known through “Consensus” that La Nabi B’adi (There is no Prophet after me) proves that the door to </a:t>
            </a:r>
            <a:r>
              <a:rPr lang="en-US" dirty="0" smtClean="0"/>
              <a:t>Prophet hood </a:t>
            </a:r>
            <a:r>
              <a:rPr lang="en-US" dirty="0"/>
              <a:t>has been permanently closed after Prophet Muhammad (Peace be upon him) and the word “Khatam an Nabiyeen” also includes “MUTLAQ ANBIYA (all anbiya)” We (Muslims and their scholars) are thus certain that there is no room for any kind of Tawil (interpolation/interpretation) or Takhsis (to make specific such as nabi could come in this form or that form – Naudhobillah) . Whosoever does Tawil in this hadith then he is Munkir of Consensus [Al Itisaad fil Itiqaad, Page No. 163</a:t>
            </a:r>
            <a:r>
              <a:rPr lang="en-US" dirty="0" smtClean="0"/>
              <a:t>]</a:t>
            </a:r>
            <a:r>
              <a:rPr lang="en-US" dirty="0"/>
              <a:t> </a:t>
            </a:r>
          </a:p>
          <a:p>
            <a:r>
              <a:rPr lang="en-US" dirty="0"/>
              <a:t/>
            </a:r>
            <a:br>
              <a:rPr lang="en-US" dirty="0"/>
            </a:br>
            <a:r>
              <a:rPr lang="en-US" sz="2400" b="1" dirty="0"/>
              <a:t>Imam Ibn Qudama al Maqdisi the great Hanbli Imam, said:</a:t>
            </a:r>
            <a:r>
              <a:rPr lang="en-US" sz="2400" dirty="0"/>
              <a:t/>
            </a:r>
            <a:br>
              <a:rPr lang="en-US" sz="2400" dirty="0"/>
            </a:br>
            <a:r>
              <a:rPr lang="en-US" dirty="0"/>
              <a:t/>
            </a:r>
            <a:br>
              <a:rPr lang="en-US" dirty="0"/>
            </a:br>
            <a:r>
              <a:rPr lang="en-US" dirty="0"/>
              <a:t>Whosoever claims </a:t>
            </a:r>
            <a:r>
              <a:rPr lang="en-US" dirty="0" smtClean="0"/>
              <a:t>Prophet hood</a:t>
            </a:r>
            <a:r>
              <a:rPr lang="en-US" dirty="0"/>
              <a:t> </a:t>
            </a:r>
            <a:r>
              <a:rPr lang="en-US" b="1" dirty="0"/>
              <a:t>or one who accepts his claim then (both) become “APOSTATES”</a:t>
            </a:r>
            <a:r>
              <a:rPr lang="en-US" dirty="0"/>
              <a:t> because when Musaylma Kaddhab claimed to be Prophet and his people testified to it then all of them became apostates along with him [Al Mugni, Volume No. 9, Page No. 33, </a:t>
            </a:r>
            <a:r>
              <a:rPr lang="en-US" dirty="0" smtClean="0"/>
              <a:t>Published </a:t>
            </a:r>
            <a:r>
              <a:rPr lang="en-US" dirty="0"/>
              <a:t>Dr al Fikr, Beirut, Lebanon]</a:t>
            </a:r>
          </a:p>
          <a:p>
            <a:pPr marL="0" indent="0">
              <a:buNone/>
            </a:pPr>
            <a:endParaRPr lang="en-US" dirty="0"/>
          </a:p>
        </p:txBody>
      </p:sp>
    </p:spTree>
    <p:extLst>
      <p:ext uri="{BB962C8B-B14F-4D97-AF65-F5344CB8AC3E}">
        <p14:creationId xmlns:p14="http://schemas.microsoft.com/office/powerpoint/2010/main" val="12092872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704088"/>
          </a:xfrm>
        </p:spPr>
        <p:txBody>
          <a:bodyPr/>
          <a:lstStyle/>
          <a:p>
            <a:r>
              <a:rPr lang="en-US" b="1" dirty="0"/>
              <a:t>The Constitution Law of Pakistan </a:t>
            </a:r>
            <a:r>
              <a:rPr lang="en-US" b="1" dirty="0" smtClean="0"/>
              <a:t>state</a:t>
            </a:r>
            <a:endParaRPr lang="en-US" dirty="0"/>
          </a:p>
        </p:txBody>
      </p:sp>
      <p:sp>
        <p:nvSpPr>
          <p:cNvPr id="3" name="Content Placeholder 2"/>
          <p:cNvSpPr>
            <a:spLocks noGrp="1"/>
          </p:cNvSpPr>
          <p:nvPr>
            <p:ph idx="1"/>
          </p:nvPr>
        </p:nvSpPr>
        <p:spPr>
          <a:xfrm>
            <a:off x="1371600" y="1280160"/>
            <a:ext cx="9601200" cy="5422392"/>
          </a:xfrm>
        </p:spPr>
        <p:txBody>
          <a:bodyPr>
            <a:normAutofit fontScale="92500" lnSpcReduction="20000"/>
          </a:bodyPr>
          <a:lstStyle/>
          <a:p>
            <a:r>
              <a:rPr lang="en-US" b="1" dirty="0"/>
              <a:t>298-B</a:t>
            </a:r>
            <a:r>
              <a:rPr lang="en-US" dirty="0"/>
              <a:t/>
            </a:r>
            <a:br>
              <a:rPr lang="en-US" dirty="0"/>
            </a:br>
            <a:r>
              <a:rPr lang="en-US" dirty="0"/>
              <a:t/>
            </a:r>
            <a:br>
              <a:rPr lang="en-US" dirty="0"/>
            </a:br>
            <a:r>
              <a:rPr lang="en-US" dirty="0"/>
              <a:t>Misuse of epithet, descriptions and titles, etc. Reserved for certain holy personages or places.</a:t>
            </a:r>
            <a:br>
              <a:rPr lang="en-US" dirty="0"/>
            </a:br>
            <a:r>
              <a:rPr lang="en-US" dirty="0"/>
              <a:t/>
            </a:r>
            <a:br>
              <a:rPr lang="en-US" dirty="0"/>
            </a:br>
            <a:r>
              <a:rPr lang="en-US" dirty="0"/>
              <a:t>Any person of the </a:t>
            </a:r>
            <a:r>
              <a:rPr lang="en-US" b="1" dirty="0"/>
              <a:t>Qadiani group</a:t>
            </a:r>
            <a:r>
              <a:rPr lang="en-US" dirty="0"/>
              <a:t> or Lahore group, (who call themselves Ahmadis or by any other names), who by words, either spoken or written, or by visible representations, refers to the mode or from of call to prayers followed by his faith as "Azan" or </a:t>
            </a:r>
            <a:r>
              <a:rPr lang="en-US" dirty="0" smtClean="0"/>
              <a:t>recites </a:t>
            </a:r>
            <a:r>
              <a:rPr lang="en-US" dirty="0"/>
              <a:t>Azan as used by the Muslims, shall be punished with imprisonment of either description for a term which may extend to three years and shall also be liable to fine.</a:t>
            </a:r>
            <a:br>
              <a:rPr lang="en-US" dirty="0"/>
            </a:br>
            <a:r>
              <a:rPr lang="en-US" dirty="0"/>
              <a:t/>
            </a:r>
            <a:br>
              <a:rPr lang="en-US" dirty="0"/>
            </a:br>
            <a:endParaRPr lang="en-US" dirty="0"/>
          </a:p>
          <a:p>
            <a:r>
              <a:rPr lang="en-US" b="1" dirty="0"/>
              <a:t>298-C</a:t>
            </a:r>
            <a:r>
              <a:rPr lang="en-US" dirty="0"/>
              <a:t/>
            </a:r>
            <a:br>
              <a:rPr lang="en-US" dirty="0"/>
            </a:br>
            <a:r>
              <a:rPr lang="en-US" dirty="0"/>
              <a:t/>
            </a:r>
            <a:br>
              <a:rPr lang="en-US" dirty="0"/>
            </a:br>
            <a:r>
              <a:rPr lang="en-US" dirty="0"/>
              <a:t>Persons of Qadiani group, </a:t>
            </a:r>
            <a:r>
              <a:rPr lang="en-US" dirty="0" smtClean="0"/>
              <a:t>etc., </a:t>
            </a:r>
            <a:r>
              <a:rPr lang="en-US" dirty="0"/>
              <a:t>calling himself a Muslim or preaching or propagating his faith.</a:t>
            </a:r>
            <a:r>
              <a:rPr lang="en-US" b="1" dirty="0"/>
              <a:t> Any person of the Qadiani group</a:t>
            </a:r>
            <a:r>
              <a:rPr lang="en-US" dirty="0"/>
              <a:t> or the Lahori group (who call themselves Ahmadis or any other name), who directly or indirectly, posses himself as a Muslim, or calls, or refers to, his faith as Islam, or preaches or propagates his faith, or invites others to accept his faith, by words, either spoken or written, or by visible representation or in any manner whatsoever outrages the religious feelings of Muslims, shall be punished with imprisonment of either description for a term which may extend to three years and shall also be liable to fine.</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86100238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3868905837"/>
              </p:ext>
            </p:extLst>
          </p:nvPr>
        </p:nvGraphicFramePr>
        <p:xfrm>
          <a:off x="1307592" y="329184"/>
          <a:ext cx="9601200" cy="5620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2777063"/>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96112"/>
          </a:xfrm>
        </p:spPr>
        <p:style>
          <a:lnRef idx="2">
            <a:schemeClr val="accent3"/>
          </a:lnRef>
          <a:fillRef idx="1">
            <a:schemeClr val="lt1"/>
          </a:fillRef>
          <a:effectRef idx="0">
            <a:schemeClr val="accent3"/>
          </a:effectRef>
          <a:fontRef idx="minor">
            <a:schemeClr val="dk1"/>
          </a:fontRef>
        </p:style>
        <p:txBody>
          <a:bodyPr>
            <a:normAutofit fontScale="90000"/>
          </a:bodyPr>
          <a:lstStyle/>
          <a:p>
            <a:r>
              <a:rPr lang="en-US" b="1" dirty="0" smtClean="0">
                <a:effectLst>
                  <a:outerShdw blurRad="38100" dist="38100" dir="2700000" algn="tl">
                    <a:srgbClr val="000000">
                      <a:alpha val="43137"/>
                    </a:srgbClr>
                  </a:outerShdw>
                </a:effectLst>
              </a:rPr>
              <a:t>  </a:t>
            </a:r>
            <a:r>
              <a:rPr lang="en-US" sz="4000" b="1" dirty="0" smtClean="0">
                <a:solidFill>
                  <a:schemeClr val="tx1"/>
                </a:solidFill>
                <a:effectLst>
                  <a:outerShdw blurRad="38100" dist="38100" dir="2700000" algn="tl">
                    <a:srgbClr val="000000">
                      <a:alpha val="43137"/>
                    </a:srgbClr>
                  </a:outerShdw>
                </a:effectLst>
                <a:latin typeface="Arial Rounded MT Bold" panose="020F0704030504030204" pitchFamily="34" charset="0"/>
              </a:rPr>
              <a:t>Concept </a:t>
            </a:r>
            <a:r>
              <a:rPr lang="en-US" sz="4000" b="1" dirty="0">
                <a:solidFill>
                  <a:schemeClr val="tx1"/>
                </a:solidFill>
                <a:effectLst>
                  <a:outerShdw blurRad="38100" dist="38100" dir="2700000" algn="tl">
                    <a:srgbClr val="000000">
                      <a:alpha val="43137"/>
                    </a:srgbClr>
                  </a:outerShdw>
                </a:effectLst>
                <a:latin typeface="Arial Rounded MT Bold" panose="020F0704030504030204" pitchFamily="34" charset="0"/>
              </a:rPr>
              <a:t>of Messenger &amp; Prophet hood</a:t>
            </a:r>
            <a:br>
              <a:rPr lang="en-US" sz="4000" b="1" dirty="0">
                <a:solidFill>
                  <a:schemeClr val="tx1"/>
                </a:solidFill>
                <a:effectLst>
                  <a:outerShdw blurRad="38100" dist="38100" dir="2700000" algn="tl">
                    <a:srgbClr val="000000">
                      <a:alpha val="43137"/>
                    </a:srgbClr>
                  </a:outerShdw>
                </a:effectLst>
                <a:latin typeface="Arial Rounded MT Bold" panose="020F0704030504030204" pitchFamily="34" charset="0"/>
              </a:rPr>
            </a:br>
            <a:endParaRPr lang="en-US" dirty="0">
              <a:solidFill>
                <a:schemeClr val="tx1"/>
              </a:solidFill>
              <a:latin typeface="Arial Rounded MT Bold" panose="020F0704030504030204" pitchFamily="34" charset="0"/>
            </a:endParaRPr>
          </a:p>
        </p:txBody>
      </p:sp>
      <p:sp>
        <p:nvSpPr>
          <p:cNvPr id="3" name="Content Placeholder 2"/>
          <p:cNvSpPr>
            <a:spLocks noGrp="1"/>
          </p:cNvSpPr>
          <p:nvPr>
            <p:ph idx="1"/>
          </p:nvPr>
        </p:nvSpPr>
        <p:spPr/>
        <p:txBody>
          <a:bodyPr/>
          <a:lstStyle/>
          <a:p>
            <a:pPr marL="0" indent="0">
              <a:buNone/>
            </a:pPr>
            <a:endParaRPr lang="en-US" dirty="0" smtClean="0"/>
          </a:p>
          <a:p>
            <a:pPr marL="0" indent="0">
              <a:buNone/>
            </a:pPr>
            <a:r>
              <a:rPr lang="en-US" sz="2800" b="1" dirty="0" smtClean="0"/>
              <a:t>Prophets are the pious and chosen servants of Allah. They were to guide mankind towards the right path, laid down by Allah,</a:t>
            </a:r>
          </a:p>
          <a:p>
            <a:pPr marL="0" indent="0">
              <a:buNone/>
            </a:pPr>
            <a:r>
              <a:rPr lang="en-US" sz="2800" b="1" dirty="0" smtClean="0"/>
              <a:t> and were to give good tidings of Paradise to those who accepted that path, and were to give warning, of Hell to those who rejected it.</a:t>
            </a:r>
            <a:endParaRPr lang="en-US" sz="2800" b="1" dirty="0"/>
          </a:p>
        </p:txBody>
      </p:sp>
    </p:spTree>
    <p:extLst>
      <p:ext uri="{BB962C8B-B14F-4D97-AF65-F5344CB8AC3E}">
        <p14:creationId xmlns:p14="http://schemas.microsoft.com/office/powerpoint/2010/main" val="297921069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029200"/>
          </a:xfrm>
        </p:spPr>
        <p:txBody>
          <a:bodyPr/>
          <a:lstStyle/>
          <a:p>
            <a:r>
              <a:rPr lang="en-US" b="1" dirty="0">
                <a:effectLst>
                  <a:outerShdw blurRad="38100" dist="38100" dir="2700000" algn="tl">
                    <a:srgbClr val="000000">
                      <a:alpha val="43137"/>
                    </a:srgbClr>
                  </a:outerShdw>
                </a:effectLst>
              </a:rPr>
              <a:t/>
            </a:r>
            <a:br>
              <a:rPr lang="en-US" b="1" dirty="0">
                <a:effectLst>
                  <a:outerShdw blurRad="38100" dist="38100" dir="2700000" algn="tl">
                    <a:srgbClr val="000000">
                      <a:alpha val="43137"/>
                    </a:srgbClr>
                  </a:outerShdw>
                </a:effectLst>
              </a:rPr>
            </a:br>
            <a:endParaRPr lang="en-US" dirty="0"/>
          </a:p>
        </p:txBody>
      </p:sp>
      <p:sp>
        <p:nvSpPr>
          <p:cNvPr id="3" name="Content Placeholder 2"/>
          <p:cNvSpPr>
            <a:spLocks noGrp="1"/>
          </p:cNvSpPr>
          <p:nvPr>
            <p:ph idx="1"/>
          </p:nvPr>
        </p:nvSpPr>
        <p:spPr>
          <a:xfrm>
            <a:off x="1371600" y="1472184"/>
            <a:ext cx="9601200" cy="4395216"/>
          </a:xfrm>
        </p:spPr>
        <p:txBody>
          <a:bodyPr>
            <a:normAutofit/>
          </a:bodyPr>
          <a:lstStyle/>
          <a:p>
            <a:pPr marL="0" indent="0">
              <a:buNone/>
            </a:pPr>
            <a:r>
              <a:rPr lang="en-US" sz="4000" b="1" dirty="0">
                <a:effectLst>
                  <a:outerShdw blurRad="38100" dist="38100" dir="2700000" algn="tl">
                    <a:srgbClr val="000000">
                      <a:alpha val="43137"/>
                    </a:srgbClr>
                  </a:outerShdw>
                </a:effectLst>
              </a:rPr>
              <a:t>Meaning of Nubuwwat &amp; Risalat</a:t>
            </a:r>
            <a:r>
              <a:rPr lang="en-US" sz="4000" b="1" dirty="0" smtClean="0">
                <a:effectLst>
                  <a:outerShdw blurRad="38100" dist="38100" dir="2700000" algn="tl">
                    <a:srgbClr val="000000">
                      <a:alpha val="43137"/>
                    </a:srgbClr>
                  </a:outerShdw>
                </a:effectLst>
              </a:rPr>
              <a:t>.</a:t>
            </a:r>
          </a:p>
          <a:p>
            <a:pPr marL="0" indent="0">
              <a:buNone/>
            </a:pPr>
            <a:r>
              <a:rPr lang="en-US" sz="4000" b="1" dirty="0" smtClean="0">
                <a:effectLst>
                  <a:outerShdw blurRad="38100" dist="38100" dir="2700000" algn="tl">
                    <a:srgbClr val="000000">
                      <a:alpha val="43137"/>
                    </a:srgbClr>
                  </a:outerShdw>
                </a:effectLst>
              </a:rPr>
              <a:t>Read out, The Creed text book</a:t>
            </a:r>
            <a:r>
              <a:rPr lang="en-US" sz="4000" b="1" dirty="0">
                <a:effectLst>
                  <a:outerShdw blurRad="38100" dist="38100" dir="2700000" algn="tl">
                    <a:srgbClr val="000000">
                      <a:alpha val="43137"/>
                    </a:srgbClr>
                  </a:outerShdw>
                </a:effectLst>
              </a:rPr>
              <a:t/>
            </a:r>
            <a:br>
              <a:rPr lang="en-US" sz="4000" b="1" dirty="0">
                <a:effectLst>
                  <a:outerShdw blurRad="38100" dist="38100" dir="2700000" algn="tl">
                    <a:srgbClr val="000000">
                      <a:alpha val="43137"/>
                    </a:srgbClr>
                  </a:outerShdw>
                </a:effectLst>
              </a:rPr>
            </a:br>
            <a:endParaRPr lang="en-US" sz="4000" dirty="0"/>
          </a:p>
        </p:txBody>
      </p:sp>
    </p:spTree>
    <p:extLst>
      <p:ext uri="{BB962C8B-B14F-4D97-AF65-F5344CB8AC3E}">
        <p14:creationId xmlns:p14="http://schemas.microsoft.com/office/powerpoint/2010/main" val="239191454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384048"/>
            <a:ext cx="9601200" cy="5483352"/>
          </a:xfrm>
        </p:spPr>
        <p:style>
          <a:lnRef idx="2">
            <a:schemeClr val="accent3"/>
          </a:lnRef>
          <a:fillRef idx="1">
            <a:schemeClr val="lt1"/>
          </a:fillRef>
          <a:effectRef idx="0">
            <a:schemeClr val="accent3"/>
          </a:effectRef>
          <a:fontRef idx="minor">
            <a:schemeClr val="dk1"/>
          </a:fontRef>
        </p:style>
        <p:txBody>
          <a:bodyPr/>
          <a:lstStyle/>
          <a:p>
            <a:pPr marL="0" indent="0">
              <a:buNone/>
            </a:pPr>
            <a:r>
              <a:rPr lang="en-US" sz="3600" b="1" dirty="0" smtClean="0">
                <a:effectLst>
                  <a:outerShdw blurRad="38100" dist="38100" dir="2700000" algn="tl">
                    <a:srgbClr val="000000">
                      <a:alpha val="43137"/>
                    </a:srgbClr>
                  </a:outerShdw>
                </a:effectLst>
              </a:rPr>
              <a:t>          </a:t>
            </a:r>
            <a:r>
              <a:rPr lang="en-US" sz="3600" b="1" u="sng" dirty="0" smtClean="0">
                <a:effectLst>
                  <a:outerShdw blurRad="38100" dist="38100" dir="2700000" algn="tl">
                    <a:srgbClr val="000000">
                      <a:alpha val="43137"/>
                    </a:srgbClr>
                  </a:outerShdw>
                </a:effectLst>
                <a:latin typeface="Arial Rounded MT Bold" panose="020F0704030504030204" pitchFamily="34" charset="0"/>
              </a:rPr>
              <a:t>Definition </a:t>
            </a:r>
            <a:r>
              <a:rPr lang="en-US" sz="3600" b="1" u="sng" dirty="0">
                <a:effectLst>
                  <a:outerShdw blurRad="38100" dist="38100" dir="2700000" algn="tl">
                    <a:srgbClr val="000000">
                      <a:alpha val="43137"/>
                    </a:srgbClr>
                  </a:outerShdw>
                </a:effectLst>
                <a:latin typeface="Arial Rounded MT Bold" panose="020F0704030504030204" pitchFamily="34" charset="0"/>
              </a:rPr>
              <a:t>of Prophet &amp; </a:t>
            </a:r>
            <a:r>
              <a:rPr lang="en-US" sz="3600" b="1" u="sng" dirty="0" smtClean="0">
                <a:effectLst>
                  <a:outerShdw blurRad="38100" dist="38100" dir="2700000" algn="tl">
                    <a:srgbClr val="000000">
                      <a:alpha val="43137"/>
                    </a:srgbClr>
                  </a:outerShdw>
                </a:effectLst>
                <a:latin typeface="Arial Rounded MT Bold" panose="020F0704030504030204" pitchFamily="34" charset="0"/>
              </a:rPr>
              <a:t>Rasool</a:t>
            </a:r>
          </a:p>
          <a:p>
            <a:pPr marL="0" indent="0" algn="r" rtl="1">
              <a:buNone/>
            </a:pPr>
            <a:endParaRPr lang="en-US" sz="3600" b="1" dirty="0" smtClean="0">
              <a:effectLst>
                <a:outerShdw blurRad="38100" dist="38100" dir="2700000" algn="tl">
                  <a:srgbClr val="000000">
                    <a:alpha val="43137"/>
                  </a:srgbClr>
                </a:outerShdw>
              </a:effectLst>
              <a:latin typeface="Arabic Typesetting" panose="03020402040406030203" pitchFamily="66" charset="-78"/>
              <a:cs typeface="Arabic Typesetting" panose="03020402040406030203" pitchFamily="66" charset="-78"/>
            </a:endParaRPr>
          </a:p>
          <a:p>
            <a:pPr marL="0" indent="0" algn="l">
              <a:buNone/>
            </a:pPr>
            <a:r>
              <a:rPr lang="en-US" sz="3600" b="1" dirty="0" smtClean="0">
                <a:effectLst>
                  <a:outerShdw blurRad="38100" dist="38100" dir="2700000" algn="tl">
                    <a:srgbClr val="000000">
                      <a:alpha val="43137"/>
                    </a:srgbClr>
                  </a:outerShdw>
                </a:effectLst>
                <a:latin typeface="Arabic Typesetting" panose="03020402040406030203" pitchFamily="66" charset="-78"/>
                <a:cs typeface="Arabic Typesetting" panose="03020402040406030203" pitchFamily="66" charset="-78"/>
              </a:rPr>
              <a:t>                      </a:t>
            </a:r>
            <a:r>
              <a:rPr lang="ur-PK" sz="3600" b="1" dirty="0" smtClean="0">
                <a:effectLst>
                  <a:outerShdw blurRad="38100" dist="38100" dir="2700000" algn="tl">
                    <a:srgbClr val="000000">
                      <a:alpha val="43137"/>
                    </a:srgbClr>
                  </a:outerShdw>
                </a:effectLst>
                <a:latin typeface="Arabic Typesetting" panose="03020402040406030203" pitchFamily="66" charset="-78"/>
                <a:cs typeface="Arabic Typesetting" panose="03020402040406030203" pitchFamily="66" charset="-78"/>
              </a:rPr>
              <a:t>النبی انسان بعثہ اللہ لتبلیغ ما اوحیٰ الیہ </a:t>
            </a:r>
            <a:r>
              <a:rPr lang="en-US" sz="3600" b="1" dirty="0" smtClean="0">
                <a:effectLst>
                  <a:outerShdw blurRad="38100" dist="38100" dir="2700000" algn="tl">
                    <a:srgbClr val="000000">
                      <a:alpha val="43137"/>
                    </a:srgbClr>
                  </a:outerShdw>
                </a:effectLst>
                <a:latin typeface="Arabic Typesetting" panose="03020402040406030203" pitchFamily="66" charset="-78"/>
                <a:cs typeface="Arabic Typesetting" panose="03020402040406030203" pitchFamily="66" charset="-78"/>
              </a:rPr>
              <a:t>“</a:t>
            </a:r>
            <a:r>
              <a:rPr lang="ur-PK" sz="3600" b="1" dirty="0" smtClean="0">
                <a:effectLst>
                  <a:outerShdw blurRad="38100" dist="38100" dir="2700000" algn="tl">
                    <a:srgbClr val="000000">
                      <a:alpha val="43137"/>
                    </a:srgbClr>
                  </a:outerShdw>
                </a:effectLst>
                <a:latin typeface="Arabic Typesetting" panose="03020402040406030203" pitchFamily="66" charset="-78"/>
                <a:cs typeface="Arabic Typesetting" panose="03020402040406030203" pitchFamily="66" charset="-78"/>
              </a:rPr>
              <a:t>              </a:t>
            </a:r>
            <a:endParaRPr lang="en-US" sz="3200" b="1" dirty="0">
              <a:latin typeface="Arabic Typesetting" panose="03020402040406030203" pitchFamily="66" charset="-78"/>
              <a:cs typeface="Arabic Typesetting" panose="03020402040406030203" pitchFamily="66" charset="-78"/>
            </a:endParaRPr>
          </a:p>
          <a:p>
            <a:pPr marL="0" indent="0">
              <a:buNone/>
            </a:pPr>
            <a:endParaRPr lang="en-US" dirty="0" smtClean="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r>
              <a:rPr lang="en-US" sz="2400" b="1" dirty="0" smtClean="0">
                <a:latin typeface="Calibri" panose="020F0502020204030204" pitchFamily="34" charset="0"/>
                <a:cs typeface="Calibri" panose="020F0502020204030204" pitchFamily="34" charset="0"/>
              </a:rPr>
              <a:t>A prophet is a human being selected by Allah to deliver to His servants all that which He revealed to him.</a:t>
            </a:r>
            <a:endParaRPr 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55305915"/>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1863559084"/>
              </p:ext>
            </p:extLst>
          </p:nvPr>
        </p:nvGraphicFramePr>
        <p:xfrm>
          <a:off x="1371600" y="557784"/>
          <a:ext cx="9601200" cy="53096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61940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extLst>
              <p:ext uri="{D42A27DB-BD31-4B8C-83A1-F6EECF244321}">
                <p14:modId xmlns:p14="http://schemas.microsoft.com/office/powerpoint/2010/main" val="1310308458"/>
              </p:ext>
            </p:extLst>
          </p:nvPr>
        </p:nvGraphicFramePr>
        <p:xfrm>
          <a:off x="1371600" y="283464"/>
          <a:ext cx="10323576" cy="63825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188994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50976"/>
          </a:xfrm>
        </p:spPr>
        <p:txBody>
          <a:bodyPr>
            <a:normAutofit fontScale="90000"/>
          </a:bodyPr>
          <a:lstStyle/>
          <a:p>
            <a:r>
              <a:rPr lang="en-US" b="1" dirty="0" smtClean="0">
                <a:effectLst>
                  <a:outerShdw blurRad="38100" dist="38100" dir="2700000" algn="tl">
                    <a:srgbClr val="000000">
                      <a:alpha val="43137"/>
                    </a:srgbClr>
                  </a:outerShdw>
                </a:effectLst>
              </a:rPr>
              <a:t>        </a:t>
            </a:r>
            <a:r>
              <a:rPr lang="ur-PK" b="1" dirty="0" smtClean="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Infallibility </a:t>
            </a:r>
            <a:r>
              <a:rPr lang="en-US" b="1" dirty="0">
                <a:effectLst>
                  <a:outerShdw blurRad="38100" dist="38100" dir="2700000" algn="tl">
                    <a:srgbClr val="000000">
                      <a:alpha val="43137"/>
                    </a:srgbClr>
                  </a:outerShdw>
                </a:effectLst>
              </a:rPr>
              <a:t>of Prophets</a:t>
            </a:r>
            <a:br>
              <a:rPr lang="en-US" b="1" dirty="0">
                <a:effectLst>
                  <a:outerShdw blurRad="38100" dist="38100" dir="2700000" algn="tl">
                    <a:srgbClr val="000000">
                      <a:alpha val="43137"/>
                    </a:srgbClr>
                  </a:outerShdw>
                </a:effectLst>
              </a:rPr>
            </a:br>
            <a:endParaRPr lang="en-US" dirty="0"/>
          </a:p>
        </p:txBody>
      </p:sp>
      <p:sp>
        <p:nvSpPr>
          <p:cNvPr id="3" name="Content Placeholder 2"/>
          <p:cNvSpPr>
            <a:spLocks noGrp="1"/>
          </p:cNvSpPr>
          <p:nvPr>
            <p:ph idx="1"/>
          </p:nvPr>
        </p:nvSpPr>
        <p:spPr>
          <a:xfrm>
            <a:off x="1371600" y="1892808"/>
            <a:ext cx="9601200" cy="3974592"/>
          </a:xfrm>
        </p:spPr>
        <p:txBody>
          <a:bodyPr>
            <a:normAutofit fontScale="92500" lnSpcReduction="10000"/>
          </a:bodyPr>
          <a:lstStyle/>
          <a:p>
            <a:pPr marL="0" indent="0" algn="r" rtl="1">
              <a:buNone/>
            </a:pPr>
            <a:r>
              <a:rPr lang="ur-PK" sz="3200" b="1" dirty="0" smtClean="0">
                <a:latin typeface="Arabic Typesetting" panose="03020402040406030203" pitchFamily="66" charset="-78"/>
                <a:cs typeface="Arabic Typesetting" panose="03020402040406030203" pitchFamily="66" charset="-78"/>
              </a:rPr>
              <a:t>                             </a:t>
            </a:r>
            <a:r>
              <a:rPr lang="ur-PK" sz="3200" b="1" u="sng" dirty="0" smtClean="0">
                <a:latin typeface="Arabic Typesetting" panose="03020402040406030203" pitchFamily="66" charset="-78"/>
                <a:cs typeface="Arabic Typesetting" panose="03020402040406030203" pitchFamily="66" charset="-78"/>
              </a:rPr>
              <a:t>خلق مانع عن المعصیۃ غیر ملجئ ای بل یبقی معہ الاختیار</a:t>
            </a:r>
          </a:p>
          <a:p>
            <a:pPr marL="0" indent="0" algn="l">
              <a:buNone/>
            </a:pPr>
            <a:r>
              <a:rPr lang="ur-PK" sz="2800" b="1" dirty="0" smtClean="0">
                <a:latin typeface="Arabic Typesetting" panose="03020402040406030203" pitchFamily="66" charset="-78"/>
                <a:cs typeface="Arabic Typesetting" panose="03020402040406030203" pitchFamily="66" charset="-78"/>
              </a:rPr>
              <a:t>                                      </a:t>
            </a:r>
            <a:r>
              <a:rPr lang="en-US" sz="2800" b="1" dirty="0" smtClean="0">
                <a:latin typeface="Calibri" panose="020F0502020204030204" pitchFamily="34" charset="0"/>
                <a:cs typeface="Calibri" panose="020F0502020204030204" pitchFamily="34" charset="0"/>
              </a:rPr>
              <a:t>Its an attribute which prevents (a Prophet) from committing a sin without compelling him and without interfering in his free well.</a:t>
            </a:r>
            <a:endParaRPr lang="ur-PK" sz="2800" b="1" dirty="0" smtClean="0">
              <a:latin typeface="Calibri" panose="020F0502020204030204" pitchFamily="34" charset="0"/>
              <a:cs typeface="Calibri" panose="020F0502020204030204" pitchFamily="34" charset="0"/>
            </a:endParaRPr>
          </a:p>
          <a:p>
            <a:pPr marL="0" indent="0" algn="l">
              <a:buNone/>
            </a:pPr>
            <a:r>
              <a:rPr lang="en-US" sz="2800" b="1" dirty="0" smtClean="0">
                <a:latin typeface="Calibri" panose="020F0502020204030204" pitchFamily="34" charset="0"/>
                <a:cs typeface="Calibri" panose="020F0502020204030204" pitchFamily="34" charset="0"/>
              </a:rPr>
              <a:t> </a:t>
            </a:r>
            <a:r>
              <a:rPr lang="ur-PK" sz="2800" b="1" dirty="0" smtClean="0">
                <a:latin typeface="Calibri" panose="020F0502020204030204" pitchFamily="34" charset="0"/>
                <a:cs typeface="Calibri" panose="020F0502020204030204" pitchFamily="34" charset="0"/>
              </a:rPr>
              <a:t>                          </a:t>
            </a:r>
            <a:r>
              <a:rPr lang="en-US" sz="3900" b="1" dirty="0" smtClean="0">
                <a:latin typeface="Bernard MT Condensed" panose="02050806060905020404" pitchFamily="18" charset="0"/>
                <a:cs typeface="Calibri" panose="020F0502020204030204" pitchFamily="34" charset="0"/>
              </a:rPr>
              <a:t>Because of three reasons: </a:t>
            </a:r>
          </a:p>
          <a:p>
            <a:pPr marL="0" indent="0" algn="l">
              <a:buNone/>
            </a:pPr>
            <a:r>
              <a:rPr lang="en-US" sz="2800" b="1" dirty="0" smtClean="0">
                <a:latin typeface="Calibri" panose="020F0502020204030204" pitchFamily="34" charset="0"/>
                <a:cs typeface="Calibri" panose="020F0502020204030204" pitchFamily="34" charset="0"/>
              </a:rPr>
              <a:t>1)Their perfect recognition of Allah &amp; His attributes.</a:t>
            </a:r>
          </a:p>
          <a:p>
            <a:pPr marL="0" indent="0" algn="l">
              <a:buNone/>
            </a:pPr>
            <a:r>
              <a:rPr lang="en-US" sz="2800" b="1" dirty="0" smtClean="0">
                <a:latin typeface="Calibri" panose="020F0502020204030204" pitchFamily="34" charset="0"/>
                <a:cs typeface="Calibri" panose="020F0502020204030204" pitchFamily="34" charset="0"/>
              </a:rPr>
              <a:t>2)Their perfect love for Allah</a:t>
            </a:r>
          </a:p>
          <a:p>
            <a:pPr marL="0" indent="0" algn="l">
              <a:buNone/>
            </a:pPr>
            <a:r>
              <a:rPr lang="en-US" sz="2800" b="1" dirty="0" smtClean="0">
                <a:latin typeface="Calibri" panose="020F0502020204030204" pitchFamily="34" charset="0"/>
                <a:cs typeface="Calibri" panose="020F0502020204030204" pitchFamily="34" charset="0"/>
              </a:rPr>
              <a:t>3)Each &amp; every step of their lives is a model for others to follow.</a:t>
            </a:r>
          </a:p>
          <a:p>
            <a:pPr marL="0" indent="0" algn="l">
              <a:buNone/>
            </a:pP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038067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Numbers of Prophets &amp; Messengers</a:t>
            </a:r>
            <a:br>
              <a:rPr lang="en-US" b="1" dirty="0">
                <a:effectLst>
                  <a:outerShdw blurRad="38100" dist="38100" dir="2700000" algn="tl">
                    <a:srgbClr val="000000">
                      <a:alpha val="43137"/>
                    </a:srgbClr>
                  </a:outerShdw>
                </a:effectLst>
              </a:rPr>
            </a:br>
            <a:endParaRPr lang="en-US" dirty="0"/>
          </a:p>
        </p:txBody>
      </p:sp>
      <p:sp>
        <p:nvSpPr>
          <p:cNvPr id="3" name="Content Placeholder 2"/>
          <p:cNvSpPr>
            <a:spLocks noGrp="1"/>
          </p:cNvSpPr>
          <p:nvPr>
            <p:ph idx="1"/>
          </p:nvPr>
        </p:nvSpPr>
        <p:spPr>
          <a:xfrm>
            <a:off x="1371600" y="1673352"/>
            <a:ext cx="9601200" cy="4194048"/>
          </a:xfrm>
        </p:spPr>
        <p:txBody>
          <a:bodyPr/>
          <a:lstStyle/>
          <a:p>
            <a:pPr marL="0" indent="0">
              <a:buNone/>
            </a:pPr>
            <a:endParaRPr lang="en-US" dirty="0" smtClean="0"/>
          </a:p>
          <a:p>
            <a:pPr marL="0" indent="0">
              <a:buNone/>
            </a:pPr>
            <a:r>
              <a:rPr lang="en-US" b="1" dirty="0" smtClean="0"/>
              <a:t>Many </a:t>
            </a:r>
            <a:r>
              <a:rPr lang="en-US" b="1" dirty="0"/>
              <a:t>prophets were sent to the world between Hazrat Adam, the first prophet and Hazrat Muhammad (pbuh). According to a sound narration, there were 124 000 prophets. 315 of them are rasul. (Ahmad bin Hanbal, Musnad V, 266) </a:t>
            </a:r>
            <a:endParaRPr lang="en-US" b="1" dirty="0" smtClean="0"/>
          </a:p>
          <a:p>
            <a:pPr marL="0" indent="0">
              <a:buNone/>
            </a:pPr>
            <a:endParaRPr lang="ur-PK" b="1" dirty="0" smtClean="0"/>
          </a:p>
          <a:p>
            <a:pPr marL="0" indent="0">
              <a:buNone/>
            </a:pPr>
            <a:r>
              <a:rPr lang="en-US" b="1" dirty="0" smtClean="0"/>
              <a:t>According </a:t>
            </a:r>
            <a:r>
              <a:rPr lang="en-US" b="1" dirty="0"/>
              <a:t>to another narration, the number is 224 000. Only 25 of them are mentioned in the Quran by their names. It is informed that not all of the names of the prophets were mentioned in the Quran. (al-</a:t>
            </a:r>
            <a:r>
              <a:rPr lang="en-US" b="1" dirty="0" err="1"/>
              <a:t>Mu’min</a:t>
            </a:r>
            <a:r>
              <a:rPr lang="en-US" b="1" dirty="0"/>
              <a:t> 40/78)</a:t>
            </a:r>
            <a:endParaRPr lang="en-US"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1826985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1105</TotalTime>
  <Words>651</Words>
  <Application>Microsoft Office PowerPoint</Application>
  <PresentationFormat>Widescreen</PresentationFormat>
  <Paragraphs>79</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Arabic Typesetting</vt:lpstr>
      <vt:lpstr>Arial Rounded MT Bold</vt:lpstr>
      <vt:lpstr>Bernard MT Condensed</vt:lpstr>
      <vt:lpstr>Calibri</vt:lpstr>
      <vt:lpstr>Franklin Gothic Book</vt:lpstr>
      <vt:lpstr>Jameel Noori Nastaleeq</vt:lpstr>
      <vt:lpstr>Tahoma</vt:lpstr>
      <vt:lpstr>Crop</vt:lpstr>
      <vt:lpstr>Doctrines of Islam</vt:lpstr>
      <vt:lpstr>PowerPoint Presentation</vt:lpstr>
      <vt:lpstr>  Concept of Messenger &amp; Prophet hood </vt:lpstr>
      <vt:lpstr> </vt:lpstr>
      <vt:lpstr>PowerPoint Presentation</vt:lpstr>
      <vt:lpstr>PowerPoint Presentation</vt:lpstr>
      <vt:lpstr>PowerPoint Presentation</vt:lpstr>
      <vt:lpstr>               Infallibility of Prophets </vt:lpstr>
      <vt:lpstr>Numbers of Prophets &amp; Messengers </vt:lpstr>
      <vt:lpstr>PowerPoint Presentation</vt:lpstr>
      <vt:lpstr>PowerPoint Presentation</vt:lpstr>
      <vt:lpstr>             Quranic evidence </vt:lpstr>
      <vt:lpstr>                       Hadith Evidence  </vt:lpstr>
      <vt:lpstr>                   Consensus of Nation </vt:lpstr>
      <vt:lpstr>                      Continue  </vt:lpstr>
      <vt:lpstr>The Constitution Law of Pakistan state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Doctrines of Islam</dc:title>
  <dc:creator>Mahmood Akhtar</dc:creator>
  <cp:lastModifiedBy>Mahmood Akhtar</cp:lastModifiedBy>
  <cp:revision>30</cp:revision>
  <dcterms:created xsi:type="dcterms:W3CDTF">2019-10-26T07:18:46Z</dcterms:created>
  <dcterms:modified xsi:type="dcterms:W3CDTF">2019-10-28T04:42:20Z</dcterms:modified>
</cp:coreProperties>
</file>