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3C9D1-C9B1-4058-A144-848F16AE6781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D9C40-131C-4E92-8DE6-CC5D683A6E1F}">
      <dgm:prSet phldrT="[Text]"/>
      <dgm:spPr/>
      <dgm:t>
        <a:bodyPr/>
        <a:lstStyle/>
        <a:p>
          <a:r>
            <a:rPr lang="en-US" dirty="0" smtClean="0"/>
            <a:t>Meaning according to Islamic Fiqh</a:t>
          </a:r>
          <a:endParaRPr lang="en-US" dirty="0"/>
        </a:p>
      </dgm:t>
    </dgm:pt>
    <dgm:pt modelId="{1D3EEBD5-C058-4499-BECD-DB6A1DFBFDD1}" type="parTrans" cxnId="{BA213E3B-4FD6-4DD2-BFDD-B75B428D4F86}">
      <dgm:prSet/>
      <dgm:spPr/>
      <dgm:t>
        <a:bodyPr/>
        <a:lstStyle/>
        <a:p>
          <a:endParaRPr lang="en-US"/>
        </a:p>
      </dgm:t>
    </dgm:pt>
    <dgm:pt modelId="{1040E92A-5D91-4729-94DC-53A4D95D5FFA}" type="sibTrans" cxnId="{BA213E3B-4FD6-4DD2-BFDD-B75B428D4F86}">
      <dgm:prSet/>
      <dgm:spPr/>
      <dgm:t>
        <a:bodyPr/>
        <a:lstStyle/>
        <a:p>
          <a:endParaRPr lang="en-US"/>
        </a:p>
      </dgm:t>
    </dgm:pt>
    <dgm:pt modelId="{7E6FBCED-1A30-4858-812B-150BDC4E950B}">
      <dgm:prSet phldrT="[Text]"/>
      <dgm:spPr/>
      <dgm:t>
        <a:bodyPr/>
        <a:lstStyle/>
        <a:p>
          <a:r>
            <a:rPr lang="en-US" dirty="0" smtClean="0"/>
            <a:t>Authority of Ijma</a:t>
          </a:r>
          <a:endParaRPr lang="en-US" dirty="0"/>
        </a:p>
      </dgm:t>
    </dgm:pt>
    <dgm:pt modelId="{D41AB8C5-5859-4839-A4D0-29B73C8AEE6C}" type="parTrans" cxnId="{927B5637-1903-459B-9077-017D898FC5A3}">
      <dgm:prSet/>
      <dgm:spPr/>
      <dgm:t>
        <a:bodyPr/>
        <a:lstStyle/>
        <a:p>
          <a:endParaRPr lang="en-US"/>
        </a:p>
      </dgm:t>
    </dgm:pt>
    <dgm:pt modelId="{A9F754E2-32F7-4765-9D94-AC9AB198A9E0}" type="sibTrans" cxnId="{927B5637-1903-459B-9077-017D898FC5A3}">
      <dgm:prSet/>
      <dgm:spPr/>
      <dgm:t>
        <a:bodyPr/>
        <a:lstStyle/>
        <a:p>
          <a:endParaRPr lang="en-US"/>
        </a:p>
      </dgm:t>
    </dgm:pt>
    <dgm:pt modelId="{DA911AB2-5A30-49B1-8D8B-82190EB90A59}">
      <dgm:prSet phldrT="[Text]"/>
      <dgm:spPr/>
      <dgm:t>
        <a:bodyPr/>
        <a:lstStyle/>
        <a:p>
          <a:r>
            <a:rPr lang="en-US" dirty="0" smtClean="0"/>
            <a:t>Basis for Ijam</a:t>
          </a:r>
          <a:endParaRPr lang="en-US" dirty="0"/>
        </a:p>
      </dgm:t>
    </dgm:pt>
    <dgm:pt modelId="{6CE16C6C-9C76-463A-A0C1-BBA79C01E2C2}" type="parTrans" cxnId="{3E76E935-CE83-40AE-823C-31D4452B6B62}">
      <dgm:prSet/>
      <dgm:spPr/>
      <dgm:t>
        <a:bodyPr/>
        <a:lstStyle/>
        <a:p>
          <a:endParaRPr lang="en-US"/>
        </a:p>
      </dgm:t>
    </dgm:pt>
    <dgm:pt modelId="{22A56205-FCC8-4A56-A9AD-09CF3B776FFD}" type="sibTrans" cxnId="{3E76E935-CE83-40AE-823C-31D4452B6B62}">
      <dgm:prSet/>
      <dgm:spPr/>
      <dgm:t>
        <a:bodyPr/>
        <a:lstStyle/>
        <a:p>
          <a:endParaRPr lang="en-US"/>
        </a:p>
      </dgm:t>
    </dgm:pt>
    <dgm:pt modelId="{93128A8C-E384-4DF2-AE8F-C8AF87A4938E}">
      <dgm:prSet phldrT="[Text]"/>
      <dgm:spPr/>
      <dgm:t>
        <a:bodyPr/>
        <a:lstStyle/>
        <a:p>
          <a:r>
            <a:rPr lang="en-US" dirty="0" smtClean="0"/>
            <a:t>Philosophy behind Ijma</a:t>
          </a:r>
          <a:endParaRPr lang="en-US" dirty="0"/>
        </a:p>
      </dgm:t>
    </dgm:pt>
    <dgm:pt modelId="{A089809F-657F-462F-A728-081722523E1E}" type="parTrans" cxnId="{C5D0F86B-E7D7-403E-8D1A-88761DADA9D5}">
      <dgm:prSet/>
      <dgm:spPr/>
      <dgm:t>
        <a:bodyPr/>
        <a:lstStyle/>
        <a:p>
          <a:endParaRPr lang="en-US"/>
        </a:p>
      </dgm:t>
    </dgm:pt>
    <dgm:pt modelId="{5150B4B3-DEE7-41C8-BBFF-53AD612B8B4E}" type="sibTrans" cxnId="{C5D0F86B-E7D7-403E-8D1A-88761DADA9D5}">
      <dgm:prSet/>
      <dgm:spPr/>
      <dgm:t>
        <a:bodyPr/>
        <a:lstStyle/>
        <a:p>
          <a:endParaRPr lang="en-US"/>
        </a:p>
      </dgm:t>
    </dgm:pt>
    <dgm:pt modelId="{5FF4CE8C-2026-43A9-B7FE-9CA1D505C878}">
      <dgm:prSet phldrT="[Text]"/>
      <dgm:spPr/>
      <dgm:t>
        <a:bodyPr/>
        <a:lstStyle/>
        <a:p>
          <a:r>
            <a:rPr lang="en-US" dirty="0" smtClean="0"/>
            <a:t>Expectations</a:t>
          </a:r>
          <a:endParaRPr lang="en-US" dirty="0"/>
        </a:p>
      </dgm:t>
    </dgm:pt>
    <dgm:pt modelId="{DD5F80B2-73D8-455B-8ADE-9B3FEE19411C}" type="parTrans" cxnId="{39B21FD3-9FD0-47FD-B22C-1894B05C02AD}">
      <dgm:prSet/>
      <dgm:spPr/>
      <dgm:t>
        <a:bodyPr/>
        <a:lstStyle/>
        <a:p>
          <a:endParaRPr lang="en-US"/>
        </a:p>
      </dgm:t>
    </dgm:pt>
    <dgm:pt modelId="{F6E23531-50E8-44FA-B35E-86A4283B3986}" type="sibTrans" cxnId="{39B21FD3-9FD0-47FD-B22C-1894B05C02AD}">
      <dgm:prSet/>
      <dgm:spPr/>
      <dgm:t>
        <a:bodyPr/>
        <a:lstStyle/>
        <a:p>
          <a:endParaRPr lang="en-US"/>
        </a:p>
      </dgm:t>
    </dgm:pt>
    <dgm:pt modelId="{562F8906-3929-420D-8EA1-F39286692AFE}">
      <dgm:prSet phldrT="[Text]"/>
      <dgm:spPr/>
      <dgm:t>
        <a:bodyPr/>
        <a:lstStyle/>
        <a:p>
          <a:r>
            <a:rPr lang="en-US" dirty="0" smtClean="0"/>
            <a:t>History Ijma</a:t>
          </a:r>
          <a:endParaRPr lang="en-US" dirty="0"/>
        </a:p>
      </dgm:t>
    </dgm:pt>
    <dgm:pt modelId="{C2880F06-B1D6-412C-80DA-0D3520940E9C}" type="parTrans" cxnId="{EB91959E-061E-4422-B695-44B81A23384D}">
      <dgm:prSet/>
      <dgm:spPr/>
      <dgm:t>
        <a:bodyPr/>
        <a:lstStyle/>
        <a:p>
          <a:endParaRPr lang="en-US"/>
        </a:p>
      </dgm:t>
    </dgm:pt>
    <dgm:pt modelId="{537E55AE-A5B9-451A-8814-FF7FBC048C18}" type="sibTrans" cxnId="{EB91959E-061E-4422-B695-44B81A23384D}">
      <dgm:prSet/>
      <dgm:spPr/>
      <dgm:t>
        <a:bodyPr/>
        <a:lstStyle/>
        <a:p>
          <a:endParaRPr lang="en-US"/>
        </a:p>
      </dgm:t>
    </dgm:pt>
    <dgm:pt modelId="{43F900B0-FEE6-4795-8D50-58FEFCBEC3F1}">
      <dgm:prSet phldrT="[Text]"/>
      <dgm:spPr/>
      <dgm:t>
        <a:bodyPr/>
        <a:lstStyle/>
        <a:p>
          <a:r>
            <a:rPr lang="en-US" dirty="0" smtClean="0"/>
            <a:t>Ijma as a source of Law</a:t>
          </a:r>
          <a:endParaRPr lang="en-US" dirty="0"/>
        </a:p>
      </dgm:t>
    </dgm:pt>
    <dgm:pt modelId="{9D7CD48B-6883-4C94-BE6F-7DDD9CA8710A}" type="parTrans" cxnId="{A2017F2B-1980-47B1-89E6-8276A4CA91A2}">
      <dgm:prSet/>
      <dgm:spPr/>
      <dgm:t>
        <a:bodyPr/>
        <a:lstStyle/>
        <a:p>
          <a:endParaRPr lang="en-US"/>
        </a:p>
      </dgm:t>
    </dgm:pt>
    <dgm:pt modelId="{79FDC442-242C-4E42-8FCD-E5696861E50E}" type="sibTrans" cxnId="{A2017F2B-1980-47B1-89E6-8276A4CA91A2}">
      <dgm:prSet/>
      <dgm:spPr/>
      <dgm:t>
        <a:bodyPr/>
        <a:lstStyle/>
        <a:p>
          <a:endParaRPr lang="en-US"/>
        </a:p>
      </dgm:t>
    </dgm:pt>
    <dgm:pt modelId="{C37DACD8-11C0-4853-87DF-019C4C343AB1}">
      <dgm:prSet phldrT="[Text]"/>
      <dgm:spPr/>
      <dgm:t>
        <a:bodyPr/>
        <a:lstStyle/>
        <a:p>
          <a:r>
            <a:rPr lang="en-US" dirty="0" smtClean="0"/>
            <a:t>Persons competent to participate </a:t>
          </a:r>
          <a:endParaRPr lang="en-US" dirty="0"/>
        </a:p>
      </dgm:t>
    </dgm:pt>
    <dgm:pt modelId="{CE5E1121-5EA8-45EB-9FA9-91BB3060A304}" type="parTrans" cxnId="{46B78C66-116E-47CB-A118-549D0FF9B098}">
      <dgm:prSet/>
      <dgm:spPr/>
      <dgm:t>
        <a:bodyPr/>
        <a:lstStyle/>
        <a:p>
          <a:endParaRPr lang="en-US"/>
        </a:p>
      </dgm:t>
    </dgm:pt>
    <dgm:pt modelId="{903F193C-7117-4010-9481-9737C74BE83E}" type="sibTrans" cxnId="{46B78C66-116E-47CB-A118-549D0FF9B098}">
      <dgm:prSet/>
      <dgm:spPr/>
      <dgm:t>
        <a:bodyPr/>
        <a:lstStyle/>
        <a:p>
          <a:endParaRPr lang="en-US"/>
        </a:p>
      </dgm:t>
    </dgm:pt>
    <dgm:pt modelId="{D20A442F-CECC-43E1-AE64-96FB2176B85B}">
      <dgm:prSet phldrT="[Text]"/>
      <dgm:spPr/>
      <dgm:t>
        <a:bodyPr/>
        <a:lstStyle/>
        <a:p>
          <a:r>
            <a:rPr lang="en-US" dirty="0" smtClean="0"/>
            <a:t>Famous Ijma</a:t>
          </a:r>
          <a:endParaRPr lang="en-US" dirty="0"/>
        </a:p>
      </dgm:t>
    </dgm:pt>
    <dgm:pt modelId="{CCD6B9E7-24CC-4ABA-A629-FD240FF33D8D}" type="parTrans" cxnId="{D3CE070E-D029-4C60-B7AE-D1DD60A03EF4}">
      <dgm:prSet/>
      <dgm:spPr/>
      <dgm:t>
        <a:bodyPr/>
        <a:lstStyle/>
        <a:p>
          <a:endParaRPr lang="en-US"/>
        </a:p>
      </dgm:t>
    </dgm:pt>
    <dgm:pt modelId="{23D2E46D-AA59-4E36-B260-7CAE2295ACDA}" type="sibTrans" cxnId="{D3CE070E-D029-4C60-B7AE-D1DD60A03EF4}">
      <dgm:prSet/>
      <dgm:spPr/>
      <dgm:t>
        <a:bodyPr/>
        <a:lstStyle/>
        <a:p>
          <a:endParaRPr lang="en-US"/>
        </a:p>
      </dgm:t>
    </dgm:pt>
    <dgm:pt modelId="{A88B45A1-DBBB-4BF2-B0E7-5270636FEE86}">
      <dgm:prSet/>
      <dgm:spPr/>
      <dgm:t>
        <a:bodyPr/>
        <a:lstStyle/>
        <a:p>
          <a:r>
            <a:rPr lang="en-US" dirty="0" smtClean="0"/>
            <a:t>Kinds of Ijma</a:t>
          </a:r>
          <a:endParaRPr lang="en-US" dirty="0"/>
        </a:p>
      </dgm:t>
    </dgm:pt>
    <dgm:pt modelId="{A0010A03-2201-4F1A-824C-63F02AF35CD3}" type="parTrans" cxnId="{E8206032-6E7E-4224-955E-100776CA565B}">
      <dgm:prSet/>
      <dgm:spPr/>
      <dgm:t>
        <a:bodyPr/>
        <a:lstStyle/>
        <a:p>
          <a:endParaRPr lang="en-US"/>
        </a:p>
      </dgm:t>
    </dgm:pt>
    <dgm:pt modelId="{911081EC-361F-4955-A309-26952E2976F4}" type="sibTrans" cxnId="{E8206032-6E7E-4224-955E-100776CA565B}">
      <dgm:prSet/>
      <dgm:spPr/>
      <dgm:t>
        <a:bodyPr/>
        <a:lstStyle/>
        <a:p>
          <a:endParaRPr lang="en-US"/>
        </a:p>
      </dgm:t>
    </dgm:pt>
    <dgm:pt modelId="{09EE331C-66C2-47CE-86D5-2385095E8A55}">
      <dgm:prSet/>
      <dgm:spPr/>
      <dgm:t>
        <a:bodyPr/>
        <a:lstStyle/>
        <a:p>
          <a:r>
            <a:rPr lang="en-US" dirty="0" smtClean="0"/>
            <a:t>Hierarchy of Ijma and its repealing</a:t>
          </a:r>
          <a:endParaRPr lang="en-US" dirty="0"/>
        </a:p>
      </dgm:t>
    </dgm:pt>
    <dgm:pt modelId="{7DB4126D-CCBD-4CF3-AD99-0ECC7484EF77}" type="parTrans" cxnId="{CF809513-EDDD-4560-83B7-77312F6BDC0D}">
      <dgm:prSet/>
      <dgm:spPr/>
      <dgm:t>
        <a:bodyPr/>
        <a:lstStyle/>
        <a:p>
          <a:endParaRPr lang="en-US"/>
        </a:p>
      </dgm:t>
    </dgm:pt>
    <dgm:pt modelId="{D252CDD6-FA64-4A61-BE25-EB2725BCD02C}" type="sibTrans" cxnId="{CF809513-EDDD-4560-83B7-77312F6BDC0D}">
      <dgm:prSet/>
      <dgm:spPr/>
      <dgm:t>
        <a:bodyPr/>
        <a:lstStyle/>
        <a:p>
          <a:endParaRPr lang="en-US"/>
        </a:p>
      </dgm:t>
    </dgm:pt>
    <dgm:pt modelId="{8B380B99-9B0F-40B3-8991-1E95D7503AB8}">
      <dgm:prSet/>
      <dgm:spPr/>
      <dgm:t>
        <a:bodyPr/>
        <a:lstStyle/>
        <a:p>
          <a:r>
            <a:rPr lang="en-US" dirty="0" smtClean="0"/>
            <a:t>Compilation of Ijma</a:t>
          </a:r>
          <a:endParaRPr lang="en-US" dirty="0"/>
        </a:p>
      </dgm:t>
    </dgm:pt>
    <dgm:pt modelId="{EB706A44-557F-4CDE-9BA7-3E36C00218FD}" type="parTrans" cxnId="{C75FDEA2-9AE5-47C3-B9C9-4B9654F10CE2}">
      <dgm:prSet/>
      <dgm:spPr/>
      <dgm:t>
        <a:bodyPr/>
        <a:lstStyle/>
        <a:p>
          <a:endParaRPr lang="en-US"/>
        </a:p>
      </dgm:t>
    </dgm:pt>
    <dgm:pt modelId="{3743A50A-F124-4B97-8863-1DAC23EEA3C4}" type="sibTrans" cxnId="{C75FDEA2-9AE5-47C3-B9C9-4B9654F10CE2}">
      <dgm:prSet/>
      <dgm:spPr/>
      <dgm:t>
        <a:bodyPr/>
        <a:lstStyle/>
        <a:p>
          <a:endParaRPr lang="en-US"/>
        </a:p>
      </dgm:t>
    </dgm:pt>
    <dgm:pt modelId="{BA169B4E-BF61-4A11-A4D3-2D994A003372}">
      <dgm:prSet/>
      <dgm:spPr/>
      <dgm:t>
        <a:bodyPr/>
        <a:lstStyle/>
        <a:p>
          <a:r>
            <a:rPr lang="en-US" dirty="0" smtClean="0"/>
            <a:t>Necessity of Ijma</a:t>
          </a:r>
          <a:endParaRPr lang="en-US" dirty="0"/>
        </a:p>
      </dgm:t>
    </dgm:pt>
    <dgm:pt modelId="{D663209C-AC8A-4588-B1ED-48690D5C757F}" type="parTrans" cxnId="{8F5D238B-95FC-4042-B73D-5A4C27B2646C}">
      <dgm:prSet/>
      <dgm:spPr/>
      <dgm:t>
        <a:bodyPr/>
        <a:lstStyle/>
        <a:p>
          <a:endParaRPr lang="en-US"/>
        </a:p>
      </dgm:t>
    </dgm:pt>
    <dgm:pt modelId="{868E210D-F1DB-4A75-8E24-290D0A651C24}" type="sibTrans" cxnId="{8F5D238B-95FC-4042-B73D-5A4C27B2646C}">
      <dgm:prSet/>
      <dgm:spPr/>
      <dgm:t>
        <a:bodyPr/>
        <a:lstStyle/>
        <a:p>
          <a:endParaRPr lang="en-US"/>
        </a:p>
      </dgm:t>
    </dgm:pt>
    <dgm:pt modelId="{500A3498-2448-4C5C-A156-8D69C3F1F2DE}">
      <dgm:prSet/>
      <dgm:spPr/>
      <dgm:t>
        <a:bodyPr/>
        <a:lstStyle/>
        <a:p>
          <a:r>
            <a:rPr lang="en-US" dirty="0" smtClean="0"/>
            <a:t>Jurisprudential value of Ijma</a:t>
          </a:r>
          <a:endParaRPr lang="en-US" dirty="0"/>
        </a:p>
      </dgm:t>
    </dgm:pt>
    <dgm:pt modelId="{A4159838-906B-48AC-8AE7-275FC65E2627}" type="parTrans" cxnId="{DE2085DF-6620-45A9-ACF0-59BD922B4839}">
      <dgm:prSet/>
      <dgm:spPr/>
      <dgm:t>
        <a:bodyPr/>
        <a:lstStyle/>
        <a:p>
          <a:endParaRPr lang="en-US"/>
        </a:p>
      </dgm:t>
    </dgm:pt>
    <dgm:pt modelId="{D41E27BC-5262-4E2C-9902-655026D64C69}" type="sibTrans" cxnId="{DE2085DF-6620-45A9-ACF0-59BD922B4839}">
      <dgm:prSet/>
      <dgm:spPr/>
      <dgm:t>
        <a:bodyPr/>
        <a:lstStyle/>
        <a:p>
          <a:endParaRPr lang="en-US"/>
        </a:p>
      </dgm:t>
    </dgm:pt>
    <dgm:pt modelId="{B3557667-7DA8-40C6-A721-C4CAE520245F}">
      <dgm:prSet/>
      <dgm:spPr/>
      <dgm:t>
        <a:bodyPr/>
        <a:lstStyle/>
        <a:p>
          <a:r>
            <a:rPr lang="en-US" dirty="0" smtClean="0"/>
            <a:t>Ijma and the modern world</a:t>
          </a:r>
          <a:endParaRPr lang="en-US" dirty="0"/>
        </a:p>
      </dgm:t>
    </dgm:pt>
    <dgm:pt modelId="{163B04C3-9499-4540-88AB-56FA89646BE0}" type="parTrans" cxnId="{2F4A1D96-D8E7-472F-BC9A-74F708B137B3}">
      <dgm:prSet/>
      <dgm:spPr/>
      <dgm:t>
        <a:bodyPr/>
        <a:lstStyle/>
        <a:p>
          <a:endParaRPr lang="en-US"/>
        </a:p>
      </dgm:t>
    </dgm:pt>
    <dgm:pt modelId="{3C2CD872-C962-4BA6-ADA8-18832E091C62}" type="sibTrans" cxnId="{2F4A1D96-D8E7-472F-BC9A-74F708B137B3}">
      <dgm:prSet/>
      <dgm:spPr/>
      <dgm:t>
        <a:bodyPr/>
        <a:lstStyle/>
        <a:p>
          <a:endParaRPr lang="en-US"/>
        </a:p>
      </dgm:t>
    </dgm:pt>
    <dgm:pt modelId="{DB513944-854A-46AB-BD6A-2DEF903CBC0D}" type="pres">
      <dgm:prSet presAssocID="{6683C9D1-C9B1-4058-A144-848F16AE678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ABBB918-DF2B-4232-8840-CF7B58313C44}" type="pres">
      <dgm:prSet presAssocID="{B76D9C40-131C-4E92-8DE6-CC5D683A6E1F}" presName="compNode" presStyleCnt="0"/>
      <dgm:spPr/>
    </dgm:pt>
    <dgm:pt modelId="{CCDA06D8-5F65-4D93-B76A-4592B42CCF51}" type="pres">
      <dgm:prSet presAssocID="{B76D9C40-131C-4E92-8DE6-CC5D683A6E1F}" presName="dummyConnPt" presStyleCnt="0"/>
      <dgm:spPr/>
    </dgm:pt>
    <dgm:pt modelId="{D3BA732E-F332-41AA-BF55-62BB4DD07B30}" type="pres">
      <dgm:prSet presAssocID="{B76D9C40-131C-4E92-8DE6-CC5D683A6E1F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EFC3D-013D-461E-B3BF-254ED44CDF75}" type="pres">
      <dgm:prSet presAssocID="{1040E92A-5D91-4729-94DC-53A4D95D5FFA}" presName="sibTrans" presStyleLbl="bgSibTrans2D1" presStyleIdx="0" presStyleCnt="14"/>
      <dgm:spPr/>
      <dgm:t>
        <a:bodyPr/>
        <a:lstStyle/>
        <a:p>
          <a:endParaRPr lang="en-US"/>
        </a:p>
      </dgm:t>
    </dgm:pt>
    <dgm:pt modelId="{6B0A333B-9CFC-4C96-85F5-5D10410BA5CA}" type="pres">
      <dgm:prSet presAssocID="{7E6FBCED-1A30-4858-812B-150BDC4E950B}" presName="compNode" presStyleCnt="0"/>
      <dgm:spPr/>
    </dgm:pt>
    <dgm:pt modelId="{DA36C742-24F6-4D4D-A0AC-2302E4B562FA}" type="pres">
      <dgm:prSet presAssocID="{7E6FBCED-1A30-4858-812B-150BDC4E950B}" presName="dummyConnPt" presStyleCnt="0"/>
      <dgm:spPr/>
    </dgm:pt>
    <dgm:pt modelId="{7C5C8B98-7063-49BE-B9C4-2157A78E6FF0}" type="pres">
      <dgm:prSet presAssocID="{7E6FBCED-1A30-4858-812B-150BDC4E95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11AF1-481A-410A-B10E-749DD1DCB9CB}" type="pres">
      <dgm:prSet presAssocID="{A9F754E2-32F7-4765-9D94-AC9AB198A9E0}" presName="sibTrans" presStyleLbl="bgSibTrans2D1" presStyleIdx="1" presStyleCnt="14"/>
      <dgm:spPr/>
      <dgm:t>
        <a:bodyPr/>
        <a:lstStyle/>
        <a:p>
          <a:endParaRPr lang="en-US"/>
        </a:p>
      </dgm:t>
    </dgm:pt>
    <dgm:pt modelId="{1D279E9B-CD25-4E98-A579-CF3A9437CFFE}" type="pres">
      <dgm:prSet presAssocID="{DA911AB2-5A30-49B1-8D8B-82190EB90A59}" presName="compNode" presStyleCnt="0"/>
      <dgm:spPr/>
    </dgm:pt>
    <dgm:pt modelId="{14D1DE93-D04E-4427-8EF0-2E603356F877}" type="pres">
      <dgm:prSet presAssocID="{DA911AB2-5A30-49B1-8D8B-82190EB90A59}" presName="dummyConnPt" presStyleCnt="0"/>
      <dgm:spPr/>
    </dgm:pt>
    <dgm:pt modelId="{06018F88-CA2A-48E4-92FA-B838BB1C37E8}" type="pres">
      <dgm:prSet presAssocID="{DA911AB2-5A30-49B1-8D8B-82190EB90A59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65D6C-7DD6-4545-8941-9BEBC6DB0715}" type="pres">
      <dgm:prSet presAssocID="{22A56205-FCC8-4A56-A9AD-09CF3B776FFD}" presName="sibTrans" presStyleLbl="bgSibTrans2D1" presStyleIdx="2" presStyleCnt="14"/>
      <dgm:spPr/>
      <dgm:t>
        <a:bodyPr/>
        <a:lstStyle/>
        <a:p>
          <a:endParaRPr lang="en-US"/>
        </a:p>
      </dgm:t>
    </dgm:pt>
    <dgm:pt modelId="{8C76ED19-D4AE-41CC-992F-AC0BE2776384}" type="pres">
      <dgm:prSet presAssocID="{93128A8C-E384-4DF2-AE8F-C8AF87A4938E}" presName="compNode" presStyleCnt="0"/>
      <dgm:spPr/>
    </dgm:pt>
    <dgm:pt modelId="{5C3F4B10-2C4D-4E72-9C3D-8A2A820C916C}" type="pres">
      <dgm:prSet presAssocID="{93128A8C-E384-4DF2-AE8F-C8AF87A4938E}" presName="dummyConnPt" presStyleCnt="0"/>
      <dgm:spPr/>
    </dgm:pt>
    <dgm:pt modelId="{FF57ADAB-C508-4DD7-AAC4-A299638C27DB}" type="pres">
      <dgm:prSet presAssocID="{93128A8C-E384-4DF2-AE8F-C8AF87A4938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25F8D-4FE9-4164-BDE6-F74C40887D8B}" type="pres">
      <dgm:prSet presAssocID="{5150B4B3-DEE7-41C8-BBFF-53AD612B8B4E}" presName="sibTrans" presStyleLbl="bgSibTrans2D1" presStyleIdx="3" presStyleCnt="14"/>
      <dgm:spPr/>
      <dgm:t>
        <a:bodyPr/>
        <a:lstStyle/>
        <a:p>
          <a:endParaRPr lang="en-US"/>
        </a:p>
      </dgm:t>
    </dgm:pt>
    <dgm:pt modelId="{1E1FAD38-32C9-4F03-833F-3A4A533B4BFC}" type="pres">
      <dgm:prSet presAssocID="{5FF4CE8C-2026-43A9-B7FE-9CA1D505C878}" presName="compNode" presStyleCnt="0"/>
      <dgm:spPr/>
    </dgm:pt>
    <dgm:pt modelId="{870951DB-399D-45CE-BDAC-BA76C54465D4}" type="pres">
      <dgm:prSet presAssocID="{5FF4CE8C-2026-43A9-B7FE-9CA1D505C878}" presName="dummyConnPt" presStyleCnt="0"/>
      <dgm:spPr/>
    </dgm:pt>
    <dgm:pt modelId="{0B953DDF-2BBE-4113-BCDC-28B5516B8B89}" type="pres">
      <dgm:prSet presAssocID="{5FF4CE8C-2026-43A9-B7FE-9CA1D505C878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92C15-53C5-486D-8150-C5D05C93FF48}" type="pres">
      <dgm:prSet presAssocID="{F6E23531-50E8-44FA-B35E-86A4283B3986}" presName="sibTrans" presStyleLbl="bgSibTrans2D1" presStyleIdx="4" presStyleCnt="14"/>
      <dgm:spPr/>
      <dgm:t>
        <a:bodyPr/>
        <a:lstStyle/>
        <a:p>
          <a:endParaRPr lang="en-US"/>
        </a:p>
      </dgm:t>
    </dgm:pt>
    <dgm:pt modelId="{17324769-7283-4BC1-8DF2-D92427080039}" type="pres">
      <dgm:prSet presAssocID="{562F8906-3929-420D-8EA1-F39286692AFE}" presName="compNode" presStyleCnt="0"/>
      <dgm:spPr/>
    </dgm:pt>
    <dgm:pt modelId="{2577E619-D57B-42C5-A706-C6EA6D0CBC07}" type="pres">
      <dgm:prSet presAssocID="{562F8906-3929-420D-8EA1-F39286692AFE}" presName="dummyConnPt" presStyleCnt="0"/>
      <dgm:spPr/>
    </dgm:pt>
    <dgm:pt modelId="{A616703C-E5C8-4936-952E-848F92CAB84B}" type="pres">
      <dgm:prSet presAssocID="{562F8906-3929-420D-8EA1-F39286692AFE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AFC48-3243-45F8-83B6-FC9F30E01A34}" type="pres">
      <dgm:prSet presAssocID="{537E55AE-A5B9-451A-8814-FF7FBC048C18}" presName="sibTrans" presStyleLbl="bgSibTrans2D1" presStyleIdx="5" presStyleCnt="14"/>
      <dgm:spPr/>
      <dgm:t>
        <a:bodyPr/>
        <a:lstStyle/>
        <a:p>
          <a:endParaRPr lang="en-US"/>
        </a:p>
      </dgm:t>
    </dgm:pt>
    <dgm:pt modelId="{4BCD180D-925F-480E-9DD8-FD447240EE90}" type="pres">
      <dgm:prSet presAssocID="{43F900B0-FEE6-4795-8D50-58FEFCBEC3F1}" presName="compNode" presStyleCnt="0"/>
      <dgm:spPr/>
    </dgm:pt>
    <dgm:pt modelId="{D24BD9E4-9994-45B2-BFA7-94348F03466C}" type="pres">
      <dgm:prSet presAssocID="{43F900B0-FEE6-4795-8D50-58FEFCBEC3F1}" presName="dummyConnPt" presStyleCnt="0"/>
      <dgm:spPr/>
    </dgm:pt>
    <dgm:pt modelId="{4B4D1E38-CFB1-4353-92BD-D4F057096F2F}" type="pres">
      <dgm:prSet presAssocID="{43F900B0-FEE6-4795-8D50-58FEFCBEC3F1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712F1-100D-4097-84F8-0460477B23F5}" type="pres">
      <dgm:prSet presAssocID="{79FDC442-242C-4E42-8FCD-E5696861E50E}" presName="sibTrans" presStyleLbl="bgSibTrans2D1" presStyleIdx="6" presStyleCnt="14"/>
      <dgm:spPr/>
      <dgm:t>
        <a:bodyPr/>
        <a:lstStyle/>
        <a:p>
          <a:endParaRPr lang="en-US"/>
        </a:p>
      </dgm:t>
    </dgm:pt>
    <dgm:pt modelId="{74116D7C-C783-4565-B489-F82985A1512E}" type="pres">
      <dgm:prSet presAssocID="{C37DACD8-11C0-4853-87DF-019C4C343AB1}" presName="compNode" presStyleCnt="0"/>
      <dgm:spPr/>
    </dgm:pt>
    <dgm:pt modelId="{E0C22C93-03C8-4136-8E62-ABD29FA02148}" type="pres">
      <dgm:prSet presAssocID="{C37DACD8-11C0-4853-87DF-019C4C343AB1}" presName="dummyConnPt" presStyleCnt="0"/>
      <dgm:spPr/>
    </dgm:pt>
    <dgm:pt modelId="{14893149-C8D2-4BEF-9270-848BB0096E37}" type="pres">
      <dgm:prSet presAssocID="{C37DACD8-11C0-4853-87DF-019C4C343AB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11415-2C96-41E4-ADA5-A1B458A79FAC}" type="pres">
      <dgm:prSet presAssocID="{903F193C-7117-4010-9481-9737C74BE83E}" presName="sibTrans" presStyleLbl="bgSibTrans2D1" presStyleIdx="7" presStyleCnt="14"/>
      <dgm:spPr/>
      <dgm:t>
        <a:bodyPr/>
        <a:lstStyle/>
        <a:p>
          <a:endParaRPr lang="en-US"/>
        </a:p>
      </dgm:t>
    </dgm:pt>
    <dgm:pt modelId="{C55DDC76-F990-4689-A978-7032F999DE15}" type="pres">
      <dgm:prSet presAssocID="{D20A442F-CECC-43E1-AE64-96FB2176B85B}" presName="compNode" presStyleCnt="0"/>
      <dgm:spPr/>
    </dgm:pt>
    <dgm:pt modelId="{005BFAD5-2785-4A2F-94AE-FD8ADD808051}" type="pres">
      <dgm:prSet presAssocID="{D20A442F-CECC-43E1-AE64-96FB2176B85B}" presName="dummyConnPt" presStyleCnt="0"/>
      <dgm:spPr/>
    </dgm:pt>
    <dgm:pt modelId="{B1B61976-430A-4B55-B8B3-44B006A44546}" type="pres">
      <dgm:prSet presAssocID="{D20A442F-CECC-43E1-AE64-96FB2176B85B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A1275-F79A-4D57-88B0-1C64EDFF3755}" type="pres">
      <dgm:prSet presAssocID="{23D2E46D-AA59-4E36-B260-7CAE2295ACDA}" presName="sibTrans" presStyleLbl="bgSibTrans2D1" presStyleIdx="8" presStyleCnt="14"/>
      <dgm:spPr/>
      <dgm:t>
        <a:bodyPr/>
        <a:lstStyle/>
        <a:p>
          <a:endParaRPr lang="en-US"/>
        </a:p>
      </dgm:t>
    </dgm:pt>
    <dgm:pt modelId="{505A5792-299D-4344-8A1D-CBE2D68E9DE6}" type="pres">
      <dgm:prSet presAssocID="{A88B45A1-DBBB-4BF2-B0E7-5270636FEE86}" presName="compNode" presStyleCnt="0"/>
      <dgm:spPr/>
    </dgm:pt>
    <dgm:pt modelId="{6EF2FB8E-D580-4C38-B2C2-17D798B61BA2}" type="pres">
      <dgm:prSet presAssocID="{A88B45A1-DBBB-4BF2-B0E7-5270636FEE86}" presName="dummyConnPt" presStyleCnt="0"/>
      <dgm:spPr/>
    </dgm:pt>
    <dgm:pt modelId="{7C0A4957-D150-46D0-B040-439899C55144}" type="pres">
      <dgm:prSet presAssocID="{A88B45A1-DBBB-4BF2-B0E7-5270636FEE86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DF593-73FE-43EC-9FD1-7E59E99627FB}" type="pres">
      <dgm:prSet presAssocID="{911081EC-361F-4955-A309-26952E2976F4}" presName="sibTrans" presStyleLbl="bgSibTrans2D1" presStyleIdx="9" presStyleCnt="14"/>
      <dgm:spPr/>
      <dgm:t>
        <a:bodyPr/>
        <a:lstStyle/>
        <a:p>
          <a:endParaRPr lang="en-US"/>
        </a:p>
      </dgm:t>
    </dgm:pt>
    <dgm:pt modelId="{4992375D-ECC7-478F-B179-63DC115B7102}" type="pres">
      <dgm:prSet presAssocID="{09EE331C-66C2-47CE-86D5-2385095E8A55}" presName="compNode" presStyleCnt="0"/>
      <dgm:spPr/>
    </dgm:pt>
    <dgm:pt modelId="{45B61288-7D8C-4D58-9CBA-66589EDCE137}" type="pres">
      <dgm:prSet presAssocID="{09EE331C-66C2-47CE-86D5-2385095E8A55}" presName="dummyConnPt" presStyleCnt="0"/>
      <dgm:spPr/>
    </dgm:pt>
    <dgm:pt modelId="{B849ED52-ADA9-4642-894B-78831646C64F}" type="pres">
      <dgm:prSet presAssocID="{09EE331C-66C2-47CE-86D5-2385095E8A55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B19B1-CCFD-4F72-B871-436BC278E56A}" type="pres">
      <dgm:prSet presAssocID="{D252CDD6-FA64-4A61-BE25-EB2725BCD02C}" presName="sibTrans" presStyleLbl="bgSibTrans2D1" presStyleIdx="10" presStyleCnt="14"/>
      <dgm:spPr/>
      <dgm:t>
        <a:bodyPr/>
        <a:lstStyle/>
        <a:p>
          <a:endParaRPr lang="en-US"/>
        </a:p>
      </dgm:t>
    </dgm:pt>
    <dgm:pt modelId="{5A9A8B17-27BF-42DC-A59B-BB4068D9DC45}" type="pres">
      <dgm:prSet presAssocID="{8B380B99-9B0F-40B3-8991-1E95D7503AB8}" presName="compNode" presStyleCnt="0"/>
      <dgm:spPr/>
    </dgm:pt>
    <dgm:pt modelId="{DA4AAA6D-AD4B-445E-BEA6-025519279058}" type="pres">
      <dgm:prSet presAssocID="{8B380B99-9B0F-40B3-8991-1E95D7503AB8}" presName="dummyConnPt" presStyleCnt="0"/>
      <dgm:spPr/>
    </dgm:pt>
    <dgm:pt modelId="{5C197861-BEEE-4FEF-B6F1-01F4342A9D48}" type="pres">
      <dgm:prSet presAssocID="{8B380B99-9B0F-40B3-8991-1E95D7503AB8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3584F-7C93-4033-A13B-2D813025948C}" type="pres">
      <dgm:prSet presAssocID="{3743A50A-F124-4B97-8863-1DAC23EEA3C4}" presName="sibTrans" presStyleLbl="bgSibTrans2D1" presStyleIdx="11" presStyleCnt="14"/>
      <dgm:spPr/>
      <dgm:t>
        <a:bodyPr/>
        <a:lstStyle/>
        <a:p>
          <a:endParaRPr lang="en-US"/>
        </a:p>
      </dgm:t>
    </dgm:pt>
    <dgm:pt modelId="{F18CDD4E-0FEB-49C4-AC4E-883E7D7A1617}" type="pres">
      <dgm:prSet presAssocID="{BA169B4E-BF61-4A11-A4D3-2D994A003372}" presName="compNode" presStyleCnt="0"/>
      <dgm:spPr/>
    </dgm:pt>
    <dgm:pt modelId="{96314B61-4679-4DCA-97A3-0DF7BE7C5080}" type="pres">
      <dgm:prSet presAssocID="{BA169B4E-BF61-4A11-A4D3-2D994A003372}" presName="dummyConnPt" presStyleCnt="0"/>
      <dgm:spPr/>
    </dgm:pt>
    <dgm:pt modelId="{6F48FF5F-7AEC-4642-B2DA-DA1479F0F23F}" type="pres">
      <dgm:prSet presAssocID="{BA169B4E-BF61-4A11-A4D3-2D994A003372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0B1D6-F72B-4889-B071-3231B3F124FC}" type="pres">
      <dgm:prSet presAssocID="{868E210D-F1DB-4A75-8E24-290D0A651C24}" presName="sibTrans" presStyleLbl="bgSibTrans2D1" presStyleIdx="12" presStyleCnt="14"/>
      <dgm:spPr/>
      <dgm:t>
        <a:bodyPr/>
        <a:lstStyle/>
        <a:p>
          <a:endParaRPr lang="en-US"/>
        </a:p>
      </dgm:t>
    </dgm:pt>
    <dgm:pt modelId="{BB6166E6-8613-4CB5-82EB-7F565BF792A2}" type="pres">
      <dgm:prSet presAssocID="{500A3498-2448-4C5C-A156-8D69C3F1F2DE}" presName="compNode" presStyleCnt="0"/>
      <dgm:spPr/>
    </dgm:pt>
    <dgm:pt modelId="{34DA8D13-FD3C-4AD6-BD0F-DF80E7298FF8}" type="pres">
      <dgm:prSet presAssocID="{500A3498-2448-4C5C-A156-8D69C3F1F2DE}" presName="dummyConnPt" presStyleCnt="0"/>
      <dgm:spPr/>
    </dgm:pt>
    <dgm:pt modelId="{8E025993-35DB-4D04-8113-94F35773F908}" type="pres">
      <dgm:prSet presAssocID="{500A3498-2448-4C5C-A156-8D69C3F1F2DE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3B6FF-918A-4185-8787-70ADBCB0DB72}" type="pres">
      <dgm:prSet presAssocID="{D41E27BC-5262-4E2C-9902-655026D64C69}" presName="sibTrans" presStyleLbl="bgSibTrans2D1" presStyleIdx="13" presStyleCnt="14"/>
      <dgm:spPr/>
      <dgm:t>
        <a:bodyPr/>
        <a:lstStyle/>
        <a:p>
          <a:endParaRPr lang="en-US"/>
        </a:p>
      </dgm:t>
    </dgm:pt>
    <dgm:pt modelId="{2C6E596C-6DA8-4331-9D4C-896ED22769A2}" type="pres">
      <dgm:prSet presAssocID="{B3557667-7DA8-40C6-A721-C4CAE520245F}" presName="compNode" presStyleCnt="0"/>
      <dgm:spPr/>
    </dgm:pt>
    <dgm:pt modelId="{21968561-B157-464E-B7E0-62C17904CB18}" type="pres">
      <dgm:prSet presAssocID="{B3557667-7DA8-40C6-A721-C4CAE520245F}" presName="dummyConnPt" presStyleCnt="0"/>
      <dgm:spPr/>
    </dgm:pt>
    <dgm:pt modelId="{8E258B4B-6B6E-460A-A283-3A44DB4D7A5A}" type="pres">
      <dgm:prSet presAssocID="{B3557667-7DA8-40C6-A721-C4CAE520245F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5A76B3-F18F-4BAE-A62E-FBE739FB9AA6}" type="presOf" srcId="{C37DACD8-11C0-4853-87DF-019C4C343AB1}" destId="{14893149-C8D2-4BEF-9270-848BB0096E37}" srcOrd="0" destOrd="0" presId="urn:microsoft.com/office/officeart/2005/8/layout/bProcess4"/>
    <dgm:cxn modelId="{61FF4DB8-4D1E-4604-8373-28F01954019D}" type="presOf" srcId="{500A3498-2448-4C5C-A156-8D69C3F1F2DE}" destId="{8E025993-35DB-4D04-8113-94F35773F908}" srcOrd="0" destOrd="0" presId="urn:microsoft.com/office/officeart/2005/8/layout/bProcess4"/>
    <dgm:cxn modelId="{33B7EA00-4EFC-4F15-B2E5-639FCBB98D4E}" type="presOf" srcId="{09EE331C-66C2-47CE-86D5-2385095E8A55}" destId="{B849ED52-ADA9-4642-894B-78831646C64F}" srcOrd="0" destOrd="0" presId="urn:microsoft.com/office/officeart/2005/8/layout/bProcess4"/>
    <dgm:cxn modelId="{141CA517-85BF-457B-8CE5-9598DAA41A63}" type="presOf" srcId="{1040E92A-5D91-4729-94DC-53A4D95D5FFA}" destId="{471EFC3D-013D-461E-B3BF-254ED44CDF75}" srcOrd="0" destOrd="0" presId="urn:microsoft.com/office/officeart/2005/8/layout/bProcess4"/>
    <dgm:cxn modelId="{7CDD4DB2-AFFF-48F6-94DD-50C829EBE7F1}" type="presOf" srcId="{8B380B99-9B0F-40B3-8991-1E95D7503AB8}" destId="{5C197861-BEEE-4FEF-B6F1-01F4342A9D48}" srcOrd="0" destOrd="0" presId="urn:microsoft.com/office/officeart/2005/8/layout/bProcess4"/>
    <dgm:cxn modelId="{666781B2-716F-40F6-974E-2703446B5F89}" type="presOf" srcId="{A88B45A1-DBBB-4BF2-B0E7-5270636FEE86}" destId="{7C0A4957-D150-46D0-B040-439899C55144}" srcOrd="0" destOrd="0" presId="urn:microsoft.com/office/officeart/2005/8/layout/bProcess4"/>
    <dgm:cxn modelId="{17CB8206-DBD8-4681-A7BF-0EC10CCCBB32}" type="presOf" srcId="{537E55AE-A5B9-451A-8814-FF7FBC048C18}" destId="{701AFC48-3243-45F8-83B6-FC9F30E01A34}" srcOrd="0" destOrd="0" presId="urn:microsoft.com/office/officeart/2005/8/layout/bProcess4"/>
    <dgm:cxn modelId="{DE2085DF-6620-45A9-ACF0-59BD922B4839}" srcId="{6683C9D1-C9B1-4058-A144-848F16AE6781}" destId="{500A3498-2448-4C5C-A156-8D69C3F1F2DE}" srcOrd="13" destOrd="0" parTransId="{A4159838-906B-48AC-8AE7-275FC65E2627}" sibTransId="{D41E27BC-5262-4E2C-9902-655026D64C69}"/>
    <dgm:cxn modelId="{D3CE070E-D029-4C60-B7AE-D1DD60A03EF4}" srcId="{6683C9D1-C9B1-4058-A144-848F16AE6781}" destId="{D20A442F-CECC-43E1-AE64-96FB2176B85B}" srcOrd="8" destOrd="0" parTransId="{CCD6B9E7-24CC-4ABA-A629-FD240FF33D8D}" sibTransId="{23D2E46D-AA59-4E36-B260-7CAE2295ACDA}"/>
    <dgm:cxn modelId="{E8206032-6E7E-4224-955E-100776CA565B}" srcId="{6683C9D1-C9B1-4058-A144-848F16AE6781}" destId="{A88B45A1-DBBB-4BF2-B0E7-5270636FEE86}" srcOrd="9" destOrd="0" parTransId="{A0010A03-2201-4F1A-824C-63F02AF35CD3}" sibTransId="{911081EC-361F-4955-A309-26952E2976F4}"/>
    <dgm:cxn modelId="{3E76E935-CE83-40AE-823C-31D4452B6B62}" srcId="{6683C9D1-C9B1-4058-A144-848F16AE6781}" destId="{DA911AB2-5A30-49B1-8D8B-82190EB90A59}" srcOrd="2" destOrd="0" parTransId="{6CE16C6C-9C76-463A-A0C1-BBA79C01E2C2}" sibTransId="{22A56205-FCC8-4A56-A9AD-09CF3B776FFD}"/>
    <dgm:cxn modelId="{854DEC0F-48A4-48EE-9C6E-B022C13B88C5}" type="presOf" srcId="{3743A50A-F124-4B97-8863-1DAC23EEA3C4}" destId="{3DA3584F-7C93-4033-A13B-2D813025948C}" srcOrd="0" destOrd="0" presId="urn:microsoft.com/office/officeart/2005/8/layout/bProcess4"/>
    <dgm:cxn modelId="{3B12C03D-CD78-41A0-80A2-F111E0BFDF17}" type="presOf" srcId="{A9F754E2-32F7-4765-9D94-AC9AB198A9E0}" destId="{AF911AF1-481A-410A-B10E-749DD1DCB9CB}" srcOrd="0" destOrd="0" presId="urn:microsoft.com/office/officeart/2005/8/layout/bProcess4"/>
    <dgm:cxn modelId="{F5CC810C-AF00-484E-8214-FAB23FF0EB29}" type="presOf" srcId="{7E6FBCED-1A30-4858-812B-150BDC4E950B}" destId="{7C5C8B98-7063-49BE-B9C4-2157A78E6FF0}" srcOrd="0" destOrd="0" presId="urn:microsoft.com/office/officeart/2005/8/layout/bProcess4"/>
    <dgm:cxn modelId="{CAB9A2B9-AF1D-44B5-A026-E3F22A2E0F03}" type="presOf" srcId="{5FF4CE8C-2026-43A9-B7FE-9CA1D505C878}" destId="{0B953DDF-2BBE-4113-BCDC-28B5516B8B89}" srcOrd="0" destOrd="0" presId="urn:microsoft.com/office/officeart/2005/8/layout/bProcess4"/>
    <dgm:cxn modelId="{3F0AA0BE-D96A-4485-9A81-D814E1723A2E}" type="presOf" srcId="{93128A8C-E384-4DF2-AE8F-C8AF87A4938E}" destId="{FF57ADAB-C508-4DD7-AAC4-A299638C27DB}" srcOrd="0" destOrd="0" presId="urn:microsoft.com/office/officeart/2005/8/layout/bProcess4"/>
    <dgm:cxn modelId="{B106009D-E2E0-41B5-A730-ACB5ACB20D5A}" type="presOf" srcId="{D20A442F-CECC-43E1-AE64-96FB2176B85B}" destId="{B1B61976-430A-4B55-B8B3-44B006A44546}" srcOrd="0" destOrd="0" presId="urn:microsoft.com/office/officeart/2005/8/layout/bProcess4"/>
    <dgm:cxn modelId="{A14C4376-200E-44D0-8718-9CC7B15D82F5}" type="presOf" srcId="{6683C9D1-C9B1-4058-A144-848F16AE6781}" destId="{DB513944-854A-46AB-BD6A-2DEF903CBC0D}" srcOrd="0" destOrd="0" presId="urn:microsoft.com/office/officeart/2005/8/layout/bProcess4"/>
    <dgm:cxn modelId="{79229919-5840-4F14-8C16-587F993D94CE}" type="presOf" srcId="{43F900B0-FEE6-4795-8D50-58FEFCBEC3F1}" destId="{4B4D1E38-CFB1-4353-92BD-D4F057096F2F}" srcOrd="0" destOrd="0" presId="urn:microsoft.com/office/officeart/2005/8/layout/bProcess4"/>
    <dgm:cxn modelId="{CF809513-EDDD-4560-83B7-77312F6BDC0D}" srcId="{6683C9D1-C9B1-4058-A144-848F16AE6781}" destId="{09EE331C-66C2-47CE-86D5-2385095E8A55}" srcOrd="10" destOrd="0" parTransId="{7DB4126D-CCBD-4CF3-AD99-0ECC7484EF77}" sibTransId="{D252CDD6-FA64-4A61-BE25-EB2725BCD02C}"/>
    <dgm:cxn modelId="{8F5D238B-95FC-4042-B73D-5A4C27B2646C}" srcId="{6683C9D1-C9B1-4058-A144-848F16AE6781}" destId="{BA169B4E-BF61-4A11-A4D3-2D994A003372}" srcOrd="12" destOrd="0" parTransId="{D663209C-AC8A-4588-B1ED-48690D5C757F}" sibTransId="{868E210D-F1DB-4A75-8E24-290D0A651C24}"/>
    <dgm:cxn modelId="{DAEFB519-311B-472D-A145-B60CC363CF25}" type="presOf" srcId="{23D2E46D-AA59-4E36-B260-7CAE2295ACDA}" destId="{A0AA1275-F79A-4D57-88B0-1C64EDFF3755}" srcOrd="0" destOrd="0" presId="urn:microsoft.com/office/officeart/2005/8/layout/bProcess4"/>
    <dgm:cxn modelId="{EB91959E-061E-4422-B695-44B81A23384D}" srcId="{6683C9D1-C9B1-4058-A144-848F16AE6781}" destId="{562F8906-3929-420D-8EA1-F39286692AFE}" srcOrd="5" destOrd="0" parTransId="{C2880F06-B1D6-412C-80DA-0D3520940E9C}" sibTransId="{537E55AE-A5B9-451A-8814-FF7FBC048C18}"/>
    <dgm:cxn modelId="{5E6783BF-E8BD-425F-B7D7-673A8091C093}" type="presOf" srcId="{22A56205-FCC8-4A56-A9AD-09CF3B776FFD}" destId="{7B165D6C-7DD6-4545-8941-9BEBC6DB0715}" srcOrd="0" destOrd="0" presId="urn:microsoft.com/office/officeart/2005/8/layout/bProcess4"/>
    <dgm:cxn modelId="{A71085E4-7E39-4EA7-9902-4C6C4D8DFDF1}" type="presOf" srcId="{F6E23531-50E8-44FA-B35E-86A4283B3986}" destId="{80992C15-53C5-486D-8150-C5D05C93FF48}" srcOrd="0" destOrd="0" presId="urn:microsoft.com/office/officeart/2005/8/layout/bProcess4"/>
    <dgm:cxn modelId="{C75FDEA2-9AE5-47C3-B9C9-4B9654F10CE2}" srcId="{6683C9D1-C9B1-4058-A144-848F16AE6781}" destId="{8B380B99-9B0F-40B3-8991-1E95D7503AB8}" srcOrd="11" destOrd="0" parTransId="{EB706A44-557F-4CDE-9BA7-3E36C00218FD}" sibTransId="{3743A50A-F124-4B97-8863-1DAC23EEA3C4}"/>
    <dgm:cxn modelId="{2F4A1D96-D8E7-472F-BC9A-74F708B137B3}" srcId="{6683C9D1-C9B1-4058-A144-848F16AE6781}" destId="{B3557667-7DA8-40C6-A721-C4CAE520245F}" srcOrd="14" destOrd="0" parTransId="{163B04C3-9499-4540-88AB-56FA89646BE0}" sibTransId="{3C2CD872-C962-4BA6-ADA8-18832E091C62}"/>
    <dgm:cxn modelId="{33FB39F4-3A29-4896-A190-2A9A7914F72B}" type="presOf" srcId="{D41E27BC-5262-4E2C-9902-655026D64C69}" destId="{7483B6FF-918A-4185-8787-70ADBCB0DB72}" srcOrd="0" destOrd="0" presId="urn:microsoft.com/office/officeart/2005/8/layout/bProcess4"/>
    <dgm:cxn modelId="{17D413E3-76A4-47A0-A15F-D5CD58EA83D5}" type="presOf" srcId="{BA169B4E-BF61-4A11-A4D3-2D994A003372}" destId="{6F48FF5F-7AEC-4642-B2DA-DA1479F0F23F}" srcOrd="0" destOrd="0" presId="urn:microsoft.com/office/officeart/2005/8/layout/bProcess4"/>
    <dgm:cxn modelId="{785B27CC-2906-473A-844C-F1BF636F78EE}" type="presOf" srcId="{D252CDD6-FA64-4A61-BE25-EB2725BCD02C}" destId="{122B19B1-CCFD-4F72-B871-436BC278E56A}" srcOrd="0" destOrd="0" presId="urn:microsoft.com/office/officeart/2005/8/layout/bProcess4"/>
    <dgm:cxn modelId="{F02A24B7-E41B-41EC-81BC-7B4AD28EAD8A}" type="presOf" srcId="{B3557667-7DA8-40C6-A721-C4CAE520245F}" destId="{8E258B4B-6B6E-460A-A283-3A44DB4D7A5A}" srcOrd="0" destOrd="0" presId="urn:microsoft.com/office/officeart/2005/8/layout/bProcess4"/>
    <dgm:cxn modelId="{39B21FD3-9FD0-47FD-B22C-1894B05C02AD}" srcId="{6683C9D1-C9B1-4058-A144-848F16AE6781}" destId="{5FF4CE8C-2026-43A9-B7FE-9CA1D505C878}" srcOrd="4" destOrd="0" parTransId="{DD5F80B2-73D8-455B-8ADE-9B3FEE19411C}" sibTransId="{F6E23531-50E8-44FA-B35E-86A4283B3986}"/>
    <dgm:cxn modelId="{0DAFF86F-A087-4381-8DB6-FB0592071844}" type="presOf" srcId="{79FDC442-242C-4E42-8FCD-E5696861E50E}" destId="{BA5712F1-100D-4097-84F8-0460477B23F5}" srcOrd="0" destOrd="0" presId="urn:microsoft.com/office/officeart/2005/8/layout/bProcess4"/>
    <dgm:cxn modelId="{FDE56676-559A-447D-9A9E-537893F29FC8}" type="presOf" srcId="{562F8906-3929-420D-8EA1-F39286692AFE}" destId="{A616703C-E5C8-4936-952E-848F92CAB84B}" srcOrd="0" destOrd="0" presId="urn:microsoft.com/office/officeart/2005/8/layout/bProcess4"/>
    <dgm:cxn modelId="{12E59C09-BAF8-4887-A8D1-563F72BBE1A3}" type="presOf" srcId="{868E210D-F1DB-4A75-8E24-290D0A651C24}" destId="{FD70B1D6-F72B-4889-B071-3231B3F124FC}" srcOrd="0" destOrd="0" presId="urn:microsoft.com/office/officeart/2005/8/layout/bProcess4"/>
    <dgm:cxn modelId="{BA213E3B-4FD6-4DD2-BFDD-B75B428D4F86}" srcId="{6683C9D1-C9B1-4058-A144-848F16AE6781}" destId="{B76D9C40-131C-4E92-8DE6-CC5D683A6E1F}" srcOrd="0" destOrd="0" parTransId="{1D3EEBD5-C058-4499-BECD-DB6A1DFBFDD1}" sibTransId="{1040E92A-5D91-4729-94DC-53A4D95D5FFA}"/>
    <dgm:cxn modelId="{75073D3F-03D0-4B9F-8552-2ED4D616DE43}" type="presOf" srcId="{911081EC-361F-4955-A309-26952E2976F4}" destId="{534DF593-73FE-43EC-9FD1-7E59E99627FB}" srcOrd="0" destOrd="0" presId="urn:microsoft.com/office/officeart/2005/8/layout/bProcess4"/>
    <dgm:cxn modelId="{867EFD6A-F788-40F8-9A16-09E228955ACA}" type="presOf" srcId="{B76D9C40-131C-4E92-8DE6-CC5D683A6E1F}" destId="{D3BA732E-F332-41AA-BF55-62BB4DD07B30}" srcOrd="0" destOrd="0" presId="urn:microsoft.com/office/officeart/2005/8/layout/bProcess4"/>
    <dgm:cxn modelId="{085A53FB-0A2A-4B18-BD6E-8DA08279F04C}" type="presOf" srcId="{5150B4B3-DEE7-41C8-BBFF-53AD612B8B4E}" destId="{8E325F8D-4FE9-4164-BDE6-F74C40887D8B}" srcOrd="0" destOrd="0" presId="urn:microsoft.com/office/officeart/2005/8/layout/bProcess4"/>
    <dgm:cxn modelId="{46B78C66-116E-47CB-A118-549D0FF9B098}" srcId="{6683C9D1-C9B1-4058-A144-848F16AE6781}" destId="{C37DACD8-11C0-4853-87DF-019C4C343AB1}" srcOrd="7" destOrd="0" parTransId="{CE5E1121-5EA8-45EB-9FA9-91BB3060A304}" sibTransId="{903F193C-7117-4010-9481-9737C74BE83E}"/>
    <dgm:cxn modelId="{6056744C-F262-4EEE-AC46-105F6ED1B9DA}" type="presOf" srcId="{903F193C-7117-4010-9481-9737C74BE83E}" destId="{08711415-2C96-41E4-ADA5-A1B458A79FAC}" srcOrd="0" destOrd="0" presId="urn:microsoft.com/office/officeart/2005/8/layout/bProcess4"/>
    <dgm:cxn modelId="{927B5637-1903-459B-9077-017D898FC5A3}" srcId="{6683C9D1-C9B1-4058-A144-848F16AE6781}" destId="{7E6FBCED-1A30-4858-812B-150BDC4E950B}" srcOrd="1" destOrd="0" parTransId="{D41AB8C5-5859-4839-A4D0-29B73C8AEE6C}" sibTransId="{A9F754E2-32F7-4765-9D94-AC9AB198A9E0}"/>
    <dgm:cxn modelId="{C5D0F86B-E7D7-403E-8D1A-88761DADA9D5}" srcId="{6683C9D1-C9B1-4058-A144-848F16AE6781}" destId="{93128A8C-E384-4DF2-AE8F-C8AF87A4938E}" srcOrd="3" destOrd="0" parTransId="{A089809F-657F-462F-A728-081722523E1E}" sibTransId="{5150B4B3-DEE7-41C8-BBFF-53AD612B8B4E}"/>
    <dgm:cxn modelId="{A2017F2B-1980-47B1-89E6-8276A4CA91A2}" srcId="{6683C9D1-C9B1-4058-A144-848F16AE6781}" destId="{43F900B0-FEE6-4795-8D50-58FEFCBEC3F1}" srcOrd="6" destOrd="0" parTransId="{9D7CD48B-6883-4C94-BE6F-7DDD9CA8710A}" sibTransId="{79FDC442-242C-4E42-8FCD-E5696861E50E}"/>
    <dgm:cxn modelId="{B1D31D7A-697E-42CB-8961-08E811C51AD7}" type="presOf" srcId="{DA911AB2-5A30-49B1-8D8B-82190EB90A59}" destId="{06018F88-CA2A-48E4-92FA-B838BB1C37E8}" srcOrd="0" destOrd="0" presId="urn:microsoft.com/office/officeart/2005/8/layout/bProcess4"/>
    <dgm:cxn modelId="{3430786C-ADB5-486E-BC14-D53314B6C168}" type="presParOf" srcId="{DB513944-854A-46AB-BD6A-2DEF903CBC0D}" destId="{3ABBB918-DF2B-4232-8840-CF7B58313C44}" srcOrd="0" destOrd="0" presId="urn:microsoft.com/office/officeart/2005/8/layout/bProcess4"/>
    <dgm:cxn modelId="{FB03761F-5AF0-440E-BFA9-16F397C5333C}" type="presParOf" srcId="{3ABBB918-DF2B-4232-8840-CF7B58313C44}" destId="{CCDA06D8-5F65-4D93-B76A-4592B42CCF51}" srcOrd="0" destOrd="0" presId="urn:microsoft.com/office/officeart/2005/8/layout/bProcess4"/>
    <dgm:cxn modelId="{C2FF4A4D-419D-4B45-8459-66A10B46167E}" type="presParOf" srcId="{3ABBB918-DF2B-4232-8840-CF7B58313C44}" destId="{D3BA732E-F332-41AA-BF55-62BB4DD07B30}" srcOrd="1" destOrd="0" presId="urn:microsoft.com/office/officeart/2005/8/layout/bProcess4"/>
    <dgm:cxn modelId="{8379A911-EAB0-4DBE-9220-6F2F0A77BF07}" type="presParOf" srcId="{DB513944-854A-46AB-BD6A-2DEF903CBC0D}" destId="{471EFC3D-013D-461E-B3BF-254ED44CDF75}" srcOrd="1" destOrd="0" presId="urn:microsoft.com/office/officeart/2005/8/layout/bProcess4"/>
    <dgm:cxn modelId="{3ADB9D10-0123-4532-AE89-2162A870D3E2}" type="presParOf" srcId="{DB513944-854A-46AB-BD6A-2DEF903CBC0D}" destId="{6B0A333B-9CFC-4C96-85F5-5D10410BA5CA}" srcOrd="2" destOrd="0" presId="urn:microsoft.com/office/officeart/2005/8/layout/bProcess4"/>
    <dgm:cxn modelId="{FB363293-FCE8-42DB-A9D5-510FBA5974CB}" type="presParOf" srcId="{6B0A333B-9CFC-4C96-85F5-5D10410BA5CA}" destId="{DA36C742-24F6-4D4D-A0AC-2302E4B562FA}" srcOrd="0" destOrd="0" presId="urn:microsoft.com/office/officeart/2005/8/layout/bProcess4"/>
    <dgm:cxn modelId="{60B965EB-9A57-453C-AA41-D41DD87A4093}" type="presParOf" srcId="{6B0A333B-9CFC-4C96-85F5-5D10410BA5CA}" destId="{7C5C8B98-7063-49BE-B9C4-2157A78E6FF0}" srcOrd="1" destOrd="0" presId="urn:microsoft.com/office/officeart/2005/8/layout/bProcess4"/>
    <dgm:cxn modelId="{7758B485-9AB0-45CC-AA8F-4AA855899D56}" type="presParOf" srcId="{DB513944-854A-46AB-BD6A-2DEF903CBC0D}" destId="{AF911AF1-481A-410A-B10E-749DD1DCB9CB}" srcOrd="3" destOrd="0" presId="urn:microsoft.com/office/officeart/2005/8/layout/bProcess4"/>
    <dgm:cxn modelId="{12E80A6E-6BDE-4982-9ED5-9293BA005C70}" type="presParOf" srcId="{DB513944-854A-46AB-BD6A-2DEF903CBC0D}" destId="{1D279E9B-CD25-4E98-A579-CF3A9437CFFE}" srcOrd="4" destOrd="0" presId="urn:microsoft.com/office/officeart/2005/8/layout/bProcess4"/>
    <dgm:cxn modelId="{C1A54D80-6261-40E9-A2B2-A7FF0C3F380F}" type="presParOf" srcId="{1D279E9B-CD25-4E98-A579-CF3A9437CFFE}" destId="{14D1DE93-D04E-4427-8EF0-2E603356F877}" srcOrd="0" destOrd="0" presId="urn:microsoft.com/office/officeart/2005/8/layout/bProcess4"/>
    <dgm:cxn modelId="{AC7B7528-1C06-4C4F-B323-F462153BF127}" type="presParOf" srcId="{1D279E9B-CD25-4E98-A579-CF3A9437CFFE}" destId="{06018F88-CA2A-48E4-92FA-B838BB1C37E8}" srcOrd="1" destOrd="0" presId="urn:microsoft.com/office/officeart/2005/8/layout/bProcess4"/>
    <dgm:cxn modelId="{6438693D-A61D-4713-9742-43CDC1D76089}" type="presParOf" srcId="{DB513944-854A-46AB-BD6A-2DEF903CBC0D}" destId="{7B165D6C-7DD6-4545-8941-9BEBC6DB0715}" srcOrd="5" destOrd="0" presId="urn:microsoft.com/office/officeart/2005/8/layout/bProcess4"/>
    <dgm:cxn modelId="{D5902F79-1A91-458A-A0D1-F6A95F487FD6}" type="presParOf" srcId="{DB513944-854A-46AB-BD6A-2DEF903CBC0D}" destId="{8C76ED19-D4AE-41CC-992F-AC0BE2776384}" srcOrd="6" destOrd="0" presId="urn:microsoft.com/office/officeart/2005/8/layout/bProcess4"/>
    <dgm:cxn modelId="{720F67AE-EA8C-4735-AE7E-C8116D973C0D}" type="presParOf" srcId="{8C76ED19-D4AE-41CC-992F-AC0BE2776384}" destId="{5C3F4B10-2C4D-4E72-9C3D-8A2A820C916C}" srcOrd="0" destOrd="0" presId="urn:microsoft.com/office/officeart/2005/8/layout/bProcess4"/>
    <dgm:cxn modelId="{DE7C9772-BFEA-4285-A397-A97726ABDC08}" type="presParOf" srcId="{8C76ED19-D4AE-41CC-992F-AC0BE2776384}" destId="{FF57ADAB-C508-4DD7-AAC4-A299638C27DB}" srcOrd="1" destOrd="0" presId="urn:microsoft.com/office/officeart/2005/8/layout/bProcess4"/>
    <dgm:cxn modelId="{0E278A4D-3CB0-4774-B10E-FB7859102E1D}" type="presParOf" srcId="{DB513944-854A-46AB-BD6A-2DEF903CBC0D}" destId="{8E325F8D-4FE9-4164-BDE6-F74C40887D8B}" srcOrd="7" destOrd="0" presId="urn:microsoft.com/office/officeart/2005/8/layout/bProcess4"/>
    <dgm:cxn modelId="{E2DAAD6B-38D3-4342-8800-50EC6898B281}" type="presParOf" srcId="{DB513944-854A-46AB-BD6A-2DEF903CBC0D}" destId="{1E1FAD38-32C9-4F03-833F-3A4A533B4BFC}" srcOrd="8" destOrd="0" presId="urn:microsoft.com/office/officeart/2005/8/layout/bProcess4"/>
    <dgm:cxn modelId="{5F041932-2126-46E1-A3FD-7558C812AE35}" type="presParOf" srcId="{1E1FAD38-32C9-4F03-833F-3A4A533B4BFC}" destId="{870951DB-399D-45CE-BDAC-BA76C54465D4}" srcOrd="0" destOrd="0" presId="urn:microsoft.com/office/officeart/2005/8/layout/bProcess4"/>
    <dgm:cxn modelId="{42E2A58A-F413-468C-A71D-D25126C60E16}" type="presParOf" srcId="{1E1FAD38-32C9-4F03-833F-3A4A533B4BFC}" destId="{0B953DDF-2BBE-4113-BCDC-28B5516B8B89}" srcOrd="1" destOrd="0" presId="urn:microsoft.com/office/officeart/2005/8/layout/bProcess4"/>
    <dgm:cxn modelId="{D9B7D91C-7EA5-4DEE-95DE-4F71857BA8A2}" type="presParOf" srcId="{DB513944-854A-46AB-BD6A-2DEF903CBC0D}" destId="{80992C15-53C5-486D-8150-C5D05C93FF48}" srcOrd="9" destOrd="0" presId="urn:microsoft.com/office/officeart/2005/8/layout/bProcess4"/>
    <dgm:cxn modelId="{C037BB31-F864-4DDD-AB5F-885C74586013}" type="presParOf" srcId="{DB513944-854A-46AB-BD6A-2DEF903CBC0D}" destId="{17324769-7283-4BC1-8DF2-D92427080039}" srcOrd="10" destOrd="0" presId="urn:microsoft.com/office/officeart/2005/8/layout/bProcess4"/>
    <dgm:cxn modelId="{6D139856-CD85-48DD-B5A0-D71A06CA6F48}" type="presParOf" srcId="{17324769-7283-4BC1-8DF2-D92427080039}" destId="{2577E619-D57B-42C5-A706-C6EA6D0CBC07}" srcOrd="0" destOrd="0" presId="urn:microsoft.com/office/officeart/2005/8/layout/bProcess4"/>
    <dgm:cxn modelId="{BBD09A3B-C6D9-483A-B69F-E66A996B3502}" type="presParOf" srcId="{17324769-7283-4BC1-8DF2-D92427080039}" destId="{A616703C-E5C8-4936-952E-848F92CAB84B}" srcOrd="1" destOrd="0" presId="urn:microsoft.com/office/officeart/2005/8/layout/bProcess4"/>
    <dgm:cxn modelId="{EDE1A8CE-6F44-4A45-87FB-D65E302C7765}" type="presParOf" srcId="{DB513944-854A-46AB-BD6A-2DEF903CBC0D}" destId="{701AFC48-3243-45F8-83B6-FC9F30E01A34}" srcOrd="11" destOrd="0" presId="urn:microsoft.com/office/officeart/2005/8/layout/bProcess4"/>
    <dgm:cxn modelId="{2C9A43BD-4C4C-471A-9DB0-469D0D6CB429}" type="presParOf" srcId="{DB513944-854A-46AB-BD6A-2DEF903CBC0D}" destId="{4BCD180D-925F-480E-9DD8-FD447240EE90}" srcOrd="12" destOrd="0" presId="urn:microsoft.com/office/officeart/2005/8/layout/bProcess4"/>
    <dgm:cxn modelId="{4389EC1E-883C-4C8B-9AAE-19718CF946AE}" type="presParOf" srcId="{4BCD180D-925F-480E-9DD8-FD447240EE90}" destId="{D24BD9E4-9994-45B2-BFA7-94348F03466C}" srcOrd="0" destOrd="0" presId="urn:microsoft.com/office/officeart/2005/8/layout/bProcess4"/>
    <dgm:cxn modelId="{F6EB372D-34EB-4DD4-AA3B-A9920522EE26}" type="presParOf" srcId="{4BCD180D-925F-480E-9DD8-FD447240EE90}" destId="{4B4D1E38-CFB1-4353-92BD-D4F057096F2F}" srcOrd="1" destOrd="0" presId="urn:microsoft.com/office/officeart/2005/8/layout/bProcess4"/>
    <dgm:cxn modelId="{D9D6E283-F377-4C8F-84B3-F174EF8D274B}" type="presParOf" srcId="{DB513944-854A-46AB-BD6A-2DEF903CBC0D}" destId="{BA5712F1-100D-4097-84F8-0460477B23F5}" srcOrd="13" destOrd="0" presId="urn:microsoft.com/office/officeart/2005/8/layout/bProcess4"/>
    <dgm:cxn modelId="{E2B3C1DD-A416-4290-9E7A-24EF3E269CEA}" type="presParOf" srcId="{DB513944-854A-46AB-BD6A-2DEF903CBC0D}" destId="{74116D7C-C783-4565-B489-F82985A1512E}" srcOrd="14" destOrd="0" presId="urn:microsoft.com/office/officeart/2005/8/layout/bProcess4"/>
    <dgm:cxn modelId="{68CF5AE8-DA83-4791-9A1B-B6C0A631FC6E}" type="presParOf" srcId="{74116D7C-C783-4565-B489-F82985A1512E}" destId="{E0C22C93-03C8-4136-8E62-ABD29FA02148}" srcOrd="0" destOrd="0" presId="urn:microsoft.com/office/officeart/2005/8/layout/bProcess4"/>
    <dgm:cxn modelId="{F0B4E4BF-7BB3-4A99-AC1F-0EDB12EE36F2}" type="presParOf" srcId="{74116D7C-C783-4565-B489-F82985A1512E}" destId="{14893149-C8D2-4BEF-9270-848BB0096E37}" srcOrd="1" destOrd="0" presId="urn:microsoft.com/office/officeart/2005/8/layout/bProcess4"/>
    <dgm:cxn modelId="{D96949BC-7BE1-4460-A239-DE2289773A7C}" type="presParOf" srcId="{DB513944-854A-46AB-BD6A-2DEF903CBC0D}" destId="{08711415-2C96-41E4-ADA5-A1B458A79FAC}" srcOrd="15" destOrd="0" presId="urn:microsoft.com/office/officeart/2005/8/layout/bProcess4"/>
    <dgm:cxn modelId="{5FCE7A22-D7B8-4DCD-96CD-5D1FF6611162}" type="presParOf" srcId="{DB513944-854A-46AB-BD6A-2DEF903CBC0D}" destId="{C55DDC76-F990-4689-A978-7032F999DE15}" srcOrd="16" destOrd="0" presId="urn:microsoft.com/office/officeart/2005/8/layout/bProcess4"/>
    <dgm:cxn modelId="{446B5F18-65DC-4912-9F51-787035FD9A04}" type="presParOf" srcId="{C55DDC76-F990-4689-A978-7032F999DE15}" destId="{005BFAD5-2785-4A2F-94AE-FD8ADD808051}" srcOrd="0" destOrd="0" presId="urn:microsoft.com/office/officeart/2005/8/layout/bProcess4"/>
    <dgm:cxn modelId="{30F2F21C-E766-4D5C-BBBD-C785E7806275}" type="presParOf" srcId="{C55DDC76-F990-4689-A978-7032F999DE15}" destId="{B1B61976-430A-4B55-B8B3-44B006A44546}" srcOrd="1" destOrd="0" presId="urn:microsoft.com/office/officeart/2005/8/layout/bProcess4"/>
    <dgm:cxn modelId="{AC8DECB8-7EA8-40CD-938D-8AA1B1BE2F60}" type="presParOf" srcId="{DB513944-854A-46AB-BD6A-2DEF903CBC0D}" destId="{A0AA1275-F79A-4D57-88B0-1C64EDFF3755}" srcOrd="17" destOrd="0" presId="urn:microsoft.com/office/officeart/2005/8/layout/bProcess4"/>
    <dgm:cxn modelId="{E0CD394E-C5A2-4C42-A87D-B898B88AD56A}" type="presParOf" srcId="{DB513944-854A-46AB-BD6A-2DEF903CBC0D}" destId="{505A5792-299D-4344-8A1D-CBE2D68E9DE6}" srcOrd="18" destOrd="0" presId="urn:microsoft.com/office/officeart/2005/8/layout/bProcess4"/>
    <dgm:cxn modelId="{56520ACE-8C97-474F-8414-A8F0BF093C84}" type="presParOf" srcId="{505A5792-299D-4344-8A1D-CBE2D68E9DE6}" destId="{6EF2FB8E-D580-4C38-B2C2-17D798B61BA2}" srcOrd="0" destOrd="0" presId="urn:microsoft.com/office/officeart/2005/8/layout/bProcess4"/>
    <dgm:cxn modelId="{9689CFEA-7FEB-475A-9F3D-0E814CA32C9E}" type="presParOf" srcId="{505A5792-299D-4344-8A1D-CBE2D68E9DE6}" destId="{7C0A4957-D150-46D0-B040-439899C55144}" srcOrd="1" destOrd="0" presId="urn:microsoft.com/office/officeart/2005/8/layout/bProcess4"/>
    <dgm:cxn modelId="{1559A868-E04A-4D9A-B359-5795C01ED854}" type="presParOf" srcId="{DB513944-854A-46AB-BD6A-2DEF903CBC0D}" destId="{534DF593-73FE-43EC-9FD1-7E59E99627FB}" srcOrd="19" destOrd="0" presId="urn:microsoft.com/office/officeart/2005/8/layout/bProcess4"/>
    <dgm:cxn modelId="{EBA3B6AC-C97A-415E-B7C9-D525BB64B2FC}" type="presParOf" srcId="{DB513944-854A-46AB-BD6A-2DEF903CBC0D}" destId="{4992375D-ECC7-478F-B179-63DC115B7102}" srcOrd="20" destOrd="0" presId="urn:microsoft.com/office/officeart/2005/8/layout/bProcess4"/>
    <dgm:cxn modelId="{7DF9FF53-CD8E-4067-9381-FE1B29F22B1E}" type="presParOf" srcId="{4992375D-ECC7-478F-B179-63DC115B7102}" destId="{45B61288-7D8C-4D58-9CBA-66589EDCE137}" srcOrd="0" destOrd="0" presId="urn:microsoft.com/office/officeart/2005/8/layout/bProcess4"/>
    <dgm:cxn modelId="{A5C7313B-DDD0-4FC3-8166-5E151D4A3F24}" type="presParOf" srcId="{4992375D-ECC7-478F-B179-63DC115B7102}" destId="{B849ED52-ADA9-4642-894B-78831646C64F}" srcOrd="1" destOrd="0" presId="urn:microsoft.com/office/officeart/2005/8/layout/bProcess4"/>
    <dgm:cxn modelId="{AEC5719A-3035-4066-895A-41C5D0EBC0DC}" type="presParOf" srcId="{DB513944-854A-46AB-BD6A-2DEF903CBC0D}" destId="{122B19B1-CCFD-4F72-B871-436BC278E56A}" srcOrd="21" destOrd="0" presId="urn:microsoft.com/office/officeart/2005/8/layout/bProcess4"/>
    <dgm:cxn modelId="{A73596CA-73A8-483D-9CEB-C3BE619B52FA}" type="presParOf" srcId="{DB513944-854A-46AB-BD6A-2DEF903CBC0D}" destId="{5A9A8B17-27BF-42DC-A59B-BB4068D9DC45}" srcOrd="22" destOrd="0" presId="urn:microsoft.com/office/officeart/2005/8/layout/bProcess4"/>
    <dgm:cxn modelId="{CD88FD52-347D-4FAF-AB2B-D74DEFE1A157}" type="presParOf" srcId="{5A9A8B17-27BF-42DC-A59B-BB4068D9DC45}" destId="{DA4AAA6D-AD4B-445E-BEA6-025519279058}" srcOrd="0" destOrd="0" presId="urn:microsoft.com/office/officeart/2005/8/layout/bProcess4"/>
    <dgm:cxn modelId="{844241E7-6875-43A6-8804-66F72D5C9A0D}" type="presParOf" srcId="{5A9A8B17-27BF-42DC-A59B-BB4068D9DC45}" destId="{5C197861-BEEE-4FEF-B6F1-01F4342A9D48}" srcOrd="1" destOrd="0" presId="urn:microsoft.com/office/officeart/2005/8/layout/bProcess4"/>
    <dgm:cxn modelId="{A58DAA87-D7F8-4DDD-ABDE-3DC539EAC4BF}" type="presParOf" srcId="{DB513944-854A-46AB-BD6A-2DEF903CBC0D}" destId="{3DA3584F-7C93-4033-A13B-2D813025948C}" srcOrd="23" destOrd="0" presId="urn:microsoft.com/office/officeart/2005/8/layout/bProcess4"/>
    <dgm:cxn modelId="{2FA82BA7-E81D-4B38-BA3C-020B3DAD425E}" type="presParOf" srcId="{DB513944-854A-46AB-BD6A-2DEF903CBC0D}" destId="{F18CDD4E-0FEB-49C4-AC4E-883E7D7A1617}" srcOrd="24" destOrd="0" presId="urn:microsoft.com/office/officeart/2005/8/layout/bProcess4"/>
    <dgm:cxn modelId="{5D4DCD74-E0AA-48EB-86AF-E53491BCD84F}" type="presParOf" srcId="{F18CDD4E-0FEB-49C4-AC4E-883E7D7A1617}" destId="{96314B61-4679-4DCA-97A3-0DF7BE7C5080}" srcOrd="0" destOrd="0" presId="urn:microsoft.com/office/officeart/2005/8/layout/bProcess4"/>
    <dgm:cxn modelId="{A4BCC740-8DA3-4438-BC7B-BD27155B6F49}" type="presParOf" srcId="{F18CDD4E-0FEB-49C4-AC4E-883E7D7A1617}" destId="{6F48FF5F-7AEC-4642-B2DA-DA1479F0F23F}" srcOrd="1" destOrd="0" presId="urn:microsoft.com/office/officeart/2005/8/layout/bProcess4"/>
    <dgm:cxn modelId="{52F3BFFB-3532-4420-9E18-559CB8543343}" type="presParOf" srcId="{DB513944-854A-46AB-BD6A-2DEF903CBC0D}" destId="{FD70B1D6-F72B-4889-B071-3231B3F124FC}" srcOrd="25" destOrd="0" presId="urn:microsoft.com/office/officeart/2005/8/layout/bProcess4"/>
    <dgm:cxn modelId="{5AB19D2D-1494-4AFE-9261-E68AB7521A4E}" type="presParOf" srcId="{DB513944-854A-46AB-BD6A-2DEF903CBC0D}" destId="{BB6166E6-8613-4CB5-82EB-7F565BF792A2}" srcOrd="26" destOrd="0" presId="urn:microsoft.com/office/officeart/2005/8/layout/bProcess4"/>
    <dgm:cxn modelId="{D46E982C-5618-4268-BD1C-EC46D5680401}" type="presParOf" srcId="{BB6166E6-8613-4CB5-82EB-7F565BF792A2}" destId="{34DA8D13-FD3C-4AD6-BD0F-DF80E7298FF8}" srcOrd="0" destOrd="0" presId="urn:microsoft.com/office/officeart/2005/8/layout/bProcess4"/>
    <dgm:cxn modelId="{97E1F52B-488D-4F26-9E18-E2DD0C510FB3}" type="presParOf" srcId="{BB6166E6-8613-4CB5-82EB-7F565BF792A2}" destId="{8E025993-35DB-4D04-8113-94F35773F908}" srcOrd="1" destOrd="0" presId="urn:microsoft.com/office/officeart/2005/8/layout/bProcess4"/>
    <dgm:cxn modelId="{A3D780AE-2573-4788-BBB3-AE3AD59A4D1E}" type="presParOf" srcId="{DB513944-854A-46AB-BD6A-2DEF903CBC0D}" destId="{7483B6FF-918A-4185-8787-70ADBCB0DB72}" srcOrd="27" destOrd="0" presId="urn:microsoft.com/office/officeart/2005/8/layout/bProcess4"/>
    <dgm:cxn modelId="{74C559FC-1FA2-4747-952F-930C1C141D3C}" type="presParOf" srcId="{DB513944-854A-46AB-BD6A-2DEF903CBC0D}" destId="{2C6E596C-6DA8-4331-9D4C-896ED22769A2}" srcOrd="28" destOrd="0" presId="urn:microsoft.com/office/officeart/2005/8/layout/bProcess4"/>
    <dgm:cxn modelId="{D5060982-5EF5-49A0-9ECD-43B0FBC9838F}" type="presParOf" srcId="{2C6E596C-6DA8-4331-9D4C-896ED22769A2}" destId="{21968561-B157-464E-B7E0-62C17904CB18}" srcOrd="0" destOrd="0" presId="urn:microsoft.com/office/officeart/2005/8/layout/bProcess4"/>
    <dgm:cxn modelId="{8BC11D1B-E26B-44BB-9D4F-39EF2F8CFA06}" type="presParOf" srcId="{2C6E596C-6DA8-4331-9D4C-896ED22769A2}" destId="{8E258B4B-6B6E-460A-A283-3A44DB4D7A5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E37E9-9461-4CBC-BA32-4835E0EE0E8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7A85C9-D7DB-4034-9F8B-F0170F47B7BE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INGREDIENTS OF IJMA</a:t>
          </a:r>
          <a:endParaRPr lang="en-US" sz="2800" dirty="0"/>
        </a:p>
      </dgm:t>
    </dgm:pt>
    <dgm:pt modelId="{5AA169A1-3EB9-452E-B612-38A4D991604A}" type="parTrans" cxnId="{37AC0F63-6990-4B86-A922-F127B4E3EF00}">
      <dgm:prSet/>
      <dgm:spPr/>
      <dgm:t>
        <a:bodyPr/>
        <a:lstStyle/>
        <a:p>
          <a:endParaRPr lang="en-US"/>
        </a:p>
      </dgm:t>
    </dgm:pt>
    <dgm:pt modelId="{04517E0C-4A0C-4DED-9FB6-778A94F7971F}" type="sibTrans" cxnId="{37AC0F63-6990-4B86-A922-F127B4E3EF00}">
      <dgm:prSet/>
      <dgm:spPr/>
      <dgm:t>
        <a:bodyPr/>
        <a:lstStyle/>
        <a:p>
          <a:endParaRPr lang="en-US"/>
        </a:p>
      </dgm:t>
    </dgm:pt>
    <dgm:pt modelId="{382E46B9-4B07-4B22-8E80-8FAB43BFF62F}">
      <dgm:prSet phldrT="[Text]" custT="1"/>
      <dgm:spPr/>
      <dgm:t>
        <a:bodyPr/>
        <a:lstStyle/>
        <a:p>
          <a:r>
            <a:rPr lang="en-US" sz="2000" dirty="0" smtClean="0"/>
            <a:t>Consensus of opinion</a:t>
          </a:r>
          <a:endParaRPr lang="en-US" sz="2000" dirty="0"/>
        </a:p>
      </dgm:t>
    </dgm:pt>
    <dgm:pt modelId="{3D1A30EE-3B43-4C52-82E2-866F91575B86}" type="parTrans" cxnId="{A9CB08BD-9AC6-4D65-A260-758E1609796E}">
      <dgm:prSet/>
      <dgm:spPr/>
      <dgm:t>
        <a:bodyPr/>
        <a:lstStyle/>
        <a:p>
          <a:endParaRPr lang="en-US"/>
        </a:p>
      </dgm:t>
    </dgm:pt>
    <dgm:pt modelId="{7A99D813-C03C-42E1-95E7-4906AD75F9AC}" type="sibTrans" cxnId="{A9CB08BD-9AC6-4D65-A260-758E1609796E}">
      <dgm:prSet/>
      <dgm:spPr/>
      <dgm:t>
        <a:bodyPr/>
        <a:lstStyle/>
        <a:p>
          <a:endParaRPr lang="en-US"/>
        </a:p>
      </dgm:t>
    </dgm:pt>
    <dgm:pt modelId="{F90E77FE-829B-4EDF-A31C-1AF34F10BA84}">
      <dgm:prSet phldrT="[Text]" custT="1"/>
      <dgm:spPr/>
      <dgm:t>
        <a:bodyPr/>
        <a:lstStyle/>
        <a:p>
          <a:r>
            <a:rPr lang="en-US" sz="2000" dirty="0" smtClean="0"/>
            <a:t>All jurists must be Muslims</a:t>
          </a:r>
          <a:endParaRPr lang="en-US" sz="2000" dirty="0"/>
        </a:p>
      </dgm:t>
    </dgm:pt>
    <dgm:pt modelId="{FBE86B4C-C933-4209-B35A-1B0AF1276DFC}" type="parTrans" cxnId="{2B2067A6-D0BF-4F28-ABE6-122A6897B0ED}">
      <dgm:prSet/>
      <dgm:spPr/>
      <dgm:t>
        <a:bodyPr/>
        <a:lstStyle/>
        <a:p>
          <a:endParaRPr lang="en-US"/>
        </a:p>
      </dgm:t>
    </dgm:pt>
    <dgm:pt modelId="{2E7D4EDD-333A-43AC-87CF-54CBFBF0DFC1}" type="sibTrans" cxnId="{2B2067A6-D0BF-4F28-ABE6-122A6897B0ED}">
      <dgm:prSet/>
      <dgm:spPr/>
      <dgm:t>
        <a:bodyPr/>
        <a:lstStyle/>
        <a:p>
          <a:endParaRPr lang="en-US"/>
        </a:p>
      </dgm:t>
    </dgm:pt>
    <dgm:pt modelId="{32B53F53-0E75-4C21-8332-26728D40DC43}">
      <dgm:prSet custT="1"/>
      <dgm:spPr/>
      <dgm:t>
        <a:bodyPr/>
        <a:lstStyle/>
        <a:p>
          <a:r>
            <a:rPr lang="en-US" sz="2000" dirty="0" smtClean="0"/>
            <a:t>In a particular period of time.</a:t>
          </a:r>
          <a:endParaRPr lang="en-US" sz="2000" dirty="0"/>
        </a:p>
      </dgm:t>
    </dgm:pt>
    <dgm:pt modelId="{E01D5AB5-F719-4F3E-BB17-CF400FBF6896}" type="parTrans" cxnId="{D8E07BDD-83DB-4C24-82B4-7B9E904FC4F3}">
      <dgm:prSet/>
      <dgm:spPr/>
      <dgm:t>
        <a:bodyPr/>
        <a:lstStyle/>
        <a:p>
          <a:endParaRPr lang="en-US"/>
        </a:p>
      </dgm:t>
    </dgm:pt>
    <dgm:pt modelId="{33530B33-3690-4037-884C-A14E857C78F8}" type="sibTrans" cxnId="{D8E07BDD-83DB-4C24-82B4-7B9E904FC4F3}">
      <dgm:prSet/>
      <dgm:spPr/>
      <dgm:t>
        <a:bodyPr/>
        <a:lstStyle/>
        <a:p>
          <a:endParaRPr lang="en-US"/>
        </a:p>
      </dgm:t>
    </dgm:pt>
    <dgm:pt modelId="{DF14D33C-F5A0-4384-9C74-DAAB1F3A705D}">
      <dgm:prSet custT="1"/>
      <dgm:spPr/>
      <dgm:t>
        <a:bodyPr/>
        <a:lstStyle/>
        <a:p>
          <a:r>
            <a:rPr lang="en-US" sz="1600" dirty="0" smtClean="0"/>
            <a:t>ON A QUESTION  OF LAW</a:t>
          </a:r>
          <a:endParaRPr lang="en-US" sz="1600" dirty="0"/>
        </a:p>
      </dgm:t>
    </dgm:pt>
    <dgm:pt modelId="{3B35B6EC-54C5-4E1C-936A-7EBF452BD60E}" type="parTrans" cxnId="{EB159350-F13D-486A-A2FE-0760E4F018D6}">
      <dgm:prSet/>
      <dgm:spPr/>
      <dgm:t>
        <a:bodyPr/>
        <a:lstStyle/>
        <a:p>
          <a:endParaRPr lang="en-US"/>
        </a:p>
      </dgm:t>
    </dgm:pt>
    <dgm:pt modelId="{0A58CEBB-DC17-485C-862D-A7EC972E81E2}" type="sibTrans" cxnId="{EB159350-F13D-486A-A2FE-0760E4F018D6}">
      <dgm:prSet/>
      <dgm:spPr/>
      <dgm:t>
        <a:bodyPr/>
        <a:lstStyle/>
        <a:p>
          <a:endParaRPr lang="en-US"/>
        </a:p>
      </dgm:t>
    </dgm:pt>
    <dgm:pt modelId="{B03D13F7-149F-48C3-8BFE-F6206ABA9752}" type="pres">
      <dgm:prSet presAssocID="{659E37E9-9461-4CBC-BA32-4835E0EE0E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4876B9-D0F3-420F-B62E-5397128605DF}" type="pres">
      <dgm:prSet presAssocID="{0C7A85C9-D7DB-4034-9F8B-F0170F47B7BE}" presName="hierRoot1" presStyleCnt="0"/>
      <dgm:spPr/>
    </dgm:pt>
    <dgm:pt modelId="{0E035F4E-5EBA-4788-AA60-22E845E4C376}" type="pres">
      <dgm:prSet presAssocID="{0C7A85C9-D7DB-4034-9F8B-F0170F47B7BE}" presName="composite" presStyleCnt="0"/>
      <dgm:spPr/>
    </dgm:pt>
    <dgm:pt modelId="{EE6A0C53-0F08-4FEC-B552-2933751D6689}" type="pres">
      <dgm:prSet presAssocID="{0C7A85C9-D7DB-4034-9F8B-F0170F47B7BE}" presName="background" presStyleLbl="node0" presStyleIdx="0" presStyleCnt="1"/>
      <dgm:spPr/>
    </dgm:pt>
    <dgm:pt modelId="{C0D90C59-6C62-4BDD-82B2-CDD3D94A733F}" type="pres">
      <dgm:prSet presAssocID="{0C7A85C9-D7DB-4034-9F8B-F0170F47B7B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33E4EA-FE06-444C-A21D-154D19B0E230}" type="pres">
      <dgm:prSet presAssocID="{0C7A85C9-D7DB-4034-9F8B-F0170F47B7BE}" presName="hierChild2" presStyleCnt="0"/>
      <dgm:spPr/>
    </dgm:pt>
    <dgm:pt modelId="{2803D453-1025-465E-81AA-14284151A0F4}" type="pres">
      <dgm:prSet presAssocID="{3D1A30EE-3B43-4C52-82E2-866F91575B86}" presName="Name10" presStyleLbl="parChTrans1D2" presStyleIdx="0" presStyleCnt="4"/>
      <dgm:spPr/>
      <dgm:t>
        <a:bodyPr/>
        <a:lstStyle/>
        <a:p>
          <a:endParaRPr lang="en-US"/>
        </a:p>
      </dgm:t>
    </dgm:pt>
    <dgm:pt modelId="{DD88286F-9544-4565-9FE4-D5032CD94022}" type="pres">
      <dgm:prSet presAssocID="{382E46B9-4B07-4B22-8E80-8FAB43BFF62F}" presName="hierRoot2" presStyleCnt="0"/>
      <dgm:spPr/>
    </dgm:pt>
    <dgm:pt modelId="{59140253-DD84-4CEF-9B37-E78C7E20A122}" type="pres">
      <dgm:prSet presAssocID="{382E46B9-4B07-4B22-8E80-8FAB43BFF62F}" presName="composite2" presStyleCnt="0"/>
      <dgm:spPr/>
    </dgm:pt>
    <dgm:pt modelId="{FA5D2172-1DF6-4B4D-947D-A70A2E5D59D3}" type="pres">
      <dgm:prSet presAssocID="{382E46B9-4B07-4B22-8E80-8FAB43BFF62F}" presName="background2" presStyleLbl="node2" presStyleIdx="0" presStyleCnt="4"/>
      <dgm:spPr/>
    </dgm:pt>
    <dgm:pt modelId="{C417ADD7-C92A-4CC5-9210-1D3E22F4F76A}" type="pres">
      <dgm:prSet presAssocID="{382E46B9-4B07-4B22-8E80-8FAB43BFF62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50E9E-8252-4A32-B5E9-3FE5A91DEB91}" type="pres">
      <dgm:prSet presAssocID="{382E46B9-4B07-4B22-8E80-8FAB43BFF62F}" presName="hierChild3" presStyleCnt="0"/>
      <dgm:spPr/>
    </dgm:pt>
    <dgm:pt modelId="{9F9EC9BF-F99C-459A-9953-AD7F118F7058}" type="pres">
      <dgm:prSet presAssocID="{FBE86B4C-C933-4209-B35A-1B0AF1276DFC}" presName="Name10" presStyleLbl="parChTrans1D2" presStyleIdx="1" presStyleCnt="4"/>
      <dgm:spPr/>
      <dgm:t>
        <a:bodyPr/>
        <a:lstStyle/>
        <a:p>
          <a:endParaRPr lang="en-US"/>
        </a:p>
      </dgm:t>
    </dgm:pt>
    <dgm:pt modelId="{45BCD595-DCAF-470B-B762-F40274105322}" type="pres">
      <dgm:prSet presAssocID="{F90E77FE-829B-4EDF-A31C-1AF34F10BA84}" presName="hierRoot2" presStyleCnt="0"/>
      <dgm:spPr/>
    </dgm:pt>
    <dgm:pt modelId="{B7EA840D-D8D6-4F40-9E69-81DA03B42DC5}" type="pres">
      <dgm:prSet presAssocID="{F90E77FE-829B-4EDF-A31C-1AF34F10BA84}" presName="composite2" presStyleCnt="0"/>
      <dgm:spPr/>
    </dgm:pt>
    <dgm:pt modelId="{2E8C63C3-1F81-4ED2-911A-B9EC6737799A}" type="pres">
      <dgm:prSet presAssocID="{F90E77FE-829B-4EDF-A31C-1AF34F10BA84}" presName="background2" presStyleLbl="node2" presStyleIdx="1" presStyleCnt="4"/>
      <dgm:spPr/>
    </dgm:pt>
    <dgm:pt modelId="{96335584-5843-4B97-9804-3BECE074B0A7}" type="pres">
      <dgm:prSet presAssocID="{F90E77FE-829B-4EDF-A31C-1AF34F10BA8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15E3BE-D12B-48B3-8D7E-58B2D6E83295}" type="pres">
      <dgm:prSet presAssocID="{F90E77FE-829B-4EDF-A31C-1AF34F10BA84}" presName="hierChild3" presStyleCnt="0"/>
      <dgm:spPr/>
    </dgm:pt>
    <dgm:pt modelId="{ACC85CA0-453A-49D1-84C1-07F5A7D8D896}" type="pres">
      <dgm:prSet presAssocID="{E01D5AB5-F719-4F3E-BB17-CF400FBF6896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238701F-E7AD-4072-B0C1-EB36B6CB5E1E}" type="pres">
      <dgm:prSet presAssocID="{32B53F53-0E75-4C21-8332-26728D40DC43}" presName="hierRoot2" presStyleCnt="0"/>
      <dgm:spPr/>
    </dgm:pt>
    <dgm:pt modelId="{EF719A59-37CC-49A4-96C1-00459AB25B22}" type="pres">
      <dgm:prSet presAssocID="{32B53F53-0E75-4C21-8332-26728D40DC43}" presName="composite2" presStyleCnt="0"/>
      <dgm:spPr/>
    </dgm:pt>
    <dgm:pt modelId="{6C2E38EB-B792-4C07-B190-D87086783ED0}" type="pres">
      <dgm:prSet presAssocID="{32B53F53-0E75-4C21-8332-26728D40DC43}" presName="background2" presStyleLbl="node2" presStyleIdx="2" presStyleCnt="4"/>
      <dgm:spPr/>
    </dgm:pt>
    <dgm:pt modelId="{C3D599C7-61C4-4D59-AF0C-1EC4513093CC}" type="pres">
      <dgm:prSet presAssocID="{32B53F53-0E75-4C21-8332-26728D40DC4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1DECFE-BC3D-4686-95F0-E33286625F4A}" type="pres">
      <dgm:prSet presAssocID="{32B53F53-0E75-4C21-8332-26728D40DC43}" presName="hierChild3" presStyleCnt="0"/>
      <dgm:spPr/>
    </dgm:pt>
    <dgm:pt modelId="{B4A45DAD-12F8-4335-8D3A-CEC4925D365D}" type="pres">
      <dgm:prSet presAssocID="{3B35B6EC-54C5-4E1C-936A-7EBF452BD60E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C14A7C3-9243-4FF2-A72C-867CB5B0E3C2}" type="pres">
      <dgm:prSet presAssocID="{DF14D33C-F5A0-4384-9C74-DAAB1F3A705D}" presName="hierRoot2" presStyleCnt="0"/>
      <dgm:spPr/>
    </dgm:pt>
    <dgm:pt modelId="{18C3BEF3-CB73-4038-8D25-1A963F23B3A5}" type="pres">
      <dgm:prSet presAssocID="{DF14D33C-F5A0-4384-9C74-DAAB1F3A705D}" presName="composite2" presStyleCnt="0"/>
      <dgm:spPr/>
    </dgm:pt>
    <dgm:pt modelId="{83E4556E-CEAE-40AA-8A89-6E6ED15669A7}" type="pres">
      <dgm:prSet presAssocID="{DF14D33C-F5A0-4384-9C74-DAAB1F3A705D}" presName="background2" presStyleLbl="node2" presStyleIdx="3" presStyleCnt="4"/>
      <dgm:spPr/>
    </dgm:pt>
    <dgm:pt modelId="{34BF4735-7E4C-48FE-8193-CACDCBF8AC1D}" type="pres">
      <dgm:prSet presAssocID="{DF14D33C-F5A0-4384-9C74-DAAB1F3A705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4036E8-F11A-451D-AF28-2CCFD4C35F81}" type="pres">
      <dgm:prSet presAssocID="{DF14D33C-F5A0-4384-9C74-DAAB1F3A705D}" presName="hierChild3" presStyleCnt="0"/>
      <dgm:spPr/>
    </dgm:pt>
  </dgm:ptLst>
  <dgm:cxnLst>
    <dgm:cxn modelId="{EB159350-F13D-486A-A2FE-0760E4F018D6}" srcId="{0C7A85C9-D7DB-4034-9F8B-F0170F47B7BE}" destId="{DF14D33C-F5A0-4384-9C74-DAAB1F3A705D}" srcOrd="3" destOrd="0" parTransId="{3B35B6EC-54C5-4E1C-936A-7EBF452BD60E}" sibTransId="{0A58CEBB-DC17-485C-862D-A7EC972E81E2}"/>
    <dgm:cxn modelId="{A284F8D0-E06D-4903-B538-2B7AA8735DFE}" type="presOf" srcId="{FBE86B4C-C933-4209-B35A-1B0AF1276DFC}" destId="{9F9EC9BF-F99C-459A-9953-AD7F118F7058}" srcOrd="0" destOrd="0" presId="urn:microsoft.com/office/officeart/2005/8/layout/hierarchy1"/>
    <dgm:cxn modelId="{84A78FFF-9612-4EFD-8278-042166C995C1}" type="presOf" srcId="{32B53F53-0E75-4C21-8332-26728D40DC43}" destId="{C3D599C7-61C4-4D59-AF0C-1EC4513093CC}" srcOrd="0" destOrd="0" presId="urn:microsoft.com/office/officeart/2005/8/layout/hierarchy1"/>
    <dgm:cxn modelId="{A9CB08BD-9AC6-4D65-A260-758E1609796E}" srcId="{0C7A85C9-D7DB-4034-9F8B-F0170F47B7BE}" destId="{382E46B9-4B07-4B22-8E80-8FAB43BFF62F}" srcOrd="0" destOrd="0" parTransId="{3D1A30EE-3B43-4C52-82E2-866F91575B86}" sibTransId="{7A99D813-C03C-42E1-95E7-4906AD75F9AC}"/>
    <dgm:cxn modelId="{2B2067A6-D0BF-4F28-ABE6-122A6897B0ED}" srcId="{0C7A85C9-D7DB-4034-9F8B-F0170F47B7BE}" destId="{F90E77FE-829B-4EDF-A31C-1AF34F10BA84}" srcOrd="1" destOrd="0" parTransId="{FBE86B4C-C933-4209-B35A-1B0AF1276DFC}" sibTransId="{2E7D4EDD-333A-43AC-87CF-54CBFBF0DFC1}"/>
    <dgm:cxn modelId="{7C52AB42-FA08-4F45-8EA9-C99068E5DD2A}" type="presOf" srcId="{DF14D33C-F5A0-4384-9C74-DAAB1F3A705D}" destId="{34BF4735-7E4C-48FE-8193-CACDCBF8AC1D}" srcOrd="0" destOrd="0" presId="urn:microsoft.com/office/officeart/2005/8/layout/hierarchy1"/>
    <dgm:cxn modelId="{449CA3F2-4126-452C-B2F2-604CF584D273}" type="presOf" srcId="{3B35B6EC-54C5-4E1C-936A-7EBF452BD60E}" destId="{B4A45DAD-12F8-4335-8D3A-CEC4925D365D}" srcOrd="0" destOrd="0" presId="urn:microsoft.com/office/officeart/2005/8/layout/hierarchy1"/>
    <dgm:cxn modelId="{CFD11DC5-38BF-4EA3-A3A6-A85406B371EB}" type="presOf" srcId="{3D1A30EE-3B43-4C52-82E2-866F91575B86}" destId="{2803D453-1025-465E-81AA-14284151A0F4}" srcOrd="0" destOrd="0" presId="urn:microsoft.com/office/officeart/2005/8/layout/hierarchy1"/>
    <dgm:cxn modelId="{7F7589C3-C2D1-420F-A8CE-0C19A9115E64}" type="presOf" srcId="{659E37E9-9461-4CBC-BA32-4835E0EE0E86}" destId="{B03D13F7-149F-48C3-8BFE-F6206ABA9752}" srcOrd="0" destOrd="0" presId="urn:microsoft.com/office/officeart/2005/8/layout/hierarchy1"/>
    <dgm:cxn modelId="{3D891931-C0B3-4B96-A524-28847FB1D9FE}" type="presOf" srcId="{E01D5AB5-F719-4F3E-BB17-CF400FBF6896}" destId="{ACC85CA0-453A-49D1-84C1-07F5A7D8D896}" srcOrd="0" destOrd="0" presId="urn:microsoft.com/office/officeart/2005/8/layout/hierarchy1"/>
    <dgm:cxn modelId="{D8E07BDD-83DB-4C24-82B4-7B9E904FC4F3}" srcId="{0C7A85C9-D7DB-4034-9F8B-F0170F47B7BE}" destId="{32B53F53-0E75-4C21-8332-26728D40DC43}" srcOrd="2" destOrd="0" parTransId="{E01D5AB5-F719-4F3E-BB17-CF400FBF6896}" sibTransId="{33530B33-3690-4037-884C-A14E857C78F8}"/>
    <dgm:cxn modelId="{6002F530-9472-4AC7-99D2-E3FAFF7A45D9}" type="presOf" srcId="{0C7A85C9-D7DB-4034-9F8B-F0170F47B7BE}" destId="{C0D90C59-6C62-4BDD-82B2-CDD3D94A733F}" srcOrd="0" destOrd="0" presId="urn:microsoft.com/office/officeart/2005/8/layout/hierarchy1"/>
    <dgm:cxn modelId="{20C67DF0-27FC-4BA2-9E75-D76A614BCE55}" type="presOf" srcId="{382E46B9-4B07-4B22-8E80-8FAB43BFF62F}" destId="{C417ADD7-C92A-4CC5-9210-1D3E22F4F76A}" srcOrd="0" destOrd="0" presId="urn:microsoft.com/office/officeart/2005/8/layout/hierarchy1"/>
    <dgm:cxn modelId="{8EE746AD-30A1-451B-AC2B-8AC03B3A9547}" type="presOf" srcId="{F90E77FE-829B-4EDF-A31C-1AF34F10BA84}" destId="{96335584-5843-4B97-9804-3BECE074B0A7}" srcOrd="0" destOrd="0" presId="urn:microsoft.com/office/officeart/2005/8/layout/hierarchy1"/>
    <dgm:cxn modelId="{37AC0F63-6990-4B86-A922-F127B4E3EF00}" srcId="{659E37E9-9461-4CBC-BA32-4835E0EE0E86}" destId="{0C7A85C9-D7DB-4034-9F8B-F0170F47B7BE}" srcOrd="0" destOrd="0" parTransId="{5AA169A1-3EB9-452E-B612-38A4D991604A}" sibTransId="{04517E0C-4A0C-4DED-9FB6-778A94F7971F}"/>
    <dgm:cxn modelId="{1800293B-5B0A-4EBB-A1E6-772DC49F5874}" type="presParOf" srcId="{B03D13F7-149F-48C3-8BFE-F6206ABA9752}" destId="{2B4876B9-D0F3-420F-B62E-5397128605DF}" srcOrd="0" destOrd="0" presId="urn:microsoft.com/office/officeart/2005/8/layout/hierarchy1"/>
    <dgm:cxn modelId="{1DCC2FEB-23D0-444D-95D8-C57036601F1E}" type="presParOf" srcId="{2B4876B9-D0F3-420F-B62E-5397128605DF}" destId="{0E035F4E-5EBA-4788-AA60-22E845E4C376}" srcOrd="0" destOrd="0" presId="urn:microsoft.com/office/officeart/2005/8/layout/hierarchy1"/>
    <dgm:cxn modelId="{29F24DE1-D11D-4545-BA24-7AD1D1FC61DE}" type="presParOf" srcId="{0E035F4E-5EBA-4788-AA60-22E845E4C376}" destId="{EE6A0C53-0F08-4FEC-B552-2933751D6689}" srcOrd="0" destOrd="0" presId="urn:microsoft.com/office/officeart/2005/8/layout/hierarchy1"/>
    <dgm:cxn modelId="{8E717C9A-02C0-44B8-AD75-B0AA39CA7AD2}" type="presParOf" srcId="{0E035F4E-5EBA-4788-AA60-22E845E4C376}" destId="{C0D90C59-6C62-4BDD-82B2-CDD3D94A733F}" srcOrd="1" destOrd="0" presId="urn:microsoft.com/office/officeart/2005/8/layout/hierarchy1"/>
    <dgm:cxn modelId="{FA451FBE-BC2A-4920-B666-629E5F2B220D}" type="presParOf" srcId="{2B4876B9-D0F3-420F-B62E-5397128605DF}" destId="{CC33E4EA-FE06-444C-A21D-154D19B0E230}" srcOrd="1" destOrd="0" presId="urn:microsoft.com/office/officeart/2005/8/layout/hierarchy1"/>
    <dgm:cxn modelId="{AC9D992D-F15C-4E0F-BF00-47D83B1F0DA1}" type="presParOf" srcId="{CC33E4EA-FE06-444C-A21D-154D19B0E230}" destId="{2803D453-1025-465E-81AA-14284151A0F4}" srcOrd="0" destOrd="0" presId="urn:microsoft.com/office/officeart/2005/8/layout/hierarchy1"/>
    <dgm:cxn modelId="{372F27DA-BD11-4F7C-BA28-90FEAFE2213C}" type="presParOf" srcId="{CC33E4EA-FE06-444C-A21D-154D19B0E230}" destId="{DD88286F-9544-4565-9FE4-D5032CD94022}" srcOrd="1" destOrd="0" presId="urn:microsoft.com/office/officeart/2005/8/layout/hierarchy1"/>
    <dgm:cxn modelId="{68F07FC9-A7C6-4950-9DDB-F6D291DFBD82}" type="presParOf" srcId="{DD88286F-9544-4565-9FE4-D5032CD94022}" destId="{59140253-DD84-4CEF-9B37-E78C7E20A122}" srcOrd="0" destOrd="0" presId="urn:microsoft.com/office/officeart/2005/8/layout/hierarchy1"/>
    <dgm:cxn modelId="{20337BCF-CE5F-4F08-8F32-7466D1649788}" type="presParOf" srcId="{59140253-DD84-4CEF-9B37-E78C7E20A122}" destId="{FA5D2172-1DF6-4B4D-947D-A70A2E5D59D3}" srcOrd="0" destOrd="0" presId="urn:microsoft.com/office/officeart/2005/8/layout/hierarchy1"/>
    <dgm:cxn modelId="{84359123-D448-457D-A7CB-25DF9B5A3EE6}" type="presParOf" srcId="{59140253-DD84-4CEF-9B37-E78C7E20A122}" destId="{C417ADD7-C92A-4CC5-9210-1D3E22F4F76A}" srcOrd="1" destOrd="0" presId="urn:microsoft.com/office/officeart/2005/8/layout/hierarchy1"/>
    <dgm:cxn modelId="{3A3F633B-DD5A-473E-8516-5BF13AEBAA04}" type="presParOf" srcId="{DD88286F-9544-4565-9FE4-D5032CD94022}" destId="{40450E9E-8252-4A32-B5E9-3FE5A91DEB91}" srcOrd="1" destOrd="0" presId="urn:microsoft.com/office/officeart/2005/8/layout/hierarchy1"/>
    <dgm:cxn modelId="{34183507-5D82-48F5-A461-B67EF9CAAF83}" type="presParOf" srcId="{CC33E4EA-FE06-444C-A21D-154D19B0E230}" destId="{9F9EC9BF-F99C-459A-9953-AD7F118F7058}" srcOrd="2" destOrd="0" presId="urn:microsoft.com/office/officeart/2005/8/layout/hierarchy1"/>
    <dgm:cxn modelId="{BAAF7F33-2720-4C0C-9A97-B7F66A58D487}" type="presParOf" srcId="{CC33E4EA-FE06-444C-A21D-154D19B0E230}" destId="{45BCD595-DCAF-470B-B762-F40274105322}" srcOrd="3" destOrd="0" presId="urn:microsoft.com/office/officeart/2005/8/layout/hierarchy1"/>
    <dgm:cxn modelId="{FF0AAD22-26EC-4A60-A849-0095C6C6103E}" type="presParOf" srcId="{45BCD595-DCAF-470B-B762-F40274105322}" destId="{B7EA840D-D8D6-4F40-9E69-81DA03B42DC5}" srcOrd="0" destOrd="0" presId="urn:microsoft.com/office/officeart/2005/8/layout/hierarchy1"/>
    <dgm:cxn modelId="{0A4FECAA-F5AE-4747-9326-73975D8DC501}" type="presParOf" srcId="{B7EA840D-D8D6-4F40-9E69-81DA03B42DC5}" destId="{2E8C63C3-1F81-4ED2-911A-B9EC6737799A}" srcOrd="0" destOrd="0" presId="urn:microsoft.com/office/officeart/2005/8/layout/hierarchy1"/>
    <dgm:cxn modelId="{E07251BE-07C6-4F3E-97DE-23026C46CEF6}" type="presParOf" srcId="{B7EA840D-D8D6-4F40-9E69-81DA03B42DC5}" destId="{96335584-5843-4B97-9804-3BECE074B0A7}" srcOrd="1" destOrd="0" presId="urn:microsoft.com/office/officeart/2005/8/layout/hierarchy1"/>
    <dgm:cxn modelId="{E9DE0FE4-543A-484F-9DD4-5B9C8D92628A}" type="presParOf" srcId="{45BCD595-DCAF-470B-B762-F40274105322}" destId="{4C15E3BE-D12B-48B3-8D7E-58B2D6E83295}" srcOrd="1" destOrd="0" presId="urn:microsoft.com/office/officeart/2005/8/layout/hierarchy1"/>
    <dgm:cxn modelId="{66835265-AA1F-4CC8-AFE7-735EFAC6ED96}" type="presParOf" srcId="{CC33E4EA-FE06-444C-A21D-154D19B0E230}" destId="{ACC85CA0-453A-49D1-84C1-07F5A7D8D896}" srcOrd="4" destOrd="0" presId="urn:microsoft.com/office/officeart/2005/8/layout/hierarchy1"/>
    <dgm:cxn modelId="{763A3AEF-73D6-4C86-8BAC-FEE183BC8395}" type="presParOf" srcId="{CC33E4EA-FE06-444C-A21D-154D19B0E230}" destId="{A238701F-E7AD-4072-B0C1-EB36B6CB5E1E}" srcOrd="5" destOrd="0" presId="urn:microsoft.com/office/officeart/2005/8/layout/hierarchy1"/>
    <dgm:cxn modelId="{C528F222-730B-4874-8EEA-E9749BCA9C6C}" type="presParOf" srcId="{A238701F-E7AD-4072-B0C1-EB36B6CB5E1E}" destId="{EF719A59-37CC-49A4-96C1-00459AB25B22}" srcOrd="0" destOrd="0" presId="urn:microsoft.com/office/officeart/2005/8/layout/hierarchy1"/>
    <dgm:cxn modelId="{21C69BE8-99E4-4AB7-AF69-FFCC95CB1709}" type="presParOf" srcId="{EF719A59-37CC-49A4-96C1-00459AB25B22}" destId="{6C2E38EB-B792-4C07-B190-D87086783ED0}" srcOrd="0" destOrd="0" presId="urn:microsoft.com/office/officeart/2005/8/layout/hierarchy1"/>
    <dgm:cxn modelId="{164D8F50-875A-4221-B7DE-14A451D7041E}" type="presParOf" srcId="{EF719A59-37CC-49A4-96C1-00459AB25B22}" destId="{C3D599C7-61C4-4D59-AF0C-1EC4513093CC}" srcOrd="1" destOrd="0" presId="urn:microsoft.com/office/officeart/2005/8/layout/hierarchy1"/>
    <dgm:cxn modelId="{E8B0395C-5771-48E6-9E5C-E1A45A6FEA28}" type="presParOf" srcId="{A238701F-E7AD-4072-B0C1-EB36B6CB5E1E}" destId="{6B1DECFE-BC3D-4686-95F0-E33286625F4A}" srcOrd="1" destOrd="0" presId="urn:microsoft.com/office/officeart/2005/8/layout/hierarchy1"/>
    <dgm:cxn modelId="{03562A8A-99D0-42AF-9104-68D043475290}" type="presParOf" srcId="{CC33E4EA-FE06-444C-A21D-154D19B0E230}" destId="{B4A45DAD-12F8-4335-8D3A-CEC4925D365D}" srcOrd="6" destOrd="0" presId="urn:microsoft.com/office/officeart/2005/8/layout/hierarchy1"/>
    <dgm:cxn modelId="{731D3642-7449-4F42-B793-AF2BFA8FD749}" type="presParOf" srcId="{CC33E4EA-FE06-444C-A21D-154D19B0E230}" destId="{AC14A7C3-9243-4FF2-A72C-867CB5B0E3C2}" srcOrd="7" destOrd="0" presId="urn:microsoft.com/office/officeart/2005/8/layout/hierarchy1"/>
    <dgm:cxn modelId="{E8C1A072-FAA2-4DA3-BA72-4DC70B5B5D0F}" type="presParOf" srcId="{AC14A7C3-9243-4FF2-A72C-867CB5B0E3C2}" destId="{18C3BEF3-CB73-4038-8D25-1A963F23B3A5}" srcOrd="0" destOrd="0" presId="urn:microsoft.com/office/officeart/2005/8/layout/hierarchy1"/>
    <dgm:cxn modelId="{8F6C9804-6278-43BA-AEF2-E16B6DDE2542}" type="presParOf" srcId="{18C3BEF3-CB73-4038-8D25-1A963F23B3A5}" destId="{83E4556E-CEAE-40AA-8A89-6E6ED15669A7}" srcOrd="0" destOrd="0" presId="urn:microsoft.com/office/officeart/2005/8/layout/hierarchy1"/>
    <dgm:cxn modelId="{2652D4D4-398A-407E-8AEC-C480BE57BFC3}" type="presParOf" srcId="{18C3BEF3-CB73-4038-8D25-1A963F23B3A5}" destId="{34BF4735-7E4C-48FE-8193-CACDCBF8AC1D}" srcOrd="1" destOrd="0" presId="urn:microsoft.com/office/officeart/2005/8/layout/hierarchy1"/>
    <dgm:cxn modelId="{7E83DB4A-D45E-4C9C-A1C1-355EE4340C52}" type="presParOf" srcId="{AC14A7C3-9243-4FF2-A72C-867CB5B0E3C2}" destId="{FB4036E8-F11A-451D-AF28-2CCFD4C35F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F20D15-5679-4DA2-A891-D1D0084449CA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447147A-5405-400A-ADA2-9A181F7F75F8}">
      <dgm:prSet/>
      <dgm:spPr/>
      <dgm:t>
        <a:bodyPr/>
        <a:lstStyle/>
        <a:p>
          <a:pPr rtl="0"/>
          <a:r>
            <a:rPr lang="en-US" baseline="0" smtClean="0"/>
            <a:t>My Followers shall never agree upon what is wrong </a:t>
          </a:r>
          <a:endParaRPr lang="en-US"/>
        </a:p>
      </dgm:t>
    </dgm:pt>
    <dgm:pt modelId="{ADDAA477-6B3E-4E1D-8479-EC57FCB0C013}" type="parTrans" cxnId="{96E42E2C-E281-4A55-B452-1D31ACF273B5}">
      <dgm:prSet/>
      <dgm:spPr/>
      <dgm:t>
        <a:bodyPr/>
        <a:lstStyle/>
        <a:p>
          <a:endParaRPr lang="en-US"/>
        </a:p>
      </dgm:t>
    </dgm:pt>
    <dgm:pt modelId="{77734594-C172-451A-8E69-95084AA9A596}" type="sibTrans" cxnId="{96E42E2C-E281-4A55-B452-1D31ACF273B5}">
      <dgm:prSet/>
      <dgm:spPr/>
      <dgm:t>
        <a:bodyPr/>
        <a:lstStyle/>
        <a:p>
          <a:endParaRPr lang="en-US"/>
        </a:p>
      </dgm:t>
    </dgm:pt>
    <dgm:pt modelId="{2C77C1A2-D185-42B0-8F84-49846408736D}">
      <dgm:prSet/>
      <dgm:spPr/>
      <dgm:t>
        <a:bodyPr/>
        <a:lstStyle/>
        <a:p>
          <a:pPr rtl="0"/>
          <a:r>
            <a:rPr lang="en-US" baseline="0" dirty="0" smtClean="0"/>
            <a:t>Its incumbent upon you  to follow the most numerous body</a:t>
          </a:r>
          <a:endParaRPr lang="en-US" dirty="0"/>
        </a:p>
      </dgm:t>
    </dgm:pt>
    <dgm:pt modelId="{52FCE897-72D9-48C9-AE05-01586CAE49E2}" type="parTrans" cxnId="{FA929ED2-30BB-4E93-994E-D3C1381A65FE}">
      <dgm:prSet/>
      <dgm:spPr/>
      <dgm:t>
        <a:bodyPr/>
        <a:lstStyle/>
        <a:p>
          <a:endParaRPr lang="en-US"/>
        </a:p>
      </dgm:t>
    </dgm:pt>
    <dgm:pt modelId="{81941444-506C-4A08-9098-95D99EDDED3D}" type="sibTrans" cxnId="{FA929ED2-30BB-4E93-994E-D3C1381A65FE}">
      <dgm:prSet/>
      <dgm:spPr/>
      <dgm:t>
        <a:bodyPr/>
        <a:lstStyle/>
        <a:p>
          <a:endParaRPr lang="en-US"/>
        </a:p>
      </dgm:t>
    </dgm:pt>
    <dgm:pt modelId="{F25202A6-CB47-42E2-AFE8-71ACD4701845}">
      <dgm:prSet/>
      <dgm:spPr/>
      <dgm:t>
        <a:bodyPr/>
        <a:lstStyle/>
        <a:p>
          <a:pPr rtl="0"/>
          <a:r>
            <a:rPr lang="en-US" baseline="0" smtClean="0"/>
            <a:t>The Hand of god is with the group</a:t>
          </a:r>
          <a:endParaRPr lang="en-US"/>
        </a:p>
      </dgm:t>
    </dgm:pt>
    <dgm:pt modelId="{0FC48026-C170-4331-952C-90DA33889630}" type="parTrans" cxnId="{011E9ED6-FA0B-42A0-AF8F-21E54ACF40A3}">
      <dgm:prSet/>
      <dgm:spPr/>
      <dgm:t>
        <a:bodyPr/>
        <a:lstStyle/>
        <a:p>
          <a:endParaRPr lang="en-US"/>
        </a:p>
      </dgm:t>
    </dgm:pt>
    <dgm:pt modelId="{75019ED9-0A44-451E-A371-4339FE8D8E1D}" type="sibTrans" cxnId="{011E9ED6-FA0B-42A0-AF8F-21E54ACF40A3}">
      <dgm:prSet/>
      <dgm:spPr/>
      <dgm:t>
        <a:bodyPr/>
        <a:lstStyle/>
        <a:p>
          <a:endParaRPr lang="en-US"/>
        </a:p>
      </dgm:t>
    </dgm:pt>
    <dgm:pt modelId="{B79B5B8B-E012-4A32-B70A-D511A1B334E4}">
      <dgm:prSet/>
      <dgm:spPr/>
      <dgm:t>
        <a:bodyPr/>
        <a:lstStyle/>
        <a:p>
          <a:pPr rtl="0"/>
          <a:r>
            <a:rPr lang="en-US" baseline="0" smtClean="0"/>
            <a:t>Whoever separate himself will go to hell</a:t>
          </a:r>
          <a:endParaRPr lang="en-US"/>
        </a:p>
      </dgm:t>
    </dgm:pt>
    <dgm:pt modelId="{973DE1B7-7775-4BEC-B32F-57B19E44A3C7}" type="parTrans" cxnId="{2C79A6F8-07E4-4027-A71D-1409A94E7978}">
      <dgm:prSet/>
      <dgm:spPr/>
      <dgm:t>
        <a:bodyPr/>
        <a:lstStyle/>
        <a:p>
          <a:endParaRPr lang="en-US"/>
        </a:p>
      </dgm:t>
    </dgm:pt>
    <dgm:pt modelId="{80837549-09C0-4171-92F3-ED07E7670BE8}" type="sibTrans" cxnId="{2C79A6F8-07E4-4027-A71D-1409A94E7978}">
      <dgm:prSet/>
      <dgm:spPr/>
      <dgm:t>
        <a:bodyPr/>
        <a:lstStyle/>
        <a:p>
          <a:endParaRPr lang="en-US"/>
        </a:p>
      </dgm:t>
    </dgm:pt>
    <dgm:pt modelId="{A7FE5460-1800-4B76-B347-E75F6B9D4126}">
      <dgm:prSet/>
      <dgm:spPr/>
      <dgm:t>
        <a:bodyPr/>
        <a:lstStyle/>
        <a:p>
          <a:pPr rtl="0"/>
          <a:r>
            <a:rPr lang="en-US" baseline="0" smtClean="0"/>
            <a:t>If you yourself don’t know then question those who do.</a:t>
          </a:r>
          <a:endParaRPr lang="en-US"/>
        </a:p>
      </dgm:t>
    </dgm:pt>
    <dgm:pt modelId="{F51A5032-559B-4B8C-A98F-096530298A26}" type="parTrans" cxnId="{4A90F2C3-E564-4F0F-BA86-5AFCC14DCAFF}">
      <dgm:prSet/>
      <dgm:spPr/>
      <dgm:t>
        <a:bodyPr/>
        <a:lstStyle/>
        <a:p>
          <a:endParaRPr lang="en-US"/>
        </a:p>
      </dgm:t>
    </dgm:pt>
    <dgm:pt modelId="{0EE33BEF-F4D2-46BB-A9BD-7F1708767559}" type="sibTrans" cxnId="{4A90F2C3-E564-4F0F-BA86-5AFCC14DCAFF}">
      <dgm:prSet/>
      <dgm:spPr/>
      <dgm:t>
        <a:bodyPr/>
        <a:lstStyle/>
        <a:p>
          <a:endParaRPr lang="en-US"/>
        </a:p>
      </dgm:t>
    </dgm:pt>
    <dgm:pt modelId="{21370C8E-C2C5-4C83-92B9-F3E72350A6B4}">
      <dgm:prSet/>
      <dgm:spPr/>
      <dgm:t>
        <a:bodyPr/>
        <a:lstStyle/>
        <a:p>
          <a:pPr rtl="0"/>
          <a:r>
            <a:rPr lang="en-US" baseline="0" smtClean="0"/>
            <a:t>It is thus we have made of you a nation of the right men</a:t>
          </a:r>
          <a:endParaRPr lang="en-US"/>
        </a:p>
      </dgm:t>
    </dgm:pt>
    <dgm:pt modelId="{03322376-F18D-465B-91E1-E7884C386C88}" type="parTrans" cxnId="{4A831042-8EEA-4912-90F9-7F666FD9A2B5}">
      <dgm:prSet/>
      <dgm:spPr/>
      <dgm:t>
        <a:bodyPr/>
        <a:lstStyle/>
        <a:p>
          <a:endParaRPr lang="en-US"/>
        </a:p>
      </dgm:t>
    </dgm:pt>
    <dgm:pt modelId="{E43E9FEE-CB3E-409C-985F-77C9067F5C51}" type="sibTrans" cxnId="{4A831042-8EEA-4912-90F9-7F666FD9A2B5}">
      <dgm:prSet/>
      <dgm:spPr/>
      <dgm:t>
        <a:bodyPr/>
        <a:lstStyle/>
        <a:p>
          <a:endParaRPr lang="en-US"/>
        </a:p>
      </dgm:t>
    </dgm:pt>
    <dgm:pt modelId="{44C1F9A2-63BE-4F2F-AA8C-9759FDACB4BB}">
      <dgm:prSet/>
      <dgm:spPr/>
      <dgm:t>
        <a:bodyPr/>
        <a:lstStyle/>
        <a:p>
          <a:pPr rtl="0"/>
          <a:r>
            <a:rPr lang="en-US" baseline="0" smtClean="0"/>
            <a:t>Those who turn away from the prophet </a:t>
          </a:r>
          <a:r>
            <a:rPr lang="ur-PK" baseline="0" smtClean="0"/>
            <a:t>ﷺ</a:t>
          </a:r>
          <a:r>
            <a:rPr lang="en-US" baseline="0" smtClean="0"/>
            <a:t> and don’t follow the way of believers are infidels</a:t>
          </a:r>
          <a:endParaRPr lang="en-US"/>
        </a:p>
      </dgm:t>
    </dgm:pt>
    <dgm:pt modelId="{BA57CB73-8432-41A4-9862-8995E119D56A}" type="parTrans" cxnId="{6B8CBE8D-F642-4DE5-96F6-335E6A8BE85A}">
      <dgm:prSet/>
      <dgm:spPr/>
      <dgm:t>
        <a:bodyPr/>
        <a:lstStyle/>
        <a:p>
          <a:endParaRPr lang="en-US"/>
        </a:p>
      </dgm:t>
    </dgm:pt>
    <dgm:pt modelId="{79E59D8C-5604-4AC5-90AE-0ADD118A3433}" type="sibTrans" cxnId="{6B8CBE8D-F642-4DE5-96F6-335E6A8BE85A}">
      <dgm:prSet/>
      <dgm:spPr/>
      <dgm:t>
        <a:bodyPr/>
        <a:lstStyle/>
        <a:p>
          <a:endParaRPr lang="en-US"/>
        </a:p>
      </dgm:t>
    </dgm:pt>
    <dgm:pt modelId="{25203276-5624-42B9-B45C-564C05FA784B}">
      <dgm:prSet/>
      <dgm:spPr/>
      <dgm:t>
        <a:bodyPr/>
        <a:lstStyle/>
        <a:p>
          <a:pPr rtl="0"/>
          <a:r>
            <a:rPr lang="en-US" baseline="0" smtClean="0"/>
            <a:t>THEIR GOVERNMENT IS BY CONCIL AMONG THEMSELVES </a:t>
          </a:r>
          <a:endParaRPr lang="en-US"/>
        </a:p>
      </dgm:t>
    </dgm:pt>
    <dgm:pt modelId="{FCC0A4BE-D0A5-4EF6-BAE1-7FB8A79D1EE7}" type="parTrans" cxnId="{3201918A-7AE9-49AF-9EAE-22DE534E1BEC}">
      <dgm:prSet/>
      <dgm:spPr/>
      <dgm:t>
        <a:bodyPr/>
        <a:lstStyle/>
        <a:p>
          <a:endParaRPr lang="en-US"/>
        </a:p>
      </dgm:t>
    </dgm:pt>
    <dgm:pt modelId="{E4AAC2F6-80CC-4623-9F8D-5258D7B67DD1}" type="sibTrans" cxnId="{3201918A-7AE9-49AF-9EAE-22DE534E1BEC}">
      <dgm:prSet/>
      <dgm:spPr/>
      <dgm:t>
        <a:bodyPr/>
        <a:lstStyle/>
        <a:p>
          <a:endParaRPr lang="en-US"/>
        </a:p>
      </dgm:t>
    </dgm:pt>
    <dgm:pt modelId="{BBB5FB53-116C-4F47-8287-7DDF5DA2C62B}">
      <dgm:prSet/>
      <dgm:spPr/>
      <dgm:t>
        <a:bodyPr/>
        <a:lstStyle/>
        <a:p>
          <a:pPr rtl="0"/>
          <a:r>
            <a:rPr lang="en-US" baseline="0" smtClean="0"/>
            <a:t>AND CONSULT WITH THEM, UPON THE CONDUCT OF AFFAIRS AND WHEN THOSE ARE RESOLVED THEN PUT TRUST IN allah.</a:t>
          </a:r>
          <a:endParaRPr lang="en-US"/>
        </a:p>
      </dgm:t>
    </dgm:pt>
    <dgm:pt modelId="{4DA0D514-1C42-4F6B-B4D0-E814190EC6F9}" type="parTrans" cxnId="{D4DA46C2-3755-443F-A593-83E349C46D4D}">
      <dgm:prSet/>
      <dgm:spPr/>
      <dgm:t>
        <a:bodyPr/>
        <a:lstStyle/>
        <a:p>
          <a:endParaRPr lang="en-US"/>
        </a:p>
      </dgm:t>
    </dgm:pt>
    <dgm:pt modelId="{96B0CB33-E724-48BB-A4FD-62B21FEC8794}" type="sibTrans" cxnId="{D4DA46C2-3755-443F-A593-83E349C46D4D}">
      <dgm:prSet/>
      <dgm:spPr/>
      <dgm:t>
        <a:bodyPr/>
        <a:lstStyle/>
        <a:p>
          <a:endParaRPr lang="en-US"/>
        </a:p>
      </dgm:t>
    </dgm:pt>
    <dgm:pt modelId="{57DD11DA-EF46-4457-9A55-7324C9C79D8A}">
      <dgm:prSet/>
      <dgm:spPr/>
      <dgm:t>
        <a:bodyPr/>
        <a:lstStyle/>
        <a:p>
          <a:pPr rtl="0"/>
          <a:r>
            <a:rPr lang="en-US" baseline="0" smtClean="0"/>
            <a:t>And hold fast all of you the cable of allah and don’t separate.</a:t>
          </a:r>
          <a:endParaRPr lang="en-US"/>
        </a:p>
      </dgm:t>
    </dgm:pt>
    <dgm:pt modelId="{66FF1AE0-F388-4087-BD24-22B4A185C7FD}" type="parTrans" cxnId="{9CCF90BF-B122-4287-AC3B-A7CC35F0A25B}">
      <dgm:prSet/>
      <dgm:spPr/>
      <dgm:t>
        <a:bodyPr/>
        <a:lstStyle/>
        <a:p>
          <a:endParaRPr lang="en-US"/>
        </a:p>
      </dgm:t>
    </dgm:pt>
    <dgm:pt modelId="{173AB981-58E2-4F9C-88FA-51F0BE8B50CE}" type="sibTrans" cxnId="{9CCF90BF-B122-4287-AC3B-A7CC35F0A25B}">
      <dgm:prSet/>
      <dgm:spPr/>
      <dgm:t>
        <a:bodyPr/>
        <a:lstStyle/>
        <a:p>
          <a:endParaRPr lang="en-US"/>
        </a:p>
      </dgm:t>
    </dgm:pt>
    <dgm:pt modelId="{A0344A9C-83CE-4ACB-9C14-3585AB4C1071}" type="pres">
      <dgm:prSet presAssocID="{87F20D15-5679-4DA2-A891-D1D0084449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A658FC-FBDE-4E7A-B952-8C9CEB28096B}" type="pres">
      <dgm:prSet presAssocID="{6447147A-5405-400A-ADA2-9A181F7F75F8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86C04-93AE-4B94-88DD-EFDE95A45F41}" type="pres">
      <dgm:prSet presAssocID="{77734594-C172-451A-8E69-95084AA9A596}" presName="spacer" presStyleCnt="0"/>
      <dgm:spPr/>
    </dgm:pt>
    <dgm:pt modelId="{6EAF3363-91D8-4612-9538-5781A47B2A32}" type="pres">
      <dgm:prSet presAssocID="{2C77C1A2-D185-42B0-8F84-49846408736D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EC871-BC5E-41D2-BB35-99B0468A65BC}" type="pres">
      <dgm:prSet presAssocID="{81941444-506C-4A08-9098-95D99EDDED3D}" presName="spacer" presStyleCnt="0"/>
      <dgm:spPr/>
    </dgm:pt>
    <dgm:pt modelId="{2B645A34-A32A-446B-9A4D-98B9AC5753AD}" type="pres">
      <dgm:prSet presAssocID="{F25202A6-CB47-42E2-AFE8-71ACD4701845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E36AF-9D4E-4963-9750-FA4C5F915455}" type="pres">
      <dgm:prSet presAssocID="{75019ED9-0A44-451E-A371-4339FE8D8E1D}" presName="spacer" presStyleCnt="0"/>
      <dgm:spPr/>
    </dgm:pt>
    <dgm:pt modelId="{282084AD-5F5F-4B36-BD65-B9F8ED672231}" type="pres">
      <dgm:prSet presAssocID="{B79B5B8B-E012-4A32-B70A-D511A1B334E4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12F81-47DF-49D3-9689-42494DF89386}" type="pres">
      <dgm:prSet presAssocID="{80837549-09C0-4171-92F3-ED07E7670BE8}" presName="spacer" presStyleCnt="0"/>
      <dgm:spPr/>
    </dgm:pt>
    <dgm:pt modelId="{8AC44D3D-583C-42AE-B770-EA030FCE7DD4}" type="pres">
      <dgm:prSet presAssocID="{A7FE5460-1800-4B76-B347-E75F6B9D4126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8076A-755A-44A0-B688-0904F20D5ABA}" type="pres">
      <dgm:prSet presAssocID="{0EE33BEF-F4D2-46BB-A9BD-7F1708767559}" presName="spacer" presStyleCnt="0"/>
      <dgm:spPr/>
    </dgm:pt>
    <dgm:pt modelId="{05EC9202-C292-425E-B61B-882D36A89440}" type="pres">
      <dgm:prSet presAssocID="{21370C8E-C2C5-4C83-92B9-F3E72350A6B4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9A2C1-B59C-4FD5-ABA8-04BCC3057CC0}" type="pres">
      <dgm:prSet presAssocID="{E43E9FEE-CB3E-409C-985F-77C9067F5C51}" presName="spacer" presStyleCnt="0"/>
      <dgm:spPr/>
    </dgm:pt>
    <dgm:pt modelId="{21673B72-671B-48F5-BA6F-A912C9FCE709}" type="pres">
      <dgm:prSet presAssocID="{44C1F9A2-63BE-4F2F-AA8C-9759FDACB4BB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60C2E-D81B-438F-826C-8075045AE28B}" type="pres">
      <dgm:prSet presAssocID="{79E59D8C-5604-4AC5-90AE-0ADD118A3433}" presName="spacer" presStyleCnt="0"/>
      <dgm:spPr/>
    </dgm:pt>
    <dgm:pt modelId="{C1499B36-8B34-4317-8B72-A6A425FF9DD7}" type="pres">
      <dgm:prSet presAssocID="{25203276-5624-42B9-B45C-564C05FA784B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0058F-B56A-4313-8A61-F332E48758C4}" type="pres">
      <dgm:prSet presAssocID="{E4AAC2F6-80CC-4623-9F8D-5258D7B67DD1}" presName="spacer" presStyleCnt="0"/>
      <dgm:spPr/>
    </dgm:pt>
    <dgm:pt modelId="{A6901EDB-D6D9-44FB-8D85-6A419DC6C657}" type="pres">
      <dgm:prSet presAssocID="{BBB5FB53-116C-4F47-8287-7DDF5DA2C62B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5D780-3093-4868-B870-B72BA983E55C}" type="pres">
      <dgm:prSet presAssocID="{96B0CB33-E724-48BB-A4FD-62B21FEC8794}" presName="spacer" presStyleCnt="0"/>
      <dgm:spPr/>
    </dgm:pt>
    <dgm:pt modelId="{D859412D-19C6-44E8-B7DF-4D8B73D559A5}" type="pres">
      <dgm:prSet presAssocID="{57DD11DA-EF46-4457-9A55-7324C9C79D8A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A46C2-3755-443F-A593-83E349C46D4D}" srcId="{87F20D15-5679-4DA2-A891-D1D0084449CA}" destId="{BBB5FB53-116C-4F47-8287-7DDF5DA2C62B}" srcOrd="8" destOrd="0" parTransId="{4DA0D514-1C42-4F6B-B4D0-E814190EC6F9}" sibTransId="{96B0CB33-E724-48BB-A4FD-62B21FEC8794}"/>
    <dgm:cxn modelId="{2C79A6F8-07E4-4027-A71D-1409A94E7978}" srcId="{87F20D15-5679-4DA2-A891-D1D0084449CA}" destId="{B79B5B8B-E012-4A32-B70A-D511A1B334E4}" srcOrd="3" destOrd="0" parTransId="{973DE1B7-7775-4BEC-B32F-57B19E44A3C7}" sibTransId="{80837549-09C0-4171-92F3-ED07E7670BE8}"/>
    <dgm:cxn modelId="{96E42E2C-E281-4A55-B452-1D31ACF273B5}" srcId="{87F20D15-5679-4DA2-A891-D1D0084449CA}" destId="{6447147A-5405-400A-ADA2-9A181F7F75F8}" srcOrd="0" destOrd="0" parTransId="{ADDAA477-6B3E-4E1D-8479-EC57FCB0C013}" sibTransId="{77734594-C172-451A-8E69-95084AA9A596}"/>
    <dgm:cxn modelId="{4A831042-8EEA-4912-90F9-7F666FD9A2B5}" srcId="{87F20D15-5679-4DA2-A891-D1D0084449CA}" destId="{21370C8E-C2C5-4C83-92B9-F3E72350A6B4}" srcOrd="5" destOrd="0" parTransId="{03322376-F18D-465B-91E1-E7884C386C88}" sibTransId="{E43E9FEE-CB3E-409C-985F-77C9067F5C51}"/>
    <dgm:cxn modelId="{011E9ED6-FA0B-42A0-AF8F-21E54ACF40A3}" srcId="{87F20D15-5679-4DA2-A891-D1D0084449CA}" destId="{F25202A6-CB47-42E2-AFE8-71ACD4701845}" srcOrd="2" destOrd="0" parTransId="{0FC48026-C170-4331-952C-90DA33889630}" sibTransId="{75019ED9-0A44-451E-A371-4339FE8D8E1D}"/>
    <dgm:cxn modelId="{3201918A-7AE9-49AF-9EAE-22DE534E1BEC}" srcId="{87F20D15-5679-4DA2-A891-D1D0084449CA}" destId="{25203276-5624-42B9-B45C-564C05FA784B}" srcOrd="7" destOrd="0" parTransId="{FCC0A4BE-D0A5-4EF6-BAE1-7FB8A79D1EE7}" sibTransId="{E4AAC2F6-80CC-4623-9F8D-5258D7B67DD1}"/>
    <dgm:cxn modelId="{F484548F-6A99-49DA-94D0-FBC0EE7D42BF}" type="presOf" srcId="{A7FE5460-1800-4B76-B347-E75F6B9D4126}" destId="{8AC44D3D-583C-42AE-B770-EA030FCE7DD4}" srcOrd="0" destOrd="0" presId="urn:microsoft.com/office/officeart/2005/8/layout/vList2"/>
    <dgm:cxn modelId="{0D02EA6A-81BB-4DC4-9710-3764F65AD14A}" type="presOf" srcId="{21370C8E-C2C5-4C83-92B9-F3E72350A6B4}" destId="{05EC9202-C292-425E-B61B-882D36A89440}" srcOrd="0" destOrd="0" presId="urn:microsoft.com/office/officeart/2005/8/layout/vList2"/>
    <dgm:cxn modelId="{FD51CC68-E52E-4492-B83B-6586A7831EEF}" type="presOf" srcId="{57DD11DA-EF46-4457-9A55-7324C9C79D8A}" destId="{D859412D-19C6-44E8-B7DF-4D8B73D559A5}" srcOrd="0" destOrd="0" presId="urn:microsoft.com/office/officeart/2005/8/layout/vList2"/>
    <dgm:cxn modelId="{51AD9DA2-A2C7-45B2-AF26-697EFD0833C5}" type="presOf" srcId="{B79B5B8B-E012-4A32-B70A-D511A1B334E4}" destId="{282084AD-5F5F-4B36-BD65-B9F8ED672231}" srcOrd="0" destOrd="0" presId="urn:microsoft.com/office/officeart/2005/8/layout/vList2"/>
    <dgm:cxn modelId="{B90AA675-2260-4B8C-99BB-660962BEAD95}" type="presOf" srcId="{25203276-5624-42B9-B45C-564C05FA784B}" destId="{C1499B36-8B34-4317-8B72-A6A425FF9DD7}" srcOrd="0" destOrd="0" presId="urn:microsoft.com/office/officeart/2005/8/layout/vList2"/>
    <dgm:cxn modelId="{6B8CBE8D-F642-4DE5-96F6-335E6A8BE85A}" srcId="{87F20D15-5679-4DA2-A891-D1D0084449CA}" destId="{44C1F9A2-63BE-4F2F-AA8C-9759FDACB4BB}" srcOrd="6" destOrd="0" parTransId="{BA57CB73-8432-41A4-9862-8995E119D56A}" sibTransId="{79E59D8C-5604-4AC5-90AE-0ADD118A3433}"/>
    <dgm:cxn modelId="{FA929ED2-30BB-4E93-994E-D3C1381A65FE}" srcId="{87F20D15-5679-4DA2-A891-D1D0084449CA}" destId="{2C77C1A2-D185-42B0-8F84-49846408736D}" srcOrd="1" destOrd="0" parTransId="{52FCE897-72D9-48C9-AE05-01586CAE49E2}" sibTransId="{81941444-506C-4A08-9098-95D99EDDED3D}"/>
    <dgm:cxn modelId="{DFDEF3AA-83AF-4ACD-B044-D899663567A5}" type="presOf" srcId="{BBB5FB53-116C-4F47-8287-7DDF5DA2C62B}" destId="{A6901EDB-D6D9-44FB-8D85-6A419DC6C657}" srcOrd="0" destOrd="0" presId="urn:microsoft.com/office/officeart/2005/8/layout/vList2"/>
    <dgm:cxn modelId="{B53080AD-B9F5-458A-B5FC-FB7E11374F43}" type="presOf" srcId="{6447147A-5405-400A-ADA2-9A181F7F75F8}" destId="{C2A658FC-FBDE-4E7A-B952-8C9CEB28096B}" srcOrd="0" destOrd="0" presId="urn:microsoft.com/office/officeart/2005/8/layout/vList2"/>
    <dgm:cxn modelId="{22636879-2264-4A63-B61A-B052E3628818}" type="presOf" srcId="{F25202A6-CB47-42E2-AFE8-71ACD4701845}" destId="{2B645A34-A32A-446B-9A4D-98B9AC5753AD}" srcOrd="0" destOrd="0" presId="urn:microsoft.com/office/officeart/2005/8/layout/vList2"/>
    <dgm:cxn modelId="{4A90F2C3-E564-4F0F-BA86-5AFCC14DCAFF}" srcId="{87F20D15-5679-4DA2-A891-D1D0084449CA}" destId="{A7FE5460-1800-4B76-B347-E75F6B9D4126}" srcOrd="4" destOrd="0" parTransId="{F51A5032-559B-4B8C-A98F-096530298A26}" sibTransId="{0EE33BEF-F4D2-46BB-A9BD-7F1708767559}"/>
    <dgm:cxn modelId="{2EA5063D-55FE-447B-99BA-2E41C969B9A8}" type="presOf" srcId="{44C1F9A2-63BE-4F2F-AA8C-9759FDACB4BB}" destId="{21673B72-671B-48F5-BA6F-A912C9FCE709}" srcOrd="0" destOrd="0" presId="urn:microsoft.com/office/officeart/2005/8/layout/vList2"/>
    <dgm:cxn modelId="{7BB42DB5-C9B9-414A-BBBE-1250995A42F1}" type="presOf" srcId="{87F20D15-5679-4DA2-A891-D1D0084449CA}" destId="{A0344A9C-83CE-4ACB-9C14-3585AB4C1071}" srcOrd="0" destOrd="0" presId="urn:microsoft.com/office/officeart/2005/8/layout/vList2"/>
    <dgm:cxn modelId="{BF99285C-7215-4308-A6D8-92CCD3A64D7D}" type="presOf" srcId="{2C77C1A2-D185-42B0-8F84-49846408736D}" destId="{6EAF3363-91D8-4612-9538-5781A47B2A32}" srcOrd="0" destOrd="0" presId="urn:microsoft.com/office/officeart/2005/8/layout/vList2"/>
    <dgm:cxn modelId="{9CCF90BF-B122-4287-AC3B-A7CC35F0A25B}" srcId="{87F20D15-5679-4DA2-A891-D1D0084449CA}" destId="{57DD11DA-EF46-4457-9A55-7324C9C79D8A}" srcOrd="9" destOrd="0" parTransId="{66FF1AE0-F388-4087-BD24-22B4A185C7FD}" sibTransId="{173AB981-58E2-4F9C-88FA-51F0BE8B50CE}"/>
    <dgm:cxn modelId="{6850C97A-D14E-4496-9DF7-2110F740FE54}" type="presParOf" srcId="{A0344A9C-83CE-4ACB-9C14-3585AB4C1071}" destId="{C2A658FC-FBDE-4E7A-B952-8C9CEB28096B}" srcOrd="0" destOrd="0" presId="urn:microsoft.com/office/officeart/2005/8/layout/vList2"/>
    <dgm:cxn modelId="{85425C27-E270-4949-8A1F-609ABED045C7}" type="presParOf" srcId="{A0344A9C-83CE-4ACB-9C14-3585AB4C1071}" destId="{61486C04-93AE-4B94-88DD-EFDE95A45F41}" srcOrd="1" destOrd="0" presId="urn:microsoft.com/office/officeart/2005/8/layout/vList2"/>
    <dgm:cxn modelId="{AD836218-6726-4383-A1DD-BF2DC0849AAF}" type="presParOf" srcId="{A0344A9C-83CE-4ACB-9C14-3585AB4C1071}" destId="{6EAF3363-91D8-4612-9538-5781A47B2A32}" srcOrd="2" destOrd="0" presId="urn:microsoft.com/office/officeart/2005/8/layout/vList2"/>
    <dgm:cxn modelId="{2D72C27B-41C6-4F37-BC09-FBBBE880C190}" type="presParOf" srcId="{A0344A9C-83CE-4ACB-9C14-3585AB4C1071}" destId="{467EC871-BC5E-41D2-BB35-99B0468A65BC}" srcOrd="3" destOrd="0" presId="urn:microsoft.com/office/officeart/2005/8/layout/vList2"/>
    <dgm:cxn modelId="{0CB6F97F-2422-476B-A3A2-EA626F0D06FE}" type="presParOf" srcId="{A0344A9C-83CE-4ACB-9C14-3585AB4C1071}" destId="{2B645A34-A32A-446B-9A4D-98B9AC5753AD}" srcOrd="4" destOrd="0" presId="urn:microsoft.com/office/officeart/2005/8/layout/vList2"/>
    <dgm:cxn modelId="{9E2AB057-1518-4C23-B0D3-75FAD17F1613}" type="presParOf" srcId="{A0344A9C-83CE-4ACB-9C14-3585AB4C1071}" destId="{FC7E36AF-9D4E-4963-9750-FA4C5F915455}" srcOrd="5" destOrd="0" presId="urn:microsoft.com/office/officeart/2005/8/layout/vList2"/>
    <dgm:cxn modelId="{EBAA2DBA-C22E-4060-9638-FAD071DAA8C0}" type="presParOf" srcId="{A0344A9C-83CE-4ACB-9C14-3585AB4C1071}" destId="{282084AD-5F5F-4B36-BD65-B9F8ED672231}" srcOrd="6" destOrd="0" presId="urn:microsoft.com/office/officeart/2005/8/layout/vList2"/>
    <dgm:cxn modelId="{8938E376-8463-477C-9119-309B873C492E}" type="presParOf" srcId="{A0344A9C-83CE-4ACB-9C14-3585AB4C1071}" destId="{70912F81-47DF-49D3-9689-42494DF89386}" srcOrd="7" destOrd="0" presId="urn:microsoft.com/office/officeart/2005/8/layout/vList2"/>
    <dgm:cxn modelId="{243D17B5-74C0-4452-AEE9-518F6B6D7A71}" type="presParOf" srcId="{A0344A9C-83CE-4ACB-9C14-3585AB4C1071}" destId="{8AC44D3D-583C-42AE-B770-EA030FCE7DD4}" srcOrd="8" destOrd="0" presId="urn:microsoft.com/office/officeart/2005/8/layout/vList2"/>
    <dgm:cxn modelId="{36413C94-FD38-415A-B202-C6DA8D74021C}" type="presParOf" srcId="{A0344A9C-83CE-4ACB-9C14-3585AB4C1071}" destId="{1B48076A-755A-44A0-B688-0904F20D5ABA}" srcOrd="9" destOrd="0" presId="urn:microsoft.com/office/officeart/2005/8/layout/vList2"/>
    <dgm:cxn modelId="{DE02A7F5-9514-48F5-8929-64E7059ED2F7}" type="presParOf" srcId="{A0344A9C-83CE-4ACB-9C14-3585AB4C1071}" destId="{05EC9202-C292-425E-B61B-882D36A89440}" srcOrd="10" destOrd="0" presId="urn:microsoft.com/office/officeart/2005/8/layout/vList2"/>
    <dgm:cxn modelId="{325C8A82-E20E-4533-B7AD-E15B46CCF37F}" type="presParOf" srcId="{A0344A9C-83CE-4ACB-9C14-3585AB4C1071}" destId="{CF69A2C1-B59C-4FD5-ABA8-04BCC3057CC0}" srcOrd="11" destOrd="0" presId="urn:microsoft.com/office/officeart/2005/8/layout/vList2"/>
    <dgm:cxn modelId="{6E94CDFF-6BEE-41FE-9B02-A33AD541D0F3}" type="presParOf" srcId="{A0344A9C-83CE-4ACB-9C14-3585AB4C1071}" destId="{21673B72-671B-48F5-BA6F-A912C9FCE709}" srcOrd="12" destOrd="0" presId="urn:microsoft.com/office/officeart/2005/8/layout/vList2"/>
    <dgm:cxn modelId="{913BFF7F-891C-4C25-92CE-91A53B2C918B}" type="presParOf" srcId="{A0344A9C-83CE-4ACB-9C14-3585AB4C1071}" destId="{2B160C2E-D81B-438F-826C-8075045AE28B}" srcOrd="13" destOrd="0" presId="urn:microsoft.com/office/officeart/2005/8/layout/vList2"/>
    <dgm:cxn modelId="{213DFFB6-F6CF-440C-AAD0-D975360F6490}" type="presParOf" srcId="{A0344A9C-83CE-4ACB-9C14-3585AB4C1071}" destId="{C1499B36-8B34-4317-8B72-A6A425FF9DD7}" srcOrd="14" destOrd="0" presId="urn:microsoft.com/office/officeart/2005/8/layout/vList2"/>
    <dgm:cxn modelId="{40B38EDA-F80F-4A14-A56B-1D79E8ABD306}" type="presParOf" srcId="{A0344A9C-83CE-4ACB-9C14-3585AB4C1071}" destId="{8070058F-B56A-4313-8A61-F332E48758C4}" srcOrd="15" destOrd="0" presId="urn:microsoft.com/office/officeart/2005/8/layout/vList2"/>
    <dgm:cxn modelId="{EC793884-DAA0-4F15-8C48-36E652F1774F}" type="presParOf" srcId="{A0344A9C-83CE-4ACB-9C14-3585AB4C1071}" destId="{A6901EDB-D6D9-44FB-8D85-6A419DC6C657}" srcOrd="16" destOrd="0" presId="urn:microsoft.com/office/officeart/2005/8/layout/vList2"/>
    <dgm:cxn modelId="{0AEF9513-5A22-4BA9-A86C-9DA8BEFBDEEB}" type="presParOf" srcId="{A0344A9C-83CE-4ACB-9C14-3585AB4C1071}" destId="{FC95D780-3093-4868-B870-B72BA983E55C}" srcOrd="17" destOrd="0" presId="urn:microsoft.com/office/officeart/2005/8/layout/vList2"/>
    <dgm:cxn modelId="{571DF561-F455-41A3-806C-D35FD0D6624E}" type="presParOf" srcId="{A0344A9C-83CE-4ACB-9C14-3585AB4C1071}" destId="{D859412D-19C6-44E8-B7DF-4D8B73D559A5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D1D12D-5B91-42C9-8DF0-229A5D3005CE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A7F773-6C41-4236-B1ED-C5E07EDC2B03}">
      <dgm:prSet/>
      <dgm:spPr/>
      <dgm:t>
        <a:bodyPr/>
        <a:lstStyle/>
        <a:p>
          <a:pPr rtl="0"/>
          <a:r>
            <a:rPr lang="en-US" baseline="0" smtClean="0"/>
            <a:t>Enforcement of ordains of Quran Sunnah</a:t>
          </a:r>
          <a:endParaRPr lang="en-US"/>
        </a:p>
      </dgm:t>
    </dgm:pt>
    <dgm:pt modelId="{94AB3A1D-941F-4C18-A352-8B32853195C0}" type="parTrans" cxnId="{4F400648-8858-45DC-B701-5A1A9B71E6F3}">
      <dgm:prSet/>
      <dgm:spPr/>
      <dgm:t>
        <a:bodyPr/>
        <a:lstStyle/>
        <a:p>
          <a:endParaRPr lang="en-US"/>
        </a:p>
      </dgm:t>
    </dgm:pt>
    <dgm:pt modelId="{A2632397-4ED3-414B-9768-7917D3E38C63}" type="sibTrans" cxnId="{4F400648-8858-45DC-B701-5A1A9B71E6F3}">
      <dgm:prSet/>
      <dgm:spPr/>
      <dgm:t>
        <a:bodyPr/>
        <a:lstStyle/>
        <a:p>
          <a:endParaRPr lang="en-US"/>
        </a:p>
      </dgm:t>
    </dgm:pt>
    <dgm:pt modelId="{91837908-EEC9-485F-AA40-281B9C1AAEE4}">
      <dgm:prSet/>
      <dgm:spPr/>
      <dgm:t>
        <a:bodyPr/>
        <a:lstStyle/>
        <a:p>
          <a:pPr rtl="0"/>
          <a:r>
            <a:rPr lang="en-US" baseline="0" smtClean="0"/>
            <a:t>Interpretation of sharia according to changing conditions</a:t>
          </a:r>
          <a:endParaRPr lang="en-US"/>
        </a:p>
      </dgm:t>
    </dgm:pt>
    <dgm:pt modelId="{F7FBAEAA-9B77-46D3-A097-843EA142CB3E}" type="parTrans" cxnId="{F61FEC62-F561-4D7A-8D25-DF1ED76AA3A3}">
      <dgm:prSet/>
      <dgm:spPr/>
      <dgm:t>
        <a:bodyPr/>
        <a:lstStyle/>
        <a:p>
          <a:endParaRPr lang="en-US"/>
        </a:p>
      </dgm:t>
    </dgm:pt>
    <dgm:pt modelId="{F9FD4EBA-A091-4B05-BC0D-C6FF7B093865}" type="sibTrans" cxnId="{F61FEC62-F561-4D7A-8D25-DF1ED76AA3A3}">
      <dgm:prSet/>
      <dgm:spPr/>
      <dgm:t>
        <a:bodyPr/>
        <a:lstStyle/>
        <a:p>
          <a:endParaRPr lang="en-US"/>
        </a:p>
      </dgm:t>
    </dgm:pt>
    <dgm:pt modelId="{007D84D4-D1FD-49DA-9B05-9EFA6CC7AFF7}">
      <dgm:prSet/>
      <dgm:spPr/>
      <dgm:t>
        <a:bodyPr/>
        <a:lstStyle/>
        <a:p>
          <a:pPr rtl="0"/>
          <a:r>
            <a:rPr lang="en-US" baseline="0" smtClean="0"/>
            <a:t>Solution of problems</a:t>
          </a:r>
          <a:endParaRPr lang="en-US"/>
        </a:p>
      </dgm:t>
    </dgm:pt>
    <dgm:pt modelId="{A8437CE1-242C-468B-9E28-68D8164302B0}" type="parTrans" cxnId="{BA4060F6-A871-4AC3-B9A3-F32BC559D395}">
      <dgm:prSet/>
      <dgm:spPr/>
      <dgm:t>
        <a:bodyPr/>
        <a:lstStyle/>
        <a:p>
          <a:endParaRPr lang="en-US"/>
        </a:p>
      </dgm:t>
    </dgm:pt>
    <dgm:pt modelId="{82E8CA25-B137-4090-B3AB-96CE546C1642}" type="sibTrans" cxnId="{BA4060F6-A871-4AC3-B9A3-F32BC559D395}">
      <dgm:prSet/>
      <dgm:spPr/>
      <dgm:t>
        <a:bodyPr/>
        <a:lstStyle/>
        <a:p>
          <a:endParaRPr lang="en-US"/>
        </a:p>
      </dgm:t>
    </dgm:pt>
    <dgm:pt modelId="{FD342288-4CE2-4D60-84C5-564B4F1E4BF1}">
      <dgm:prSet/>
      <dgm:spPr/>
      <dgm:t>
        <a:bodyPr/>
        <a:lstStyle/>
        <a:p>
          <a:pPr rtl="0"/>
          <a:r>
            <a:rPr lang="en-US" baseline="0" smtClean="0"/>
            <a:t>Helps discovering and interpretation of Laws</a:t>
          </a:r>
          <a:endParaRPr lang="en-US"/>
        </a:p>
      </dgm:t>
    </dgm:pt>
    <dgm:pt modelId="{BEBFF36E-F746-40BD-9353-F5AA34DE3D34}" type="parTrans" cxnId="{91109BD9-6F6F-4D7E-A2C2-B06E22867326}">
      <dgm:prSet/>
      <dgm:spPr/>
      <dgm:t>
        <a:bodyPr/>
        <a:lstStyle/>
        <a:p>
          <a:endParaRPr lang="en-US"/>
        </a:p>
      </dgm:t>
    </dgm:pt>
    <dgm:pt modelId="{9D808CAE-BC6E-4411-9ABE-C51E8348DB0E}" type="sibTrans" cxnId="{91109BD9-6F6F-4D7E-A2C2-B06E22867326}">
      <dgm:prSet/>
      <dgm:spPr/>
      <dgm:t>
        <a:bodyPr/>
        <a:lstStyle/>
        <a:p>
          <a:endParaRPr lang="en-US"/>
        </a:p>
      </dgm:t>
    </dgm:pt>
    <dgm:pt modelId="{4F52EF47-2BBC-4638-8BF5-B4E13A65AE72}">
      <dgm:prSet/>
      <dgm:spPr/>
      <dgm:t>
        <a:bodyPr/>
        <a:lstStyle/>
        <a:p>
          <a:pPr rtl="0"/>
          <a:r>
            <a:rPr lang="en-US" baseline="0" smtClean="0"/>
            <a:t>Makes further legislation possible by keeping laws up to date</a:t>
          </a:r>
          <a:endParaRPr lang="en-US"/>
        </a:p>
      </dgm:t>
    </dgm:pt>
    <dgm:pt modelId="{C6BE0C04-5A08-41E2-A2B5-9B70E7DECAFB}" type="parTrans" cxnId="{F49CE618-CDAF-45E4-83BD-49A23272834C}">
      <dgm:prSet/>
      <dgm:spPr/>
      <dgm:t>
        <a:bodyPr/>
        <a:lstStyle/>
        <a:p>
          <a:endParaRPr lang="en-US"/>
        </a:p>
      </dgm:t>
    </dgm:pt>
    <dgm:pt modelId="{048C2E9B-30B3-4A66-AA2A-AB5A0BF6AA62}" type="sibTrans" cxnId="{F49CE618-CDAF-45E4-83BD-49A23272834C}">
      <dgm:prSet/>
      <dgm:spPr/>
      <dgm:t>
        <a:bodyPr/>
        <a:lstStyle/>
        <a:p>
          <a:endParaRPr lang="en-US"/>
        </a:p>
      </dgm:t>
    </dgm:pt>
    <dgm:pt modelId="{2B99B19F-866E-4BF5-A84D-1AF20CFED2FA}" type="pres">
      <dgm:prSet presAssocID="{F3D1D12D-5B91-42C9-8DF0-229A5D3005C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4EC2540-CE34-4986-8394-D863D39B2081}" type="pres">
      <dgm:prSet presAssocID="{4F52EF47-2BBC-4638-8BF5-B4E13A65AE72}" presName="Accent5" presStyleCnt="0"/>
      <dgm:spPr/>
    </dgm:pt>
    <dgm:pt modelId="{7BE069DA-770D-44F7-8B22-3D7D3866A427}" type="pres">
      <dgm:prSet presAssocID="{4F52EF47-2BBC-4638-8BF5-B4E13A65AE72}" presName="Accent" presStyleLbl="node1" presStyleIdx="0" presStyleCnt="5"/>
      <dgm:spPr/>
    </dgm:pt>
    <dgm:pt modelId="{6106290D-25DC-4F7B-A837-F1493B37BE1E}" type="pres">
      <dgm:prSet presAssocID="{4F52EF47-2BBC-4638-8BF5-B4E13A65AE72}" presName="ParentBackground5" presStyleCnt="0"/>
      <dgm:spPr/>
    </dgm:pt>
    <dgm:pt modelId="{E6A84F45-6C71-42A9-9E29-91A752BF0CB0}" type="pres">
      <dgm:prSet presAssocID="{4F52EF47-2BBC-4638-8BF5-B4E13A65AE72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C6EF8BB1-852B-44DE-9DBD-70F9FC9A9F94}" type="pres">
      <dgm:prSet presAssocID="{4F52EF47-2BBC-4638-8BF5-B4E13A65AE72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4C9E6-19BE-4BF3-99EA-449C6D09A695}" type="pres">
      <dgm:prSet presAssocID="{FD342288-4CE2-4D60-84C5-564B4F1E4BF1}" presName="Accent4" presStyleCnt="0"/>
      <dgm:spPr/>
    </dgm:pt>
    <dgm:pt modelId="{D1E55890-696D-4450-9F0F-EBC69D953DD5}" type="pres">
      <dgm:prSet presAssocID="{FD342288-4CE2-4D60-84C5-564B4F1E4BF1}" presName="Accent" presStyleLbl="node1" presStyleIdx="1" presStyleCnt="5"/>
      <dgm:spPr/>
    </dgm:pt>
    <dgm:pt modelId="{8B239B84-C414-499E-8F76-163E063C7E07}" type="pres">
      <dgm:prSet presAssocID="{FD342288-4CE2-4D60-84C5-564B4F1E4BF1}" presName="ParentBackground4" presStyleCnt="0"/>
      <dgm:spPr/>
    </dgm:pt>
    <dgm:pt modelId="{A54452EB-A831-4882-80EA-8262AF6CAC38}" type="pres">
      <dgm:prSet presAssocID="{FD342288-4CE2-4D60-84C5-564B4F1E4BF1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BFB529D0-F3E2-41EC-ABF9-A60DA42B00C6}" type="pres">
      <dgm:prSet presAssocID="{FD342288-4CE2-4D60-84C5-564B4F1E4BF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459D1-84E8-4BDF-AEAB-9434B40AAF96}" type="pres">
      <dgm:prSet presAssocID="{007D84D4-D1FD-49DA-9B05-9EFA6CC7AFF7}" presName="Accent3" presStyleCnt="0"/>
      <dgm:spPr/>
    </dgm:pt>
    <dgm:pt modelId="{C189C9A5-B846-4A5A-868B-2F74A16A8729}" type="pres">
      <dgm:prSet presAssocID="{007D84D4-D1FD-49DA-9B05-9EFA6CC7AFF7}" presName="Accent" presStyleLbl="node1" presStyleIdx="2" presStyleCnt="5"/>
      <dgm:spPr/>
    </dgm:pt>
    <dgm:pt modelId="{D415E047-520A-4BF2-9492-9255A3FB96B3}" type="pres">
      <dgm:prSet presAssocID="{007D84D4-D1FD-49DA-9B05-9EFA6CC7AFF7}" presName="ParentBackground3" presStyleCnt="0"/>
      <dgm:spPr/>
    </dgm:pt>
    <dgm:pt modelId="{A45658D7-0657-47DF-BA4A-BF33F1D6C0DE}" type="pres">
      <dgm:prSet presAssocID="{007D84D4-D1FD-49DA-9B05-9EFA6CC7AFF7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77BC4874-25E5-401D-865E-9F325816DC11}" type="pres">
      <dgm:prSet presAssocID="{007D84D4-D1FD-49DA-9B05-9EFA6CC7AFF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73753-5BA4-4E58-B30B-A78E86654C8B}" type="pres">
      <dgm:prSet presAssocID="{91837908-EEC9-485F-AA40-281B9C1AAEE4}" presName="Accent2" presStyleCnt="0"/>
      <dgm:spPr/>
    </dgm:pt>
    <dgm:pt modelId="{0A7A2F31-03D3-4D82-8E14-680AE352C7B1}" type="pres">
      <dgm:prSet presAssocID="{91837908-EEC9-485F-AA40-281B9C1AAEE4}" presName="Accent" presStyleLbl="node1" presStyleIdx="3" presStyleCnt="5"/>
      <dgm:spPr/>
    </dgm:pt>
    <dgm:pt modelId="{F126AF4C-875A-43E8-BD73-561D00C31913}" type="pres">
      <dgm:prSet presAssocID="{91837908-EEC9-485F-AA40-281B9C1AAEE4}" presName="ParentBackground2" presStyleCnt="0"/>
      <dgm:spPr/>
    </dgm:pt>
    <dgm:pt modelId="{67009765-80A3-4FA2-8D74-248945937AD2}" type="pres">
      <dgm:prSet presAssocID="{91837908-EEC9-485F-AA40-281B9C1AAEE4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954BE050-4C1F-4AE3-988C-883E83D99DA7}" type="pres">
      <dgm:prSet presAssocID="{91837908-EEC9-485F-AA40-281B9C1AAEE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D6AC6-758A-418E-99FE-50348CB9B287}" type="pres">
      <dgm:prSet presAssocID="{7DA7F773-6C41-4236-B1ED-C5E07EDC2B03}" presName="Accent1" presStyleCnt="0"/>
      <dgm:spPr/>
    </dgm:pt>
    <dgm:pt modelId="{7F3BDDD6-4760-4913-A17A-26757975C998}" type="pres">
      <dgm:prSet presAssocID="{7DA7F773-6C41-4236-B1ED-C5E07EDC2B03}" presName="Accent" presStyleLbl="node1" presStyleIdx="4" presStyleCnt="5"/>
      <dgm:spPr/>
    </dgm:pt>
    <dgm:pt modelId="{90F79BA1-BA3A-4529-91B0-EB622DE2490E}" type="pres">
      <dgm:prSet presAssocID="{7DA7F773-6C41-4236-B1ED-C5E07EDC2B03}" presName="ParentBackground1" presStyleCnt="0"/>
      <dgm:spPr/>
    </dgm:pt>
    <dgm:pt modelId="{42FC230B-2253-4216-91F0-32AFB8CC79AC}" type="pres">
      <dgm:prSet presAssocID="{7DA7F773-6C41-4236-B1ED-C5E07EDC2B03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75F6DB9D-F395-43ED-B82D-562212BF4E25}" type="pres">
      <dgm:prSet presAssocID="{7DA7F773-6C41-4236-B1ED-C5E07EDC2B0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FF05F6-6908-4D72-ACD4-65DB94045C34}" type="presOf" srcId="{7DA7F773-6C41-4236-B1ED-C5E07EDC2B03}" destId="{42FC230B-2253-4216-91F0-32AFB8CC79AC}" srcOrd="0" destOrd="0" presId="urn:microsoft.com/office/officeart/2011/layout/CircleProcess"/>
    <dgm:cxn modelId="{BB96B263-281A-4217-B053-D49728D8A3C5}" type="presOf" srcId="{FD342288-4CE2-4D60-84C5-564B4F1E4BF1}" destId="{A54452EB-A831-4882-80EA-8262AF6CAC38}" srcOrd="0" destOrd="0" presId="urn:microsoft.com/office/officeart/2011/layout/CircleProcess"/>
    <dgm:cxn modelId="{91109BD9-6F6F-4D7E-A2C2-B06E22867326}" srcId="{F3D1D12D-5B91-42C9-8DF0-229A5D3005CE}" destId="{FD342288-4CE2-4D60-84C5-564B4F1E4BF1}" srcOrd="3" destOrd="0" parTransId="{BEBFF36E-F746-40BD-9353-F5AA34DE3D34}" sibTransId="{9D808CAE-BC6E-4411-9ABE-C51E8348DB0E}"/>
    <dgm:cxn modelId="{F61FEC62-F561-4D7A-8D25-DF1ED76AA3A3}" srcId="{F3D1D12D-5B91-42C9-8DF0-229A5D3005CE}" destId="{91837908-EEC9-485F-AA40-281B9C1AAEE4}" srcOrd="1" destOrd="0" parTransId="{F7FBAEAA-9B77-46D3-A097-843EA142CB3E}" sibTransId="{F9FD4EBA-A091-4B05-BC0D-C6FF7B093865}"/>
    <dgm:cxn modelId="{D12F0991-1996-4461-8F49-BB7D3BB0E23F}" type="presOf" srcId="{91837908-EEC9-485F-AA40-281B9C1AAEE4}" destId="{67009765-80A3-4FA2-8D74-248945937AD2}" srcOrd="0" destOrd="0" presId="urn:microsoft.com/office/officeart/2011/layout/CircleProcess"/>
    <dgm:cxn modelId="{48C34FEB-EEC2-4986-9B59-A19221EC6E5D}" type="presOf" srcId="{7DA7F773-6C41-4236-B1ED-C5E07EDC2B03}" destId="{75F6DB9D-F395-43ED-B82D-562212BF4E25}" srcOrd="1" destOrd="0" presId="urn:microsoft.com/office/officeart/2011/layout/CircleProcess"/>
    <dgm:cxn modelId="{3D3BCAA4-77B5-4505-8E54-F8CB3744F435}" type="presOf" srcId="{007D84D4-D1FD-49DA-9B05-9EFA6CC7AFF7}" destId="{77BC4874-25E5-401D-865E-9F325816DC11}" srcOrd="1" destOrd="0" presId="urn:microsoft.com/office/officeart/2011/layout/CircleProcess"/>
    <dgm:cxn modelId="{BA4060F6-A871-4AC3-B9A3-F32BC559D395}" srcId="{F3D1D12D-5B91-42C9-8DF0-229A5D3005CE}" destId="{007D84D4-D1FD-49DA-9B05-9EFA6CC7AFF7}" srcOrd="2" destOrd="0" parTransId="{A8437CE1-242C-468B-9E28-68D8164302B0}" sibTransId="{82E8CA25-B137-4090-B3AB-96CE546C1642}"/>
    <dgm:cxn modelId="{4F400648-8858-45DC-B701-5A1A9B71E6F3}" srcId="{F3D1D12D-5B91-42C9-8DF0-229A5D3005CE}" destId="{7DA7F773-6C41-4236-B1ED-C5E07EDC2B03}" srcOrd="0" destOrd="0" parTransId="{94AB3A1D-941F-4C18-A352-8B32853195C0}" sibTransId="{A2632397-4ED3-414B-9768-7917D3E38C63}"/>
    <dgm:cxn modelId="{6C980DE4-4EDD-417E-B13C-8FAEC819E291}" type="presOf" srcId="{4F52EF47-2BBC-4638-8BF5-B4E13A65AE72}" destId="{E6A84F45-6C71-42A9-9E29-91A752BF0CB0}" srcOrd="0" destOrd="0" presId="urn:microsoft.com/office/officeart/2011/layout/CircleProcess"/>
    <dgm:cxn modelId="{42B67012-BFF8-4DCC-B99F-EADF713F70CA}" type="presOf" srcId="{4F52EF47-2BBC-4638-8BF5-B4E13A65AE72}" destId="{C6EF8BB1-852B-44DE-9DBD-70F9FC9A9F94}" srcOrd="1" destOrd="0" presId="urn:microsoft.com/office/officeart/2011/layout/CircleProcess"/>
    <dgm:cxn modelId="{57267C39-0BAD-401A-B344-89E602CF4638}" type="presOf" srcId="{F3D1D12D-5B91-42C9-8DF0-229A5D3005CE}" destId="{2B99B19F-866E-4BF5-A84D-1AF20CFED2FA}" srcOrd="0" destOrd="0" presId="urn:microsoft.com/office/officeart/2011/layout/CircleProcess"/>
    <dgm:cxn modelId="{104F693F-BE15-460F-BAF4-76CC113B5BA6}" type="presOf" srcId="{007D84D4-D1FD-49DA-9B05-9EFA6CC7AFF7}" destId="{A45658D7-0657-47DF-BA4A-BF33F1D6C0DE}" srcOrd="0" destOrd="0" presId="urn:microsoft.com/office/officeart/2011/layout/CircleProcess"/>
    <dgm:cxn modelId="{2AFA04CA-E69C-4DBD-AA26-73D6F32D6F6B}" type="presOf" srcId="{FD342288-4CE2-4D60-84C5-564B4F1E4BF1}" destId="{BFB529D0-F3E2-41EC-ABF9-A60DA42B00C6}" srcOrd="1" destOrd="0" presId="urn:microsoft.com/office/officeart/2011/layout/CircleProcess"/>
    <dgm:cxn modelId="{987EC8FB-FE0E-446A-8185-CB8868D0B93C}" type="presOf" srcId="{91837908-EEC9-485F-AA40-281B9C1AAEE4}" destId="{954BE050-4C1F-4AE3-988C-883E83D99DA7}" srcOrd="1" destOrd="0" presId="urn:microsoft.com/office/officeart/2011/layout/CircleProcess"/>
    <dgm:cxn modelId="{F49CE618-CDAF-45E4-83BD-49A23272834C}" srcId="{F3D1D12D-5B91-42C9-8DF0-229A5D3005CE}" destId="{4F52EF47-2BBC-4638-8BF5-B4E13A65AE72}" srcOrd="4" destOrd="0" parTransId="{C6BE0C04-5A08-41E2-A2B5-9B70E7DECAFB}" sibTransId="{048C2E9B-30B3-4A66-AA2A-AB5A0BF6AA62}"/>
    <dgm:cxn modelId="{DA1F3362-5DC4-4DF3-AB39-60BE4A59393E}" type="presParOf" srcId="{2B99B19F-866E-4BF5-A84D-1AF20CFED2FA}" destId="{D4EC2540-CE34-4986-8394-D863D39B2081}" srcOrd="0" destOrd="0" presId="urn:microsoft.com/office/officeart/2011/layout/CircleProcess"/>
    <dgm:cxn modelId="{CCCCBF73-B8B3-41C5-8EAB-310323537459}" type="presParOf" srcId="{D4EC2540-CE34-4986-8394-D863D39B2081}" destId="{7BE069DA-770D-44F7-8B22-3D7D3866A427}" srcOrd="0" destOrd="0" presId="urn:microsoft.com/office/officeart/2011/layout/CircleProcess"/>
    <dgm:cxn modelId="{61DF8121-267E-4162-8BB0-3800E620D281}" type="presParOf" srcId="{2B99B19F-866E-4BF5-A84D-1AF20CFED2FA}" destId="{6106290D-25DC-4F7B-A837-F1493B37BE1E}" srcOrd="1" destOrd="0" presId="urn:microsoft.com/office/officeart/2011/layout/CircleProcess"/>
    <dgm:cxn modelId="{82894333-B100-4C62-9F5A-61454F81B191}" type="presParOf" srcId="{6106290D-25DC-4F7B-A837-F1493B37BE1E}" destId="{E6A84F45-6C71-42A9-9E29-91A752BF0CB0}" srcOrd="0" destOrd="0" presId="urn:microsoft.com/office/officeart/2011/layout/CircleProcess"/>
    <dgm:cxn modelId="{28428179-3202-4BA2-9D65-36C08A28455A}" type="presParOf" srcId="{2B99B19F-866E-4BF5-A84D-1AF20CFED2FA}" destId="{C6EF8BB1-852B-44DE-9DBD-70F9FC9A9F94}" srcOrd="2" destOrd="0" presId="urn:microsoft.com/office/officeart/2011/layout/CircleProcess"/>
    <dgm:cxn modelId="{D4F2B3C6-A263-4289-8280-59FC6A847418}" type="presParOf" srcId="{2B99B19F-866E-4BF5-A84D-1AF20CFED2FA}" destId="{4CE4C9E6-19BE-4BF3-99EA-449C6D09A695}" srcOrd="3" destOrd="0" presId="urn:microsoft.com/office/officeart/2011/layout/CircleProcess"/>
    <dgm:cxn modelId="{25527C08-8990-4EED-AA68-2D957CA4670B}" type="presParOf" srcId="{4CE4C9E6-19BE-4BF3-99EA-449C6D09A695}" destId="{D1E55890-696D-4450-9F0F-EBC69D953DD5}" srcOrd="0" destOrd="0" presId="urn:microsoft.com/office/officeart/2011/layout/CircleProcess"/>
    <dgm:cxn modelId="{D11B8892-8694-4BD2-BB7F-01F26C471F94}" type="presParOf" srcId="{2B99B19F-866E-4BF5-A84D-1AF20CFED2FA}" destId="{8B239B84-C414-499E-8F76-163E063C7E07}" srcOrd="4" destOrd="0" presId="urn:microsoft.com/office/officeart/2011/layout/CircleProcess"/>
    <dgm:cxn modelId="{8A7388E0-99D5-4955-8172-77A914401CD7}" type="presParOf" srcId="{8B239B84-C414-499E-8F76-163E063C7E07}" destId="{A54452EB-A831-4882-80EA-8262AF6CAC38}" srcOrd="0" destOrd="0" presId="urn:microsoft.com/office/officeart/2011/layout/CircleProcess"/>
    <dgm:cxn modelId="{570966D2-6E41-4538-B6F8-23B3C085C41A}" type="presParOf" srcId="{2B99B19F-866E-4BF5-A84D-1AF20CFED2FA}" destId="{BFB529D0-F3E2-41EC-ABF9-A60DA42B00C6}" srcOrd="5" destOrd="0" presId="urn:microsoft.com/office/officeart/2011/layout/CircleProcess"/>
    <dgm:cxn modelId="{83436043-3C9E-4737-9358-2A44479B7120}" type="presParOf" srcId="{2B99B19F-866E-4BF5-A84D-1AF20CFED2FA}" destId="{2A7459D1-84E8-4BDF-AEAB-9434B40AAF96}" srcOrd="6" destOrd="0" presId="urn:microsoft.com/office/officeart/2011/layout/CircleProcess"/>
    <dgm:cxn modelId="{36AF4CF0-A157-4107-B438-4D92E9425B29}" type="presParOf" srcId="{2A7459D1-84E8-4BDF-AEAB-9434B40AAF96}" destId="{C189C9A5-B846-4A5A-868B-2F74A16A8729}" srcOrd="0" destOrd="0" presId="urn:microsoft.com/office/officeart/2011/layout/CircleProcess"/>
    <dgm:cxn modelId="{7F2D80DD-F9DD-4372-8E0E-177DBC22F444}" type="presParOf" srcId="{2B99B19F-866E-4BF5-A84D-1AF20CFED2FA}" destId="{D415E047-520A-4BF2-9492-9255A3FB96B3}" srcOrd="7" destOrd="0" presId="urn:microsoft.com/office/officeart/2011/layout/CircleProcess"/>
    <dgm:cxn modelId="{60A2ADDB-91A8-4213-9C00-3F1F8D130B59}" type="presParOf" srcId="{D415E047-520A-4BF2-9492-9255A3FB96B3}" destId="{A45658D7-0657-47DF-BA4A-BF33F1D6C0DE}" srcOrd="0" destOrd="0" presId="urn:microsoft.com/office/officeart/2011/layout/CircleProcess"/>
    <dgm:cxn modelId="{14090E1A-F777-477D-883E-9352C1DF5DED}" type="presParOf" srcId="{2B99B19F-866E-4BF5-A84D-1AF20CFED2FA}" destId="{77BC4874-25E5-401D-865E-9F325816DC11}" srcOrd="8" destOrd="0" presId="urn:microsoft.com/office/officeart/2011/layout/CircleProcess"/>
    <dgm:cxn modelId="{148E8AB1-1ED1-4024-A1F7-521A9245ADBB}" type="presParOf" srcId="{2B99B19F-866E-4BF5-A84D-1AF20CFED2FA}" destId="{EB673753-5BA4-4E58-B30B-A78E86654C8B}" srcOrd="9" destOrd="0" presId="urn:microsoft.com/office/officeart/2011/layout/CircleProcess"/>
    <dgm:cxn modelId="{F9307A57-173F-48AB-A41B-89C4A2EDD349}" type="presParOf" srcId="{EB673753-5BA4-4E58-B30B-A78E86654C8B}" destId="{0A7A2F31-03D3-4D82-8E14-680AE352C7B1}" srcOrd="0" destOrd="0" presId="urn:microsoft.com/office/officeart/2011/layout/CircleProcess"/>
    <dgm:cxn modelId="{127E4778-5D29-405C-859A-3B58643E581F}" type="presParOf" srcId="{2B99B19F-866E-4BF5-A84D-1AF20CFED2FA}" destId="{F126AF4C-875A-43E8-BD73-561D00C31913}" srcOrd="10" destOrd="0" presId="urn:microsoft.com/office/officeart/2011/layout/CircleProcess"/>
    <dgm:cxn modelId="{E84D294A-158B-4920-AE74-92676B3BE24C}" type="presParOf" srcId="{F126AF4C-875A-43E8-BD73-561D00C31913}" destId="{67009765-80A3-4FA2-8D74-248945937AD2}" srcOrd="0" destOrd="0" presId="urn:microsoft.com/office/officeart/2011/layout/CircleProcess"/>
    <dgm:cxn modelId="{3AEEC14B-B78F-4B9D-A9B7-BDED65D0930B}" type="presParOf" srcId="{2B99B19F-866E-4BF5-A84D-1AF20CFED2FA}" destId="{954BE050-4C1F-4AE3-988C-883E83D99DA7}" srcOrd="11" destOrd="0" presId="urn:microsoft.com/office/officeart/2011/layout/CircleProcess"/>
    <dgm:cxn modelId="{B58EE558-BF38-445B-A985-A1C57D0B02A9}" type="presParOf" srcId="{2B99B19F-866E-4BF5-A84D-1AF20CFED2FA}" destId="{81ED6AC6-758A-418E-99FE-50348CB9B287}" srcOrd="12" destOrd="0" presId="urn:microsoft.com/office/officeart/2011/layout/CircleProcess"/>
    <dgm:cxn modelId="{AFA0CE98-C314-4347-B64F-CA9DE2AF60A1}" type="presParOf" srcId="{81ED6AC6-758A-418E-99FE-50348CB9B287}" destId="{7F3BDDD6-4760-4913-A17A-26757975C998}" srcOrd="0" destOrd="0" presId="urn:microsoft.com/office/officeart/2011/layout/CircleProcess"/>
    <dgm:cxn modelId="{ECADCE6D-9345-4453-A18D-06894399D716}" type="presParOf" srcId="{2B99B19F-866E-4BF5-A84D-1AF20CFED2FA}" destId="{90F79BA1-BA3A-4529-91B0-EB622DE2490E}" srcOrd="13" destOrd="0" presId="urn:microsoft.com/office/officeart/2011/layout/CircleProcess"/>
    <dgm:cxn modelId="{01B5A4E1-6860-41D1-AC8F-BE35E0CFE7AE}" type="presParOf" srcId="{90F79BA1-BA3A-4529-91B0-EB622DE2490E}" destId="{42FC230B-2253-4216-91F0-32AFB8CC79AC}" srcOrd="0" destOrd="0" presId="urn:microsoft.com/office/officeart/2011/layout/CircleProcess"/>
    <dgm:cxn modelId="{8BB0C82B-A82B-45B1-869C-3D6C001556CB}" type="presParOf" srcId="{2B99B19F-866E-4BF5-A84D-1AF20CFED2FA}" destId="{75F6DB9D-F395-43ED-B82D-562212BF4E25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069DA-770D-44F7-8B22-3D7D3866A427}">
      <dsp:nvSpPr>
        <dsp:cNvPr id="0" name=""/>
        <dsp:cNvSpPr/>
      </dsp:nvSpPr>
      <dsp:spPr>
        <a:xfrm>
          <a:off x="8370303" y="1424532"/>
          <a:ext cx="1908565" cy="1908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84F45-6C71-42A9-9E29-91A752BF0CB0}">
      <dsp:nvSpPr>
        <dsp:cNvPr id="0" name=""/>
        <dsp:cNvSpPr/>
      </dsp:nvSpPr>
      <dsp:spPr>
        <a:xfrm>
          <a:off x="8433279" y="1488173"/>
          <a:ext cx="1781598" cy="178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 smtClean="0"/>
            <a:t>Makes further legislation possible by keeping laws up to date</a:t>
          </a:r>
          <a:endParaRPr lang="en-US" sz="1700" kern="1200"/>
        </a:p>
      </dsp:txBody>
      <dsp:txXfrm>
        <a:off x="8688228" y="1742734"/>
        <a:ext cx="1272715" cy="1272473"/>
      </dsp:txXfrm>
    </dsp:sp>
    <dsp:sp modelId="{D1E55890-696D-4450-9F0F-EBC69D953DD5}">
      <dsp:nvSpPr>
        <dsp:cNvPr id="0" name=""/>
        <dsp:cNvSpPr/>
      </dsp:nvSpPr>
      <dsp:spPr>
        <a:xfrm rot="2700000">
          <a:off x="6396841" y="1424631"/>
          <a:ext cx="1908344" cy="190834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452EB-A831-4882-80EA-8262AF6CAC38}">
      <dsp:nvSpPr>
        <dsp:cNvPr id="0" name=""/>
        <dsp:cNvSpPr/>
      </dsp:nvSpPr>
      <dsp:spPr>
        <a:xfrm>
          <a:off x="6461738" y="1488173"/>
          <a:ext cx="1781598" cy="178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 smtClean="0"/>
            <a:t>Helps discovering and interpretation of Laws</a:t>
          </a:r>
          <a:endParaRPr lang="en-US" sz="1700" kern="1200"/>
        </a:p>
      </dsp:txBody>
      <dsp:txXfrm>
        <a:off x="6715672" y="1742734"/>
        <a:ext cx="1272715" cy="1272473"/>
      </dsp:txXfrm>
    </dsp:sp>
    <dsp:sp modelId="{C189C9A5-B846-4A5A-868B-2F74A16A8729}">
      <dsp:nvSpPr>
        <dsp:cNvPr id="0" name=""/>
        <dsp:cNvSpPr/>
      </dsp:nvSpPr>
      <dsp:spPr>
        <a:xfrm rot="2700000">
          <a:off x="4425301" y="1424631"/>
          <a:ext cx="1908344" cy="190834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58D7-0657-47DF-BA4A-BF33F1D6C0DE}">
      <dsp:nvSpPr>
        <dsp:cNvPr id="0" name=""/>
        <dsp:cNvSpPr/>
      </dsp:nvSpPr>
      <dsp:spPr>
        <a:xfrm>
          <a:off x="4489182" y="1488173"/>
          <a:ext cx="1781598" cy="178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 smtClean="0"/>
            <a:t>Solution of problems</a:t>
          </a:r>
          <a:endParaRPr lang="en-US" sz="1700" kern="1200"/>
        </a:p>
      </dsp:txBody>
      <dsp:txXfrm>
        <a:off x="4743115" y="1742734"/>
        <a:ext cx="1272715" cy="1272473"/>
      </dsp:txXfrm>
    </dsp:sp>
    <dsp:sp modelId="{0A7A2F31-03D3-4D82-8E14-680AE352C7B1}">
      <dsp:nvSpPr>
        <dsp:cNvPr id="0" name=""/>
        <dsp:cNvSpPr/>
      </dsp:nvSpPr>
      <dsp:spPr>
        <a:xfrm rot="2700000">
          <a:off x="2452744" y="1424631"/>
          <a:ext cx="1908344" cy="190834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09765-80A3-4FA2-8D74-248945937AD2}">
      <dsp:nvSpPr>
        <dsp:cNvPr id="0" name=""/>
        <dsp:cNvSpPr/>
      </dsp:nvSpPr>
      <dsp:spPr>
        <a:xfrm>
          <a:off x="2516625" y="1488173"/>
          <a:ext cx="1781598" cy="178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 smtClean="0"/>
            <a:t>Interpretation of sharia according to changing conditions</a:t>
          </a:r>
          <a:endParaRPr lang="en-US" sz="1700" kern="1200"/>
        </a:p>
      </dsp:txBody>
      <dsp:txXfrm>
        <a:off x="2771574" y="1742734"/>
        <a:ext cx="1272715" cy="1272473"/>
      </dsp:txXfrm>
    </dsp:sp>
    <dsp:sp modelId="{7F3BDDD6-4760-4913-A17A-26757975C998}">
      <dsp:nvSpPr>
        <dsp:cNvPr id="0" name=""/>
        <dsp:cNvSpPr/>
      </dsp:nvSpPr>
      <dsp:spPr>
        <a:xfrm rot="2700000">
          <a:off x="480188" y="1424631"/>
          <a:ext cx="1908344" cy="190834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C230B-2253-4216-91F0-32AFB8CC79AC}">
      <dsp:nvSpPr>
        <dsp:cNvPr id="0" name=""/>
        <dsp:cNvSpPr/>
      </dsp:nvSpPr>
      <dsp:spPr>
        <a:xfrm>
          <a:off x="544069" y="1488173"/>
          <a:ext cx="1781598" cy="17815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 smtClean="0"/>
            <a:t>Enforcement of ordains of Quran Sunnah</a:t>
          </a:r>
          <a:endParaRPr lang="en-US" sz="1700" kern="1200"/>
        </a:p>
      </dsp:txBody>
      <dsp:txXfrm>
        <a:off x="799018" y="1742734"/>
        <a:ext cx="1272715" cy="1272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246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9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88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7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6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2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48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0896A3-6023-44D5-98F5-EAD0AAC5043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5AD35F-C96E-447F-8D9E-3B59ECC4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IJMA</a:t>
            </a:r>
            <a:br>
              <a:rPr lang="en-US" dirty="0" smtClean="0"/>
            </a:br>
            <a:r>
              <a:rPr lang="en-US" dirty="0" smtClean="0"/>
              <a:t>CONSENSUS OF OPINION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</a:p>
          <a:p>
            <a:r>
              <a:rPr lang="en-US" dirty="0" smtClean="0"/>
              <a:t>MAHMOOD AKHTAR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47650"/>
            <a:ext cx="10363826" cy="64198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59126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97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according to Islamic </a:t>
            </a:r>
            <a:r>
              <a:rPr lang="en-US" dirty="0" err="1"/>
              <a:t>fiqh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smtClean="0"/>
              <a:t>Ijma Is The Verbal Noun Of The Arabic Word </a:t>
            </a:r>
            <a:r>
              <a:rPr lang="en-US" cap="none" dirty="0" err="1" smtClean="0"/>
              <a:t>Ajmaa</a:t>
            </a:r>
            <a:r>
              <a:rPr lang="en-US" cap="none" dirty="0" smtClean="0"/>
              <a:t> Which Has Two Meanings</a:t>
            </a:r>
          </a:p>
          <a:p>
            <a:pPr marL="0" indent="0">
              <a:buNone/>
            </a:pPr>
            <a:r>
              <a:rPr lang="en-US" cap="none" dirty="0" smtClean="0"/>
              <a:t> 1) To Determine</a:t>
            </a:r>
          </a:p>
          <a:p>
            <a:pPr marL="0" indent="0">
              <a:buNone/>
            </a:pPr>
            <a:r>
              <a:rPr lang="en-US" cap="none" dirty="0" smtClean="0"/>
              <a:t> 2) To Agree Upon Something</a:t>
            </a:r>
          </a:p>
          <a:p>
            <a:pPr marL="0" indent="0">
              <a:buNone/>
            </a:pPr>
            <a:r>
              <a:rPr lang="en-US" cap="none" dirty="0" smtClean="0"/>
              <a:t>Broadly Speaking, It Is Consensus Of Opinion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4535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66700"/>
            <a:ext cx="10364451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Meaning according to Islamic </a:t>
            </a:r>
            <a:r>
              <a:rPr lang="en-US" dirty="0" smtClean="0"/>
              <a:t>Fiqh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42976"/>
            <a:ext cx="10363826" cy="4848224"/>
          </a:xfrm>
        </p:spPr>
        <p:txBody>
          <a:bodyPr/>
          <a:lstStyle/>
          <a:p>
            <a:endParaRPr lang="en-US" cap="none" dirty="0" smtClean="0"/>
          </a:p>
          <a:p>
            <a:endParaRPr lang="en-US" cap="none" dirty="0" smtClean="0"/>
          </a:p>
          <a:p>
            <a:r>
              <a:rPr lang="en-US" cap="none" dirty="0" smtClean="0"/>
              <a:t>An Agreement Of Muslim Community On A Religious Or Legal Point</a:t>
            </a:r>
          </a:p>
          <a:p>
            <a:r>
              <a:rPr lang="en-US" cap="none" dirty="0" smtClean="0"/>
              <a:t>It Is Consensus Of People Competent To Hold Ijma</a:t>
            </a:r>
          </a:p>
          <a:p>
            <a:r>
              <a:rPr lang="en-US" cap="none" dirty="0" smtClean="0"/>
              <a:t>This Agreement Of Jurists Is In A Particular Age And A Certain Issue.</a:t>
            </a:r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“And Consult Them Then After Consultation  Be Determined And Have Faith In Almighty Allah. </a:t>
            </a:r>
          </a:p>
        </p:txBody>
      </p:sp>
    </p:spTree>
    <p:extLst>
      <p:ext uri="{BB962C8B-B14F-4D97-AF65-F5344CB8AC3E}">
        <p14:creationId xmlns:p14="http://schemas.microsoft.com/office/powerpoint/2010/main" val="242762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19100"/>
            <a:ext cx="10364451" cy="9429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22868915"/>
              </p:ext>
            </p:extLst>
          </p:nvPr>
        </p:nvGraphicFramePr>
        <p:xfrm>
          <a:off x="914399" y="66674"/>
          <a:ext cx="11191875" cy="679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5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18467"/>
            <a:ext cx="10364451" cy="83880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4400" b="1" dirty="0" smtClean="0"/>
              <a:t>Authority </a:t>
            </a:r>
            <a:r>
              <a:rPr lang="en-US" sz="4400" b="1" dirty="0"/>
              <a:t>of Ijma</a:t>
            </a:r>
            <a:br>
              <a:rPr lang="en-US" sz="4400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5644694"/>
              </p:ext>
            </p:extLst>
          </p:nvPr>
        </p:nvGraphicFramePr>
        <p:xfrm>
          <a:off x="913774" y="1057276"/>
          <a:ext cx="11106776" cy="580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4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999" y="466117"/>
            <a:ext cx="10326352" cy="867383"/>
          </a:xfr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Ijma </a:t>
            </a:r>
            <a:r>
              <a:rPr lang="en-US" b="1" dirty="0"/>
              <a:t>as a source of Law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5431917"/>
              </p:ext>
            </p:extLst>
          </p:nvPr>
        </p:nvGraphicFramePr>
        <p:xfrm>
          <a:off x="932824" y="1576517"/>
          <a:ext cx="10363826" cy="475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928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FAMOUS IJMA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8826"/>
            <a:ext cx="10364452" cy="320992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ELECTION OF HAZRAT ABU BAKAR R.A AS PER SUNNI FIQH</a:t>
            </a:r>
          </a:p>
          <a:p>
            <a:r>
              <a:rPr lang="en-US" dirty="0" smtClean="0"/>
              <a:t>HAZRAT UMER R.A WANTED TO COMMOND THE BATTLE OF FARIS PERSONALY, BUT THE SHURA DECIDED TO THAT HE SHOULD STAY BACK AND HE HAD TO DO SO.</a:t>
            </a:r>
          </a:p>
        </p:txBody>
      </p:sp>
    </p:spTree>
    <p:extLst>
      <p:ext uri="{BB962C8B-B14F-4D97-AF65-F5344CB8AC3E}">
        <p14:creationId xmlns:p14="http://schemas.microsoft.com/office/powerpoint/2010/main" val="1408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20229</TotalTime>
  <Words>365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IJMA CONSENSUS OF OPINION</vt:lpstr>
      <vt:lpstr>PowerPoint Presentation</vt:lpstr>
      <vt:lpstr>Meaning according to Islamic fiqh </vt:lpstr>
      <vt:lpstr>Meaning according to Islamic Fiqh </vt:lpstr>
      <vt:lpstr> </vt:lpstr>
      <vt:lpstr>    Authority of Ijma </vt:lpstr>
      <vt:lpstr> Ijma as a source of Law </vt:lpstr>
      <vt:lpstr>FAMOUS IJMA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IJMA CONSENSUS OF OPINION</dc:title>
  <dc:creator>Mahmood Akhtar</dc:creator>
  <cp:lastModifiedBy>Mahmood Akhtar</cp:lastModifiedBy>
  <cp:revision>22</cp:revision>
  <dcterms:created xsi:type="dcterms:W3CDTF">2021-08-11T07:44:37Z</dcterms:created>
  <dcterms:modified xsi:type="dcterms:W3CDTF">2021-08-25T08:58:19Z</dcterms:modified>
</cp:coreProperties>
</file>