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D92738-444B-4D30-8F04-CE67B9CB9EDC}"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45714287-75CA-4C37-BFC8-CF0A3B910412}">
      <dgm:prSet>
        <dgm:style>
          <a:lnRef idx="2">
            <a:schemeClr val="accent6"/>
          </a:lnRef>
          <a:fillRef idx="1">
            <a:schemeClr val="lt1"/>
          </a:fillRef>
          <a:effectRef idx="0">
            <a:schemeClr val="accent6"/>
          </a:effectRef>
          <a:fontRef idx="minor">
            <a:schemeClr val="dk1"/>
          </a:fontRef>
        </dgm:style>
      </dgm:prSet>
      <dgm:spPr/>
      <dgm:t>
        <a:bodyPr/>
        <a:lstStyle/>
        <a:p>
          <a:pPr rtl="0"/>
          <a:r>
            <a:rPr lang="en-US" baseline="0" dirty="0" smtClean="0"/>
            <a:t>Concept of worship</a:t>
          </a:r>
          <a:endParaRPr lang="en-US" dirty="0"/>
        </a:p>
      </dgm:t>
    </dgm:pt>
    <dgm:pt modelId="{6990194A-F0D3-4985-AC75-801AD3E2EB6F}" type="parTrans" cxnId="{363765DC-5FD6-424A-B843-0F64DCFADDD2}">
      <dgm:prSet/>
      <dgm:spPr/>
      <dgm:t>
        <a:bodyPr/>
        <a:lstStyle/>
        <a:p>
          <a:endParaRPr lang="en-US"/>
        </a:p>
      </dgm:t>
    </dgm:pt>
    <dgm:pt modelId="{530A73EC-D04B-44F3-AF01-D585107A50EE}" type="sibTrans" cxnId="{363765DC-5FD6-424A-B843-0F64DCFADDD2}">
      <dgm:prSet/>
      <dgm:spPr/>
      <dgm:t>
        <a:bodyPr/>
        <a:lstStyle/>
        <a:p>
          <a:endParaRPr lang="en-US"/>
        </a:p>
      </dgm:t>
    </dgm:pt>
    <dgm:pt modelId="{1C7A00F1-9849-4574-9437-D840E1BCC667}">
      <dgm:prSet>
        <dgm:style>
          <a:lnRef idx="2">
            <a:schemeClr val="accent6"/>
          </a:lnRef>
          <a:fillRef idx="1">
            <a:schemeClr val="lt1"/>
          </a:fillRef>
          <a:effectRef idx="0">
            <a:schemeClr val="accent6"/>
          </a:effectRef>
          <a:fontRef idx="minor">
            <a:schemeClr val="dk1"/>
          </a:fontRef>
        </dgm:style>
      </dgm:prSet>
      <dgm:spPr/>
      <dgm:t>
        <a:bodyPr/>
        <a:lstStyle/>
        <a:p>
          <a:pPr rtl="0"/>
          <a:r>
            <a:rPr lang="en-US" baseline="0" dirty="0" smtClean="0"/>
            <a:t>Kinds of Slavery</a:t>
          </a:r>
          <a:endParaRPr lang="en-US" dirty="0"/>
        </a:p>
      </dgm:t>
    </dgm:pt>
    <dgm:pt modelId="{7722EC2E-4741-4021-ACFA-E7B7C05C6B26}" type="parTrans" cxnId="{6E59702B-ABA7-4346-BFEC-260437722C05}">
      <dgm:prSet/>
      <dgm:spPr/>
      <dgm:t>
        <a:bodyPr/>
        <a:lstStyle/>
        <a:p>
          <a:endParaRPr lang="en-US"/>
        </a:p>
      </dgm:t>
    </dgm:pt>
    <dgm:pt modelId="{85EB2270-5A99-4934-A2B3-03488650402A}" type="sibTrans" cxnId="{6E59702B-ABA7-4346-BFEC-260437722C05}">
      <dgm:prSet/>
      <dgm:spPr/>
      <dgm:t>
        <a:bodyPr/>
        <a:lstStyle/>
        <a:p>
          <a:endParaRPr lang="en-US"/>
        </a:p>
      </dgm:t>
    </dgm:pt>
    <dgm:pt modelId="{BE7FB19D-06AA-4456-86DC-8673B53DF376}">
      <dgm:prSet>
        <dgm:style>
          <a:lnRef idx="2">
            <a:schemeClr val="accent6"/>
          </a:lnRef>
          <a:fillRef idx="1">
            <a:schemeClr val="lt1"/>
          </a:fillRef>
          <a:effectRef idx="0">
            <a:schemeClr val="accent6"/>
          </a:effectRef>
          <a:fontRef idx="minor">
            <a:schemeClr val="dk1"/>
          </a:fontRef>
        </dgm:style>
      </dgm:prSet>
      <dgm:spPr/>
      <dgm:t>
        <a:bodyPr/>
        <a:lstStyle/>
        <a:p>
          <a:pPr rtl="0"/>
          <a:r>
            <a:rPr lang="en-US" baseline="0" dirty="0" smtClean="0"/>
            <a:t>Kinds of worship</a:t>
          </a:r>
          <a:endParaRPr lang="en-US" dirty="0"/>
        </a:p>
      </dgm:t>
    </dgm:pt>
    <dgm:pt modelId="{84C5B33D-7E43-4281-80EF-5ED185345A73}" type="parTrans" cxnId="{7BFEC0D6-3DCF-4441-AB41-595158ECC7C2}">
      <dgm:prSet/>
      <dgm:spPr/>
      <dgm:t>
        <a:bodyPr/>
        <a:lstStyle/>
        <a:p>
          <a:endParaRPr lang="en-US"/>
        </a:p>
      </dgm:t>
    </dgm:pt>
    <dgm:pt modelId="{470A3EC4-B9BB-4C47-BBDA-AB90EDFC028C}" type="sibTrans" cxnId="{7BFEC0D6-3DCF-4441-AB41-595158ECC7C2}">
      <dgm:prSet/>
      <dgm:spPr/>
      <dgm:t>
        <a:bodyPr/>
        <a:lstStyle/>
        <a:p>
          <a:endParaRPr lang="en-US"/>
        </a:p>
      </dgm:t>
    </dgm:pt>
    <dgm:pt modelId="{DC0B0014-C7A9-4D3D-B9B1-D5D0B1137412}">
      <dgm:prSet>
        <dgm:style>
          <a:lnRef idx="2">
            <a:schemeClr val="accent6"/>
          </a:lnRef>
          <a:fillRef idx="1">
            <a:schemeClr val="lt1"/>
          </a:fillRef>
          <a:effectRef idx="0">
            <a:schemeClr val="accent6"/>
          </a:effectRef>
          <a:fontRef idx="minor">
            <a:schemeClr val="dk1"/>
          </a:fontRef>
        </dgm:style>
      </dgm:prSet>
      <dgm:spPr/>
      <dgm:t>
        <a:bodyPr/>
        <a:lstStyle/>
        <a:p>
          <a:pPr rtl="0"/>
          <a:r>
            <a:rPr lang="en-US" baseline="0" smtClean="0"/>
            <a:t>Direct Worship</a:t>
          </a:r>
          <a:endParaRPr lang="en-US"/>
        </a:p>
      </dgm:t>
    </dgm:pt>
    <dgm:pt modelId="{1222DB7E-2660-49C5-9010-237E69717EFC}" type="parTrans" cxnId="{577F9AF3-48B5-4C67-9D0C-B7E11733420E}">
      <dgm:prSet/>
      <dgm:spPr/>
      <dgm:t>
        <a:bodyPr/>
        <a:lstStyle/>
        <a:p>
          <a:endParaRPr lang="en-US"/>
        </a:p>
      </dgm:t>
    </dgm:pt>
    <dgm:pt modelId="{69E53329-80B7-44B7-BD29-C80F9293BB60}" type="sibTrans" cxnId="{577F9AF3-48B5-4C67-9D0C-B7E11733420E}">
      <dgm:prSet/>
      <dgm:spPr/>
      <dgm:t>
        <a:bodyPr/>
        <a:lstStyle/>
        <a:p>
          <a:endParaRPr lang="en-US"/>
        </a:p>
      </dgm:t>
    </dgm:pt>
    <dgm:pt modelId="{ABB3B30E-9C3C-44CF-A3DB-F5382FDF3F30}">
      <dgm:prSet>
        <dgm:style>
          <a:lnRef idx="2">
            <a:schemeClr val="accent6"/>
          </a:lnRef>
          <a:fillRef idx="1">
            <a:schemeClr val="lt1"/>
          </a:fillRef>
          <a:effectRef idx="0">
            <a:schemeClr val="accent6"/>
          </a:effectRef>
          <a:fontRef idx="minor">
            <a:schemeClr val="dk1"/>
          </a:fontRef>
        </dgm:style>
      </dgm:prSet>
      <dgm:spPr/>
      <dgm:t>
        <a:bodyPr/>
        <a:lstStyle/>
        <a:p>
          <a:pPr rtl="0"/>
          <a:r>
            <a:rPr lang="en-US" baseline="0" smtClean="0"/>
            <a:t>Indirect Worship</a:t>
          </a:r>
          <a:endParaRPr lang="en-US"/>
        </a:p>
      </dgm:t>
    </dgm:pt>
    <dgm:pt modelId="{084B18F6-6019-4A21-963D-3BC92969DDD2}" type="parTrans" cxnId="{E48432A0-7162-4F61-8D37-E6F4E909D8D0}">
      <dgm:prSet/>
      <dgm:spPr/>
      <dgm:t>
        <a:bodyPr/>
        <a:lstStyle/>
        <a:p>
          <a:endParaRPr lang="en-US"/>
        </a:p>
      </dgm:t>
    </dgm:pt>
    <dgm:pt modelId="{8E19155F-94B8-4393-A1A6-F7A8F9FBB438}" type="sibTrans" cxnId="{E48432A0-7162-4F61-8D37-E6F4E909D8D0}">
      <dgm:prSet/>
      <dgm:spPr/>
      <dgm:t>
        <a:bodyPr/>
        <a:lstStyle/>
        <a:p>
          <a:endParaRPr lang="en-US"/>
        </a:p>
      </dgm:t>
    </dgm:pt>
    <dgm:pt modelId="{EC636A63-A823-4E77-8C0D-D842D964876E}">
      <dgm:prSet>
        <dgm:style>
          <a:lnRef idx="2">
            <a:schemeClr val="accent6"/>
          </a:lnRef>
          <a:fillRef idx="1">
            <a:schemeClr val="lt1"/>
          </a:fillRef>
          <a:effectRef idx="0">
            <a:schemeClr val="accent6"/>
          </a:effectRef>
          <a:fontRef idx="minor">
            <a:schemeClr val="dk1"/>
          </a:fontRef>
        </dgm:style>
      </dgm:prSet>
      <dgm:spPr/>
      <dgm:t>
        <a:bodyPr/>
        <a:lstStyle/>
        <a:p>
          <a:pPr rtl="0"/>
          <a:r>
            <a:rPr lang="en-US" baseline="0" smtClean="0"/>
            <a:t>As- Salah </a:t>
          </a:r>
          <a:endParaRPr lang="en-US"/>
        </a:p>
      </dgm:t>
    </dgm:pt>
    <dgm:pt modelId="{22E672E2-CAF7-45E8-BC4C-8F29619A30D3}" type="parTrans" cxnId="{99D8BBCA-F88C-4AAD-9632-71BAC8F32003}">
      <dgm:prSet/>
      <dgm:spPr/>
      <dgm:t>
        <a:bodyPr/>
        <a:lstStyle/>
        <a:p>
          <a:endParaRPr lang="en-US"/>
        </a:p>
      </dgm:t>
    </dgm:pt>
    <dgm:pt modelId="{A02F4CCD-6F34-448B-BAA9-B185C6484DA6}" type="sibTrans" cxnId="{99D8BBCA-F88C-4AAD-9632-71BAC8F32003}">
      <dgm:prSet/>
      <dgm:spPr/>
      <dgm:t>
        <a:bodyPr/>
        <a:lstStyle/>
        <a:p>
          <a:endParaRPr lang="en-US"/>
        </a:p>
      </dgm:t>
    </dgm:pt>
    <dgm:pt modelId="{3AAE7583-E221-4380-AA8C-D93097336BB7}" type="pres">
      <dgm:prSet presAssocID="{88D92738-444B-4D30-8F04-CE67B9CB9EDC}" presName="linear" presStyleCnt="0">
        <dgm:presLayoutVars>
          <dgm:animLvl val="lvl"/>
          <dgm:resizeHandles val="exact"/>
        </dgm:presLayoutVars>
      </dgm:prSet>
      <dgm:spPr/>
    </dgm:pt>
    <dgm:pt modelId="{9121B1F0-2B8B-42EB-A9D7-9C4211518613}" type="pres">
      <dgm:prSet presAssocID="{45714287-75CA-4C37-BFC8-CF0A3B910412}" presName="parentText" presStyleLbl="node1" presStyleIdx="0" presStyleCnt="6">
        <dgm:presLayoutVars>
          <dgm:chMax val="0"/>
          <dgm:bulletEnabled val="1"/>
        </dgm:presLayoutVars>
      </dgm:prSet>
      <dgm:spPr/>
    </dgm:pt>
    <dgm:pt modelId="{7BF61B50-B633-4E37-A76C-ADBC29637D27}" type="pres">
      <dgm:prSet presAssocID="{530A73EC-D04B-44F3-AF01-D585107A50EE}" presName="spacer" presStyleCnt="0"/>
      <dgm:spPr/>
    </dgm:pt>
    <dgm:pt modelId="{8A140D18-0917-4519-AF4E-D39AA3FC69FB}" type="pres">
      <dgm:prSet presAssocID="{1C7A00F1-9849-4574-9437-D840E1BCC667}" presName="parentText" presStyleLbl="node1" presStyleIdx="1" presStyleCnt="6">
        <dgm:presLayoutVars>
          <dgm:chMax val="0"/>
          <dgm:bulletEnabled val="1"/>
        </dgm:presLayoutVars>
      </dgm:prSet>
      <dgm:spPr/>
    </dgm:pt>
    <dgm:pt modelId="{B2056E8E-86EB-45C5-AE96-DBF6EBA3F5C1}" type="pres">
      <dgm:prSet presAssocID="{85EB2270-5A99-4934-A2B3-03488650402A}" presName="spacer" presStyleCnt="0"/>
      <dgm:spPr/>
    </dgm:pt>
    <dgm:pt modelId="{B5CC91F0-014C-4E37-91D8-AC6078B012CE}" type="pres">
      <dgm:prSet presAssocID="{BE7FB19D-06AA-4456-86DC-8673B53DF376}" presName="parentText" presStyleLbl="node1" presStyleIdx="2" presStyleCnt="6">
        <dgm:presLayoutVars>
          <dgm:chMax val="0"/>
          <dgm:bulletEnabled val="1"/>
        </dgm:presLayoutVars>
      </dgm:prSet>
      <dgm:spPr/>
    </dgm:pt>
    <dgm:pt modelId="{11005A5C-DD35-46DB-B70E-641D98F7D0F1}" type="pres">
      <dgm:prSet presAssocID="{470A3EC4-B9BB-4C47-BBDA-AB90EDFC028C}" presName="spacer" presStyleCnt="0"/>
      <dgm:spPr/>
    </dgm:pt>
    <dgm:pt modelId="{194B8DD9-BD76-462E-8E70-25CBFB355560}" type="pres">
      <dgm:prSet presAssocID="{DC0B0014-C7A9-4D3D-B9B1-D5D0B1137412}" presName="parentText" presStyleLbl="node1" presStyleIdx="3" presStyleCnt="6">
        <dgm:presLayoutVars>
          <dgm:chMax val="0"/>
          <dgm:bulletEnabled val="1"/>
        </dgm:presLayoutVars>
      </dgm:prSet>
      <dgm:spPr/>
    </dgm:pt>
    <dgm:pt modelId="{0005B552-A952-4D81-816D-CBD301BD1BD9}" type="pres">
      <dgm:prSet presAssocID="{69E53329-80B7-44B7-BD29-C80F9293BB60}" presName="spacer" presStyleCnt="0"/>
      <dgm:spPr/>
    </dgm:pt>
    <dgm:pt modelId="{D22E70D2-F14F-4980-B46E-C07ABA0D07A1}" type="pres">
      <dgm:prSet presAssocID="{ABB3B30E-9C3C-44CF-A3DB-F5382FDF3F30}" presName="parentText" presStyleLbl="node1" presStyleIdx="4" presStyleCnt="6">
        <dgm:presLayoutVars>
          <dgm:chMax val="0"/>
          <dgm:bulletEnabled val="1"/>
        </dgm:presLayoutVars>
      </dgm:prSet>
      <dgm:spPr/>
    </dgm:pt>
    <dgm:pt modelId="{A38B63F6-8FEE-46C2-A19D-E2DCFB7024C8}" type="pres">
      <dgm:prSet presAssocID="{8E19155F-94B8-4393-A1A6-F7A8F9FBB438}" presName="spacer" presStyleCnt="0"/>
      <dgm:spPr/>
    </dgm:pt>
    <dgm:pt modelId="{D636F1A6-42E5-4C41-B967-8A72EB095243}" type="pres">
      <dgm:prSet presAssocID="{EC636A63-A823-4E77-8C0D-D842D964876E}" presName="parentText" presStyleLbl="node1" presStyleIdx="5" presStyleCnt="6">
        <dgm:presLayoutVars>
          <dgm:chMax val="0"/>
          <dgm:bulletEnabled val="1"/>
        </dgm:presLayoutVars>
      </dgm:prSet>
      <dgm:spPr/>
    </dgm:pt>
  </dgm:ptLst>
  <dgm:cxnLst>
    <dgm:cxn modelId="{577F9AF3-48B5-4C67-9D0C-B7E11733420E}" srcId="{88D92738-444B-4D30-8F04-CE67B9CB9EDC}" destId="{DC0B0014-C7A9-4D3D-B9B1-D5D0B1137412}" srcOrd="3" destOrd="0" parTransId="{1222DB7E-2660-49C5-9010-237E69717EFC}" sibTransId="{69E53329-80B7-44B7-BD29-C80F9293BB60}"/>
    <dgm:cxn modelId="{9D5976F0-B828-4D1C-AD4B-948FACE51EBD}" type="presOf" srcId="{BE7FB19D-06AA-4456-86DC-8673B53DF376}" destId="{B5CC91F0-014C-4E37-91D8-AC6078B012CE}" srcOrd="0" destOrd="0" presId="urn:microsoft.com/office/officeart/2005/8/layout/vList2"/>
    <dgm:cxn modelId="{E48432A0-7162-4F61-8D37-E6F4E909D8D0}" srcId="{88D92738-444B-4D30-8F04-CE67B9CB9EDC}" destId="{ABB3B30E-9C3C-44CF-A3DB-F5382FDF3F30}" srcOrd="4" destOrd="0" parTransId="{084B18F6-6019-4A21-963D-3BC92969DDD2}" sibTransId="{8E19155F-94B8-4393-A1A6-F7A8F9FBB438}"/>
    <dgm:cxn modelId="{8E8AC17B-ECAC-41D6-A78D-4349F87D24D8}" type="presOf" srcId="{ABB3B30E-9C3C-44CF-A3DB-F5382FDF3F30}" destId="{D22E70D2-F14F-4980-B46E-C07ABA0D07A1}" srcOrd="0" destOrd="0" presId="urn:microsoft.com/office/officeart/2005/8/layout/vList2"/>
    <dgm:cxn modelId="{363765DC-5FD6-424A-B843-0F64DCFADDD2}" srcId="{88D92738-444B-4D30-8F04-CE67B9CB9EDC}" destId="{45714287-75CA-4C37-BFC8-CF0A3B910412}" srcOrd="0" destOrd="0" parTransId="{6990194A-F0D3-4985-AC75-801AD3E2EB6F}" sibTransId="{530A73EC-D04B-44F3-AF01-D585107A50EE}"/>
    <dgm:cxn modelId="{AC0263FE-F51C-47FD-A35B-27CC75A7649F}" type="presOf" srcId="{DC0B0014-C7A9-4D3D-B9B1-D5D0B1137412}" destId="{194B8DD9-BD76-462E-8E70-25CBFB355560}" srcOrd="0" destOrd="0" presId="urn:microsoft.com/office/officeart/2005/8/layout/vList2"/>
    <dgm:cxn modelId="{F19E8AAF-D70E-4F12-8DBC-05D3D517FCC7}" type="presOf" srcId="{88D92738-444B-4D30-8F04-CE67B9CB9EDC}" destId="{3AAE7583-E221-4380-AA8C-D93097336BB7}" srcOrd="0" destOrd="0" presId="urn:microsoft.com/office/officeart/2005/8/layout/vList2"/>
    <dgm:cxn modelId="{F0F779D2-4639-4F15-9741-D488765DCE79}" type="presOf" srcId="{1C7A00F1-9849-4574-9437-D840E1BCC667}" destId="{8A140D18-0917-4519-AF4E-D39AA3FC69FB}" srcOrd="0" destOrd="0" presId="urn:microsoft.com/office/officeart/2005/8/layout/vList2"/>
    <dgm:cxn modelId="{6D48D4AD-AC60-4C8C-A797-AB4C832094B5}" type="presOf" srcId="{EC636A63-A823-4E77-8C0D-D842D964876E}" destId="{D636F1A6-42E5-4C41-B967-8A72EB095243}" srcOrd="0" destOrd="0" presId="urn:microsoft.com/office/officeart/2005/8/layout/vList2"/>
    <dgm:cxn modelId="{6E59702B-ABA7-4346-BFEC-260437722C05}" srcId="{88D92738-444B-4D30-8F04-CE67B9CB9EDC}" destId="{1C7A00F1-9849-4574-9437-D840E1BCC667}" srcOrd="1" destOrd="0" parTransId="{7722EC2E-4741-4021-ACFA-E7B7C05C6B26}" sibTransId="{85EB2270-5A99-4934-A2B3-03488650402A}"/>
    <dgm:cxn modelId="{99D8BBCA-F88C-4AAD-9632-71BAC8F32003}" srcId="{88D92738-444B-4D30-8F04-CE67B9CB9EDC}" destId="{EC636A63-A823-4E77-8C0D-D842D964876E}" srcOrd="5" destOrd="0" parTransId="{22E672E2-CAF7-45E8-BC4C-8F29619A30D3}" sibTransId="{A02F4CCD-6F34-448B-BAA9-B185C6484DA6}"/>
    <dgm:cxn modelId="{7BFEC0D6-3DCF-4441-AB41-595158ECC7C2}" srcId="{88D92738-444B-4D30-8F04-CE67B9CB9EDC}" destId="{BE7FB19D-06AA-4456-86DC-8673B53DF376}" srcOrd="2" destOrd="0" parTransId="{84C5B33D-7E43-4281-80EF-5ED185345A73}" sibTransId="{470A3EC4-B9BB-4C47-BBDA-AB90EDFC028C}"/>
    <dgm:cxn modelId="{925BD748-6EDF-4555-B903-FB42C32F3EAE}" type="presOf" srcId="{45714287-75CA-4C37-BFC8-CF0A3B910412}" destId="{9121B1F0-2B8B-42EB-A9D7-9C4211518613}" srcOrd="0" destOrd="0" presId="urn:microsoft.com/office/officeart/2005/8/layout/vList2"/>
    <dgm:cxn modelId="{CD681A79-4643-44ED-8E88-5E9CD6F70209}" type="presParOf" srcId="{3AAE7583-E221-4380-AA8C-D93097336BB7}" destId="{9121B1F0-2B8B-42EB-A9D7-9C4211518613}" srcOrd="0" destOrd="0" presId="urn:microsoft.com/office/officeart/2005/8/layout/vList2"/>
    <dgm:cxn modelId="{3A7AA56B-6D72-4DF8-B064-57CEC2C963E5}" type="presParOf" srcId="{3AAE7583-E221-4380-AA8C-D93097336BB7}" destId="{7BF61B50-B633-4E37-A76C-ADBC29637D27}" srcOrd="1" destOrd="0" presId="urn:microsoft.com/office/officeart/2005/8/layout/vList2"/>
    <dgm:cxn modelId="{381F5E77-F515-436D-AEA5-8B9E28106879}" type="presParOf" srcId="{3AAE7583-E221-4380-AA8C-D93097336BB7}" destId="{8A140D18-0917-4519-AF4E-D39AA3FC69FB}" srcOrd="2" destOrd="0" presId="urn:microsoft.com/office/officeart/2005/8/layout/vList2"/>
    <dgm:cxn modelId="{AA833E5D-3123-4DB2-9A5F-880FCED4F6E1}" type="presParOf" srcId="{3AAE7583-E221-4380-AA8C-D93097336BB7}" destId="{B2056E8E-86EB-45C5-AE96-DBF6EBA3F5C1}" srcOrd="3" destOrd="0" presId="urn:microsoft.com/office/officeart/2005/8/layout/vList2"/>
    <dgm:cxn modelId="{D0B516E1-3448-4172-B4C8-9FC22FCA0592}" type="presParOf" srcId="{3AAE7583-E221-4380-AA8C-D93097336BB7}" destId="{B5CC91F0-014C-4E37-91D8-AC6078B012CE}" srcOrd="4" destOrd="0" presId="urn:microsoft.com/office/officeart/2005/8/layout/vList2"/>
    <dgm:cxn modelId="{22DEE69D-C2D4-4A3E-AC63-12896C2A6262}" type="presParOf" srcId="{3AAE7583-E221-4380-AA8C-D93097336BB7}" destId="{11005A5C-DD35-46DB-B70E-641D98F7D0F1}" srcOrd="5" destOrd="0" presId="urn:microsoft.com/office/officeart/2005/8/layout/vList2"/>
    <dgm:cxn modelId="{3E4EE502-B9C5-4236-9CBC-C1C3A0448E57}" type="presParOf" srcId="{3AAE7583-E221-4380-AA8C-D93097336BB7}" destId="{194B8DD9-BD76-462E-8E70-25CBFB355560}" srcOrd="6" destOrd="0" presId="urn:microsoft.com/office/officeart/2005/8/layout/vList2"/>
    <dgm:cxn modelId="{CA94F92B-3B55-40F7-99C5-23B934A24B24}" type="presParOf" srcId="{3AAE7583-E221-4380-AA8C-D93097336BB7}" destId="{0005B552-A952-4D81-816D-CBD301BD1BD9}" srcOrd="7" destOrd="0" presId="urn:microsoft.com/office/officeart/2005/8/layout/vList2"/>
    <dgm:cxn modelId="{B59934AD-A33A-46C6-93D8-CFAB885EE2FC}" type="presParOf" srcId="{3AAE7583-E221-4380-AA8C-D93097336BB7}" destId="{D22E70D2-F14F-4980-B46E-C07ABA0D07A1}" srcOrd="8" destOrd="0" presId="urn:microsoft.com/office/officeart/2005/8/layout/vList2"/>
    <dgm:cxn modelId="{C9D38396-674E-426C-9DB1-24EEEB784911}" type="presParOf" srcId="{3AAE7583-E221-4380-AA8C-D93097336BB7}" destId="{A38B63F6-8FEE-46C2-A19D-E2DCFB7024C8}" srcOrd="9" destOrd="0" presId="urn:microsoft.com/office/officeart/2005/8/layout/vList2"/>
    <dgm:cxn modelId="{33C7D358-D4F5-41BB-A449-4C85B52583F2}" type="presParOf" srcId="{3AAE7583-E221-4380-AA8C-D93097336BB7}" destId="{D636F1A6-42E5-4C41-B967-8A72EB09524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ABFACC3-F513-4229-BC25-BE63A91A0BB4}" type="doc">
      <dgm:prSet loTypeId="urn:microsoft.com/office/officeart/2005/8/layout/bProcess3" loCatId="process" qsTypeId="urn:microsoft.com/office/officeart/2005/8/quickstyle/3d3" qsCatId="3D" csTypeId="urn:microsoft.com/office/officeart/2005/8/colors/accent0_1" csCatId="mainScheme" phldr="1"/>
      <dgm:spPr/>
      <dgm:t>
        <a:bodyPr/>
        <a:lstStyle/>
        <a:p>
          <a:endParaRPr lang="en-US"/>
        </a:p>
      </dgm:t>
    </dgm:pt>
    <dgm:pt modelId="{4F797C7B-52B9-420C-8952-B35E520C8C34}">
      <dgm:prSet custT="1"/>
      <dgm:spPr/>
      <dgm:t>
        <a:bodyPr/>
        <a:lstStyle/>
        <a:p>
          <a:pPr rtl="0"/>
          <a:r>
            <a:rPr lang="en-US" sz="1600" baseline="0" dirty="0" smtClean="0"/>
            <a:t>1)To say the Takbeer while going into Sajdah</a:t>
          </a:r>
          <a:r>
            <a:rPr lang="en-US" sz="1300" baseline="0" dirty="0" smtClean="0"/>
            <a:t>.</a:t>
          </a:r>
          <a:endParaRPr lang="en-US" sz="1300" dirty="0"/>
        </a:p>
      </dgm:t>
    </dgm:pt>
    <dgm:pt modelId="{29AD2089-5D9D-4EFE-B9A9-0D32C5BD859D}" type="parTrans" cxnId="{A2F743F1-D91E-41E5-A922-B0CEC6AE588F}">
      <dgm:prSet/>
      <dgm:spPr/>
      <dgm:t>
        <a:bodyPr/>
        <a:lstStyle/>
        <a:p>
          <a:endParaRPr lang="en-US"/>
        </a:p>
      </dgm:t>
    </dgm:pt>
    <dgm:pt modelId="{20B45A9B-E114-4A8B-8213-50B65168F26A}" type="sibTrans" cxnId="{A2F743F1-D91E-41E5-A922-B0CEC6AE588F}">
      <dgm:prSet/>
      <dgm:spPr/>
      <dgm:t>
        <a:bodyPr/>
        <a:lstStyle/>
        <a:p>
          <a:endParaRPr lang="en-US"/>
        </a:p>
      </dgm:t>
    </dgm:pt>
    <dgm:pt modelId="{E45ADA93-FE4A-4E36-A8FE-174CB079A4E4}">
      <dgm:prSet custT="1"/>
      <dgm:spPr/>
      <dgm:t>
        <a:bodyPr/>
        <a:lstStyle/>
        <a:p>
          <a:pPr rtl="0"/>
          <a:r>
            <a:rPr lang="en-US" sz="1600" baseline="0" dirty="0" smtClean="0"/>
            <a:t>2) Thereafter to place both the hands on the ground.  </a:t>
          </a:r>
          <a:endParaRPr lang="en-US" sz="1600" dirty="0"/>
        </a:p>
      </dgm:t>
    </dgm:pt>
    <dgm:pt modelId="{CC17678F-B1E6-42DA-8B5C-F014A5F2190E}" type="parTrans" cxnId="{1A0E2057-6C84-4E18-BBA6-8A1DAF8E9067}">
      <dgm:prSet/>
      <dgm:spPr/>
      <dgm:t>
        <a:bodyPr/>
        <a:lstStyle/>
        <a:p>
          <a:endParaRPr lang="en-US"/>
        </a:p>
      </dgm:t>
    </dgm:pt>
    <dgm:pt modelId="{D9FA27E3-59EA-43A7-B588-D8483ABF6BF6}" type="sibTrans" cxnId="{1A0E2057-6C84-4E18-BBA6-8A1DAF8E9067}">
      <dgm:prSet/>
      <dgm:spPr/>
      <dgm:t>
        <a:bodyPr/>
        <a:lstStyle/>
        <a:p>
          <a:endParaRPr lang="en-US"/>
        </a:p>
      </dgm:t>
    </dgm:pt>
    <dgm:pt modelId="{04D4B5C9-98B1-470D-B8AB-DE2E3BF3ED05}">
      <dgm:prSet custT="1"/>
      <dgm:spPr/>
      <dgm:t>
        <a:bodyPr/>
        <a:lstStyle/>
        <a:p>
          <a:pPr rtl="0"/>
          <a:r>
            <a:rPr lang="en-US" sz="1600" baseline="0" dirty="0" smtClean="0"/>
            <a:t>3)To place both knees on the ground first </a:t>
          </a:r>
          <a:endParaRPr lang="en-US" sz="1600" dirty="0"/>
        </a:p>
      </dgm:t>
    </dgm:pt>
    <dgm:pt modelId="{F31A1228-A1E9-4AE4-9CBA-BDCA7FBDE744}" type="parTrans" cxnId="{C36757AC-B592-4FE4-902B-78E4A09886F8}">
      <dgm:prSet/>
      <dgm:spPr/>
      <dgm:t>
        <a:bodyPr/>
        <a:lstStyle/>
        <a:p>
          <a:endParaRPr lang="en-US"/>
        </a:p>
      </dgm:t>
    </dgm:pt>
    <dgm:pt modelId="{E461B60D-AB06-45B3-A9AA-8AC6B339575A}" type="sibTrans" cxnId="{C36757AC-B592-4FE4-902B-78E4A09886F8}">
      <dgm:prSet/>
      <dgm:spPr/>
      <dgm:t>
        <a:bodyPr/>
        <a:lstStyle/>
        <a:p>
          <a:endParaRPr lang="en-US"/>
        </a:p>
      </dgm:t>
    </dgm:pt>
    <dgm:pt modelId="{0C5D5074-5BD6-4B58-A117-854EE514E23A}">
      <dgm:prSet custT="1"/>
      <dgm:spPr/>
      <dgm:t>
        <a:bodyPr/>
        <a:lstStyle/>
        <a:p>
          <a:pPr rtl="0"/>
          <a:r>
            <a:rPr lang="en-US" sz="1600" baseline="0" dirty="0" smtClean="0"/>
            <a:t>4) To place the nose on the ground. </a:t>
          </a:r>
          <a:endParaRPr lang="en-US" sz="1600" dirty="0"/>
        </a:p>
      </dgm:t>
    </dgm:pt>
    <dgm:pt modelId="{10C4E656-30F9-47C0-8B4C-3911F73C54BB}" type="parTrans" cxnId="{5DFD229A-3F08-47A1-82E0-1E48D5B298A0}">
      <dgm:prSet/>
      <dgm:spPr/>
      <dgm:t>
        <a:bodyPr/>
        <a:lstStyle/>
        <a:p>
          <a:endParaRPr lang="en-US"/>
        </a:p>
      </dgm:t>
    </dgm:pt>
    <dgm:pt modelId="{923FEC35-338F-490C-87EF-A8934C3A9FFD}" type="sibTrans" cxnId="{5DFD229A-3F08-47A1-82E0-1E48D5B298A0}">
      <dgm:prSet/>
      <dgm:spPr/>
      <dgm:t>
        <a:bodyPr/>
        <a:lstStyle/>
        <a:p>
          <a:endParaRPr lang="en-US"/>
        </a:p>
      </dgm:t>
    </dgm:pt>
    <dgm:pt modelId="{7732C623-7BE2-47FC-96DA-A83E73733360}">
      <dgm:prSet custT="1"/>
      <dgm:spPr/>
      <dgm:t>
        <a:bodyPr/>
        <a:lstStyle/>
        <a:p>
          <a:pPr rtl="0"/>
          <a:r>
            <a:rPr lang="en-US" sz="1600" baseline="0" dirty="0" smtClean="0"/>
            <a:t>5. Lastly to place the forehead on the ground</a:t>
          </a:r>
          <a:endParaRPr lang="en-US" sz="1600" dirty="0"/>
        </a:p>
      </dgm:t>
    </dgm:pt>
    <dgm:pt modelId="{30FA2973-3F8F-4EAF-97F1-8E784EB6F654}" type="parTrans" cxnId="{2BEA3F06-DC0A-446C-AEE8-F2DACF2A681C}">
      <dgm:prSet/>
      <dgm:spPr/>
      <dgm:t>
        <a:bodyPr/>
        <a:lstStyle/>
        <a:p>
          <a:endParaRPr lang="en-US"/>
        </a:p>
      </dgm:t>
    </dgm:pt>
    <dgm:pt modelId="{72F6BE27-A9D4-4BF1-87DB-E6131F595D94}" type="sibTrans" cxnId="{2BEA3F06-DC0A-446C-AEE8-F2DACF2A681C}">
      <dgm:prSet/>
      <dgm:spPr/>
      <dgm:t>
        <a:bodyPr/>
        <a:lstStyle/>
        <a:p>
          <a:endParaRPr lang="en-US"/>
        </a:p>
      </dgm:t>
    </dgm:pt>
    <dgm:pt modelId="{1AA9F766-3EC6-4C6C-A4ED-9011B527D047}">
      <dgm:prSet custT="1"/>
      <dgm:spPr/>
      <dgm:t>
        <a:bodyPr/>
        <a:lstStyle/>
        <a:p>
          <a:pPr rtl="0"/>
          <a:r>
            <a:rPr lang="en-US" sz="1600" baseline="0" dirty="0" smtClean="0"/>
            <a:t>6. The head should be placed between the two hands on the ground. </a:t>
          </a:r>
          <a:endParaRPr lang="en-US" sz="1600" dirty="0"/>
        </a:p>
      </dgm:t>
    </dgm:pt>
    <dgm:pt modelId="{7A7A842D-949F-450B-A1D4-49683B383A10}" type="parTrans" cxnId="{93143800-CDC3-474D-BF61-58C1217E5A8F}">
      <dgm:prSet/>
      <dgm:spPr/>
      <dgm:t>
        <a:bodyPr/>
        <a:lstStyle/>
        <a:p>
          <a:endParaRPr lang="en-US"/>
        </a:p>
      </dgm:t>
    </dgm:pt>
    <dgm:pt modelId="{4C96DA2A-9BC4-40AB-A252-F5FEF7A3DC42}" type="sibTrans" cxnId="{93143800-CDC3-474D-BF61-58C1217E5A8F}">
      <dgm:prSet/>
      <dgm:spPr/>
      <dgm:t>
        <a:bodyPr/>
        <a:lstStyle/>
        <a:p>
          <a:endParaRPr lang="en-US"/>
        </a:p>
      </dgm:t>
    </dgm:pt>
    <dgm:pt modelId="{8E9A16C6-4461-4B1B-9ED6-9FC21D3AF1FB}">
      <dgm:prSet custT="1"/>
      <dgm:spPr/>
      <dgm:t>
        <a:bodyPr/>
        <a:lstStyle/>
        <a:p>
          <a:pPr rtl="0"/>
          <a:r>
            <a:rPr lang="en-US" sz="1600" baseline="0" dirty="0" smtClean="0"/>
            <a:t>7) To keep a gap between the stomach (abdomen) and the thighs. The arms should not touch the sides of the body. </a:t>
          </a:r>
          <a:endParaRPr lang="en-US" sz="1600" dirty="0"/>
        </a:p>
      </dgm:t>
    </dgm:pt>
    <dgm:pt modelId="{26C9F757-0594-4660-A41B-E0ABFF1A164B}" type="parTrans" cxnId="{A7A7CFAD-E97E-4A4F-937F-8CD6C51192D7}">
      <dgm:prSet/>
      <dgm:spPr/>
      <dgm:t>
        <a:bodyPr/>
        <a:lstStyle/>
        <a:p>
          <a:endParaRPr lang="en-US"/>
        </a:p>
      </dgm:t>
    </dgm:pt>
    <dgm:pt modelId="{CBD58B2C-2B7D-4D6F-9534-62C0BB5476D6}" type="sibTrans" cxnId="{A7A7CFAD-E97E-4A4F-937F-8CD6C51192D7}">
      <dgm:prSet/>
      <dgm:spPr/>
      <dgm:t>
        <a:bodyPr/>
        <a:lstStyle/>
        <a:p>
          <a:endParaRPr lang="en-US"/>
        </a:p>
      </dgm:t>
    </dgm:pt>
    <dgm:pt modelId="{90BD3E5B-8438-4BBA-A124-4857CB357579}">
      <dgm:prSet custT="1"/>
      <dgm:spPr/>
      <dgm:t>
        <a:bodyPr/>
        <a:lstStyle/>
        <a:p>
          <a:pPr rtl="0"/>
          <a:r>
            <a:rPr lang="en-US" sz="1600" baseline="0" dirty="0" smtClean="0"/>
            <a:t>8)  The elbows should be kept off the ground (i.e. raised). </a:t>
          </a:r>
          <a:endParaRPr lang="en-US" sz="1600" dirty="0"/>
        </a:p>
      </dgm:t>
    </dgm:pt>
    <dgm:pt modelId="{89D98DF6-D1CD-4A05-85C4-B0B3881B39DB}" type="parTrans" cxnId="{0910162A-02D6-404B-8F89-B36D860BE9AA}">
      <dgm:prSet/>
      <dgm:spPr/>
      <dgm:t>
        <a:bodyPr/>
        <a:lstStyle/>
        <a:p>
          <a:endParaRPr lang="en-US"/>
        </a:p>
      </dgm:t>
    </dgm:pt>
    <dgm:pt modelId="{68D0764F-6106-4757-99D5-099AC428D0C6}" type="sibTrans" cxnId="{0910162A-02D6-404B-8F89-B36D860BE9AA}">
      <dgm:prSet/>
      <dgm:spPr/>
      <dgm:t>
        <a:bodyPr/>
        <a:lstStyle/>
        <a:p>
          <a:endParaRPr lang="en-US"/>
        </a:p>
      </dgm:t>
    </dgm:pt>
    <dgm:pt modelId="{0C2F6887-BD6E-4594-A908-5E15936C6BD3}">
      <dgm:prSet custT="1"/>
      <dgm:spPr/>
      <dgm:t>
        <a:bodyPr/>
        <a:lstStyle/>
        <a:p>
          <a:pPr rtl="0"/>
          <a:r>
            <a:rPr lang="en-US" sz="1300" baseline="0" dirty="0" smtClean="0"/>
            <a:t>9</a:t>
          </a:r>
          <a:r>
            <a:rPr lang="en-US" sz="1600" baseline="0" dirty="0" smtClean="0"/>
            <a:t>) To recite </a:t>
          </a:r>
          <a:r>
            <a:rPr lang="ur-PK" sz="1600" baseline="0" dirty="0" smtClean="0"/>
            <a:t>سبحان ربی الالی</a:t>
          </a:r>
          <a:r>
            <a:rPr lang="en-US" sz="1600" baseline="0" dirty="0" smtClean="0"/>
            <a:t> at least thrice in Sajdah</a:t>
          </a:r>
          <a:endParaRPr lang="en-US" sz="1600" dirty="0"/>
        </a:p>
      </dgm:t>
    </dgm:pt>
    <dgm:pt modelId="{569B055D-336E-448F-8E2D-942C0B13948A}" type="parTrans" cxnId="{3995ABB9-E419-4724-80DD-F4AAE096DDF6}">
      <dgm:prSet/>
      <dgm:spPr/>
      <dgm:t>
        <a:bodyPr/>
        <a:lstStyle/>
        <a:p>
          <a:endParaRPr lang="en-US"/>
        </a:p>
      </dgm:t>
    </dgm:pt>
    <dgm:pt modelId="{F34A8301-1B1B-4ED2-9DDB-58609F30880C}" type="sibTrans" cxnId="{3995ABB9-E419-4724-80DD-F4AAE096DDF6}">
      <dgm:prSet/>
      <dgm:spPr/>
      <dgm:t>
        <a:bodyPr/>
        <a:lstStyle/>
        <a:p>
          <a:endParaRPr lang="en-US"/>
        </a:p>
      </dgm:t>
    </dgm:pt>
    <dgm:pt modelId="{130AD034-2DFA-487C-B89E-CAF9282A9AB9}">
      <dgm:prSet custT="1"/>
      <dgm:spPr/>
      <dgm:t>
        <a:bodyPr/>
        <a:lstStyle/>
        <a:p>
          <a:pPr rtl="0"/>
          <a:r>
            <a:rPr lang="en-US" sz="1600" baseline="0" dirty="0" smtClean="0"/>
            <a:t>10) To recite Takbeer whilst getting up from Sajdah </a:t>
          </a:r>
          <a:endParaRPr lang="en-US" sz="1600" dirty="0"/>
        </a:p>
      </dgm:t>
    </dgm:pt>
    <dgm:pt modelId="{A31BEEE6-C31E-4BD7-BD17-6CFA2DBCC23B}" type="parTrans" cxnId="{385478E1-1DD1-4601-B57E-7557B10BB1D1}">
      <dgm:prSet/>
      <dgm:spPr/>
      <dgm:t>
        <a:bodyPr/>
        <a:lstStyle/>
        <a:p>
          <a:endParaRPr lang="en-US"/>
        </a:p>
      </dgm:t>
    </dgm:pt>
    <dgm:pt modelId="{4C3D24DF-F059-4947-B370-6702D7022856}" type="sibTrans" cxnId="{385478E1-1DD1-4601-B57E-7557B10BB1D1}">
      <dgm:prSet/>
      <dgm:spPr/>
      <dgm:t>
        <a:bodyPr/>
        <a:lstStyle/>
        <a:p>
          <a:endParaRPr lang="en-US"/>
        </a:p>
      </dgm:t>
    </dgm:pt>
    <dgm:pt modelId="{47B49D84-405F-4C39-9F26-9C768218404D}">
      <dgm:prSet custT="1"/>
      <dgm:spPr/>
      <dgm:t>
        <a:bodyPr/>
        <a:lstStyle/>
        <a:p>
          <a:pPr rtl="0"/>
          <a:endParaRPr lang="en-US" sz="1600" baseline="0" dirty="0" smtClean="0"/>
        </a:p>
        <a:p>
          <a:pPr rtl="0"/>
          <a:r>
            <a:rPr lang="en-US" sz="1600" baseline="0" dirty="0" smtClean="0"/>
            <a:t>11</a:t>
          </a:r>
          <a:r>
            <a:rPr lang="en-US" sz="1400" baseline="0" dirty="0" smtClean="0"/>
            <a:t>)  When getting up from Sajdah, first the forehead, then the nose, then the hands and lastly the </a:t>
          </a:r>
          <a:r>
            <a:rPr lang="en-US" sz="1400" baseline="0" dirty="0" smtClean="0"/>
            <a:t>knees should be raised</a:t>
          </a:r>
          <a:r>
            <a:rPr lang="en-US" sz="1200" baseline="0" dirty="0" smtClean="0"/>
            <a:t>. </a:t>
          </a:r>
          <a:endParaRPr lang="en-US" sz="1200" baseline="0" dirty="0" smtClean="0"/>
        </a:p>
        <a:p>
          <a:pPr rtl="0"/>
          <a:r>
            <a:rPr lang="en-US" sz="1200" baseline="0" dirty="0" smtClean="0"/>
            <a:t> </a:t>
          </a:r>
          <a:endParaRPr lang="en-US" sz="1200" dirty="0"/>
        </a:p>
      </dgm:t>
    </dgm:pt>
    <dgm:pt modelId="{0DE57B35-F3CD-4BD7-843A-C2377738E22A}" type="parTrans" cxnId="{C13CCB89-48F0-4E27-BB55-A66A43F5D8AF}">
      <dgm:prSet/>
      <dgm:spPr/>
      <dgm:t>
        <a:bodyPr/>
        <a:lstStyle/>
        <a:p>
          <a:endParaRPr lang="en-US"/>
        </a:p>
      </dgm:t>
    </dgm:pt>
    <dgm:pt modelId="{3098F245-DB53-404F-8EF9-6E7A08B923B3}" type="sibTrans" cxnId="{C13CCB89-48F0-4E27-BB55-A66A43F5D8AF}">
      <dgm:prSet/>
      <dgm:spPr/>
      <dgm:t>
        <a:bodyPr/>
        <a:lstStyle/>
        <a:p>
          <a:endParaRPr lang="en-US"/>
        </a:p>
      </dgm:t>
    </dgm:pt>
    <dgm:pt modelId="{3B34A07E-87B3-4722-BCDD-EC105D11F868}">
      <dgm:prSet custT="1"/>
      <dgm:spPr/>
      <dgm:t>
        <a:bodyPr/>
        <a:lstStyle/>
        <a:p>
          <a:pPr rtl="0"/>
          <a:r>
            <a:rPr lang="en-US" sz="1600" baseline="0" dirty="0" smtClean="0"/>
            <a:t>12) One should pause and sit with ease between the two </a:t>
          </a:r>
          <a:r>
            <a:rPr lang="en-US" sz="1600" baseline="0" dirty="0" err="1" smtClean="0"/>
            <a:t>Sajdahs</a:t>
          </a:r>
          <a:endParaRPr lang="en-US" sz="1600" dirty="0"/>
        </a:p>
      </dgm:t>
    </dgm:pt>
    <dgm:pt modelId="{863ABE1F-6008-4200-8F62-EE151736D119}" type="parTrans" cxnId="{1FA8F5C7-46F5-4D9B-8B14-7A2D650417DF}">
      <dgm:prSet/>
      <dgm:spPr/>
      <dgm:t>
        <a:bodyPr/>
        <a:lstStyle/>
        <a:p>
          <a:endParaRPr lang="en-US"/>
        </a:p>
      </dgm:t>
    </dgm:pt>
    <dgm:pt modelId="{EBCD0E30-9431-4EB6-B522-57DF207117BF}" type="sibTrans" cxnId="{1FA8F5C7-46F5-4D9B-8B14-7A2D650417DF}">
      <dgm:prSet/>
      <dgm:spPr/>
      <dgm:t>
        <a:bodyPr/>
        <a:lstStyle/>
        <a:p>
          <a:endParaRPr lang="en-US"/>
        </a:p>
      </dgm:t>
    </dgm:pt>
    <dgm:pt modelId="{09D53B90-2C1D-4C36-A5D5-96C0795F016C}" type="pres">
      <dgm:prSet presAssocID="{2ABFACC3-F513-4229-BC25-BE63A91A0BB4}" presName="Name0" presStyleCnt="0">
        <dgm:presLayoutVars>
          <dgm:dir/>
          <dgm:resizeHandles val="exact"/>
        </dgm:presLayoutVars>
      </dgm:prSet>
      <dgm:spPr/>
    </dgm:pt>
    <dgm:pt modelId="{06175761-DDAC-4404-AF83-CE6A648C2916}" type="pres">
      <dgm:prSet presAssocID="{4F797C7B-52B9-420C-8952-B35E520C8C34}" presName="node" presStyleLbl="node1" presStyleIdx="0" presStyleCnt="12">
        <dgm:presLayoutVars>
          <dgm:bulletEnabled val="1"/>
        </dgm:presLayoutVars>
      </dgm:prSet>
      <dgm:spPr/>
    </dgm:pt>
    <dgm:pt modelId="{C4CD6031-BD41-491F-8017-7332B8E2EAD0}" type="pres">
      <dgm:prSet presAssocID="{20B45A9B-E114-4A8B-8213-50B65168F26A}" presName="sibTrans" presStyleLbl="sibTrans1D1" presStyleIdx="0" presStyleCnt="11"/>
      <dgm:spPr/>
    </dgm:pt>
    <dgm:pt modelId="{14D524E6-821F-4CE3-821D-E95438BBA5CB}" type="pres">
      <dgm:prSet presAssocID="{20B45A9B-E114-4A8B-8213-50B65168F26A}" presName="connectorText" presStyleLbl="sibTrans1D1" presStyleIdx="0" presStyleCnt="11"/>
      <dgm:spPr/>
    </dgm:pt>
    <dgm:pt modelId="{C1024647-3F29-4823-B976-2D771706C149}" type="pres">
      <dgm:prSet presAssocID="{E45ADA93-FE4A-4E36-A8FE-174CB079A4E4}" presName="node" presStyleLbl="node1" presStyleIdx="1" presStyleCnt="12" custLinFactNeighborX="449">
        <dgm:presLayoutVars>
          <dgm:bulletEnabled val="1"/>
        </dgm:presLayoutVars>
      </dgm:prSet>
      <dgm:spPr/>
    </dgm:pt>
    <dgm:pt modelId="{C7DF24CD-D08C-48C5-95FD-A5092E069083}" type="pres">
      <dgm:prSet presAssocID="{D9FA27E3-59EA-43A7-B588-D8483ABF6BF6}" presName="sibTrans" presStyleLbl="sibTrans1D1" presStyleIdx="1" presStyleCnt="11"/>
      <dgm:spPr/>
    </dgm:pt>
    <dgm:pt modelId="{0F351D17-D79E-4243-92C1-F85CDAB8037A}" type="pres">
      <dgm:prSet presAssocID="{D9FA27E3-59EA-43A7-B588-D8483ABF6BF6}" presName="connectorText" presStyleLbl="sibTrans1D1" presStyleIdx="1" presStyleCnt="11"/>
      <dgm:spPr/>
    </dgm:pt>
    <dgm:pt modelId="{45B8B9D7-96E2-46B1-B4DF-48935047212A}" type="pres">
      <dgm:prSet presAssocID="{04D4B5C9-98B1-470D-B8AB-DE2E3BF3ED05}" presName="node" presStyleLbl="node1" presStyleIdx="2" presStyleCnt="12">
        <dgm:presLayoutVars>
          <dgm:bulletEnabled val="1"/>
        </dgm:presLayoutVars>
      </dgm:prSet>
      <dgm:spPr/>
    </dgm:pt>
    <dgm:pt modelId="{D9F191F0-AA98-4D10-9136-17DE75D1373D}" type="pres">
      <dgm:prSet presAssocID="{E461B60D-AB06-45B3-A9AA-8AC6B339575A}" presName="sibTrans" presStyleLbl="sibTrans1D1" presStyleIdx="2" presStyleCnt="11"/>
      <dgm:spPr/>
    </dgm:pt>
    <dgm:pt modelId="{75ABDFE7-24E2-4502-B1F4-9AAF74899AB3}" type="pres">
      <dgm:prSet presAssocID="{E461B60D-AB06-45B3-A9AA-8AC6B339575A}" presName="connectorText" presStyleLbl="sibTrans1D1" presStyleIdx="2" presStyleCnt="11"/>
      <dgm:spPr/>
    </dgm:pt>
    <dgm:pt modelId="{D83C7643-8C9E-4DBB-9657-659977678F66}" type="pres">
      <dgm:prSet presAssocID="{0C5D5074-5BD6-4B58-A117-854EE514E23A}" presName="node" presStyleLbl="node1" presStyleIdx="3" presStyleCnt="12">
        <dgm:presLayoutVars>
          <dgm:bulletEnabled val="1"/>
        </dgm:presLayoutVars>
      </dgm:prSet>
      <dgm:spPr/>
    </dgm:pt>
    <dgm:pt modelId="{6208C35C-F7D6-4BB6-A22D-EA783DEFE29C}" type="pres">
      <dgm:prSet presAssocID="{923FEC35-338F-490C-87EF-A8934C3A9FFD}" presName="sibTrans" presStyleLbl="sibTrans1D1" presStyleIdx="3" presStyleCnt="11"/>
      <dgm:spPr/>
    </dgm:pt>
    <dgm:pt modelId="{FF021972-781A-4FB0-95B3-9B9940B9B76F}" type="pres">
      <dgm:prSet presAssocID="{923FEC35-338F-490C-87EF-A8934C3A9FFD}" presName="connectorText" presStyleLbl="sibTrans1D1" presStyleIdx="3" presStyleCnt="11"/>
      <dgm:spPr/>
    </dgm:pt>
    <dgm:pt modelId="{E4E54607-A871-40D8-BA4D-EE0E0D59C0A2}" type="pres">
      <dgm:prSet presAssocID="{7732C623-7BE2-47FC-96DA-A83E73733360}" presName="node" presStyleLbl="node1" presStyleIdx="4" presStyleCnt="12">
        <dgm:presLayoutVars>
          <dgm:bulletEnabled val="1"/>
        </dgm:presLayoutVars>
      </dgm:prSet>
      <dgm:spPr/>
    </dgm:pt>
    <dgm:pt modelId="{FE80766F-2036-4AE9-92D6-D08A6FCA863D}" type="pres">
      <dgm:prSet presAssocID="{72F6BE27-A9D4-4BF1-87DB-E6131F595D94}" presName="sibTrans" presStyleLbl="sibTrans1D1" presStyleIdx="4" presStyleCnt="11"/>
      <dgm:spPr/>
    </dgm:pt>
    <dgm:pt modelId="{BDC0679E-BA7B-4E71-BBDF-850EBA624A1F}" type="pres">
      <dgm:prSet presAssocID="{72F6BE27-A9D4-4BF1-87DB-E6131F595D94}" presName="connectorText" presStyleLbl="sibTrans1D1" presStyleIdx="4" presStyleCnt="11"/>
      <dgm:spPr/>
    </dgm:pt>
    <dgm:pt modelId="{0536B8A3-1E15-4096-805A-EF9F0E6B156E}" type="pres">
      <dgm:prSet presAssocID="{1AA9F766-3EC6-4C6C-A4ED-9011B527D047}" presName="node" presStyleLbl="node1" presStyleIdx="5" presStyleCnt="12">
        <dgm:presLayoutVars>
          <dgm:bulletEnabled val="1"/>
        </dgm:presLayoutVars>
      </dgm:prSet>
      <dgm:spPr/>
    </dgm:pt>
    <dgm:pt modelId="{ACF21529-EDF3-4491-8AC8-D9B83498161C}" type="pres">
      <dgm:prSet presAssocID="{4C96DA2A-9BC4-40AB-A252-F5FEF7A3DC42}" presName="sibTrans" presStyleLbl="sibTrans1D1" presStyleIdx="5" presStyleCnt="11"/>
      <dgm:spPr/>
    </dgm:pt>
    <dgm:pt modelId="{AB762076-97AB-4E2D-AFE2-8F3F0DF68B0E}" type="pres">
      <dgm:prSet presAssocID="{4C96DA2A-9BC4-40AB-A252-F5FEF7A3DC42}" presName="connectorText" presStyleLbl="sibTrans1D1" presStyleIdx="5" presStyleCnt="11"/>
      <dgm:spPr/>
    </dgm:pt>
    <dgm:pt modelId="{0EF07CDD-E8AE-498F-B825-6C1A19C0CA6C}" type="pres">
      <dgm:prSet presAssocID="{8E9A16C6-4461-4B1B-9ED6-9FC21D3AF1FB}" presName="node" presStyleLbl="node1" presStyleIdx="6" presStyleCnt="12">
        <dgm:presLayoutVars>
          <dgm:bulletEnabled val="1"/>
        </dgm:presLayoutVars>
      </dgm:prSet>
      <dgm:spPr/>
    </dgm:pt>
    <dgm:pt modelId="{B8E0DFC5-BCE5-453C-ACB4-5C36BAA9E6B2}" type="pres">
      <dgm:prSet presAssocID="{CBD58B2C-2B7D-4D6F-9534-62C0BB5476D6}" presName="sibTrans" presStyleLbl="sibTrans1D1" presStyleIdx="6" presStyleCnt="11"/>
      <dgm:spPr/>
    </dgm:pt>
    <dgm:pt modelId="{11EE2334-C057-4AFE-98E3-920D9DFBD2E7}" type="pres">
      <dgm:prSet presAssocID="{CBD58B2C-2B7D-4D6F-9534-62C0BB5476D6}" presName="connectorText" presStyleLbl="sibTrans1D1" presStyleIdx="6" presStyleCnt="11"/>
      <dgm:spPr/>
    </dgm:pt>
    <dgm:pt modelId="{98D68D5E-F701-42DF-BF92-250713E98614}" type="pres">
      <dgm:prSet presAssocID="{90BD3E5B-8438-4BBA-A124-4857CB357579}" presName="node" presStyleLbl="node1" presStyleIdx="7" presStyleCnt="12">
        <dgm:presLayoutVars>
          <dgm:bulletEnabled val="1"/>
        </dgm:presLayoutVars>
      </dgm:prSet>
      <dgm:spPr/>
    </dgm:pt>
    <dgm:pt modelId="{E36DD546-4C6D-4224-9283-DE9EB8FBBF1A}" type="pres">
      <dgm:prSet presAssocID="{68D0764F-6106-4757-99D5-099AC428D0C6}" presName="sibTrans" presStyleLbl="sibTrans1D1" presStyleIdx="7" presStyleCnt="11"/>
      <dgm:spPr/>
    </dgm:pt>
    <dgm:pt modelId="{3487A792-C88C-42D8-8A59-6956BBA8314E}" type="pres">
      <dgm:prSet presAssocID="{68D0764F-6106-4757-99D5-099AC428D0C6}" presName="connectorText" presStyleLbl="sibTrans1D1" presStyleIdx="7" presStyleCnt="11"/>
      <dgm:spPr/>
    </dgm:pt>
    <dgm:pt modelId="{FD15D6BD-72C7-4CC0-9D97-FBEA4EFE4B3C}" type="pres">
      <dgm:prSet presAssocID="{0C2F6887-BD6E-4594-A908-5E15936C6BD3}" presName="node" presStyleLbl="node1" presStyleIdx="8" presStyleCnt="12">
        <dgm:presLayoutVars>
          <dgm:bulletEnabled val="1"/>
        </dgm:presLayoutVars>
      </dgm:prSet>
      <dgm:spPr/>
    </dgm:pt>
    <dgm:pt modelId="{B856DC7B-5E92-4C23-A90C-CFB60482380F}" type="pres">
      <dgm:prSet presAssocID="{F34A8301-1B1B-4ED2-9DDB-58609F30880C}" presName="sibTrans" presStyleLbl="sibTrans1D1" presStyleIdx="8" presStyleCnt="11"/>
      <dgm:spPr/>
    </dgm:pt>
    <dgm:pt modelId="{218F1207-14DA-450A-A152-835BDFB3D11E}" type="pres">
      <dgm:prSet presAssocID="{F34A8301-1B1B-4ED2-9DDB-58609F30880C}" presName="connectorText" presStyleLbl="sibTrans1D1" presStyleIdx="8" presStyleCnt="11"/>
      <dgm:spPr/>
    </dgm:pt>
    <dgm:pt modelId="{B2C872DB-1C1A-44B4-A470-82F98395E45E}" type="pres">
      <dgm:prSet presAssocID="{130AD034-2DFA-487C-B89E-CAF9282A9AB9}" presName="node" presStyleLbl="node1" presStyleIdx="9" presStyleCnt="12">
        <dgm:presLayoutVars>
          <dgm:bulletEnabled val="1"/>
        </dgm:presLayoutVars>
      </dgm:prSet>
      <dgm:spPr/>
    </dgm:pt>
    <dgm:pt modelId="{420B821C-3558-4EAB-9DAA-14148B50A996}" type="pres">
      <dgm:prSet presAssocID="{4C3D24DF-F059-4947-B370-6702D7022856}" presName="sibTrans" presStyleLbl="sibTrans1D1" presStyleIdx="9" presStyleCnt="11"/>
      <dgm:spPr/>
    </dgm:pt>
    <dgm:pt modelId="{318AB4C0-FDC8-4E2B-A8E4-99D26EF5FF2F}" type="pres">
      <dgm:prSet presAssocID="{4C3D24DF-F059-4947-B370-6702D7022856}" presName="connectorText" presStyleLbl="sibTrans1D1" presStyleIdx="9" presStyleCnt="11"/>
      <dgm:spPr/>
    </dgm:pt>
    <dgm:pt modelId="{E08A84A5-4C77-4D35-A0F6-472E3C908D2E}" type="pres">
      <dgm:prSet presAssocID="{47B49D84-405F-4C39-9F26-9C768218404D}" presName="node" presStyleLbl="node1" presStyleIdx="10" presStyleCnt="12">
        <dgm:presLayoutVars>
          <dgm:bulletEnabled val="1"/>
        </dgm:presLayoutVars>
      </dgm:prSet>
      <dgm:spPr/>
    </dgm:pt>
    <dgm:pt modelId="{3C1AF6CD-53B4-4615-A66B-7EA077B9A147}" type="pres">
      <dgm:prSet presAssocID="{3098F245-DB53-404F-8EF9-6E7A08B923B3}" presName="sibTrans" presStyleLbl="sibTrans1D1" presStyleIdx="10" presStyleCnt="11"/>
      <dgm:spPr/>
    </dgm:pt>
    <dgm:pt modelId="{CA9D1109-DA0E-41BE-BD96-DB04CC791516}" type="pres">
      <dgm:prSet presAssocID="{3098F245-DB53-404F-8EF9-6E7A08B923B3}" presName="connectorText" presStyleLbl="sibTrans1D1" presStyleIdx="10" presStyleCnt="11"/>
      <dgm:spPr/>
    </dgm:pt>
    <dgm:pt modelId="{00A2B74A-69DA-4C3F-8B0F-48C1CD65DF4F}" type="pres">
      <dgm:prSet presAssocID="{3B34A07E-87B3-4722-BCDD-EC105D11F868}" presName="node" presStyleLbl="node1" presStyleIdx="11" presStyleCnt="12">
        <dgm:presLayoutVars>
          <dgm:bulletEnabled val="1"/>
        </dgm:presLayoutVars>
      </dgm:prSet>
      <dgm:spPr/>
    </dgm:pt>
  </dgm:ptLst>
  <dgm:cxnLst>
    <dgm:cxn modelId="{269A727E-C7FF-4CC3-AF6B-6B665CEBC0B8}" type="presOf" srcId="{D9FA27E3-59EA-43A7-B588-D8483ABF6BF6}" destId="{0F351D17-D79E-4243-92C1-F85CDAB8037A}" srcOrd="1" destOrd="0" presId="urn:microsoft.com/office/officeart/2005/8/layout/bProcess3"/>
    <dgm:cxn modelId="{55A9AC53-C87B-4DF1-B7F8-9B2A38E8F66F}" type="presOf" srcId="{4C3D24DF-F059-4947-B370-6702D7022856}" destId="{420B821C-3558-4EAB-9DAA-14148B50A996}" srcOrd="0" destOrd="0" presId="urn:microsoft.com/office/officeart/2005/8/layout/bProcess3"/>
    <dgm:cxn modelId="{C275A14E-9256-453A-ACE0-04FC30E878C3}" type="presOf" srcId="{CBD58B2C-2B7D-4D6F-9534-62C0BB5476D6}" destId="{B8E0DFC5-BCE5-453C-ACB4-5C36BAA9E6B2}" srcOrd="0" destOrd="0" presId="urn:microsoft.com/office/officeart/2005/8/layout/bProcess3"/>
    <dgm:cxn modelId="{2BEA3F06-DC0A-446C-AEE8-F2DACF2A681C}" srcId="{2ABFACC3-F513-4229-BC25-BE63A91A0BB4}" destId="{7732C623-7BE2-47FC-96DA-A83E73733360}" srcOrd="4" destOrd="0" parTransId="{30FA2973-3F8F-4EAF-97F1-8E784EB6F654}" sibTransId="{72F6BE27-A9D4-4BF1-87DB-E6131F595D94}"/>
    <dgm:cxn modelId="{83F9729F-5055-4893-8462-9E90CDBAD25D}" type="presOf" srcId="{F34A8301-1B1B-4ED2-9DDB-58609F30880C}" destId="{218F1207-14DA-450A-A152-835BDFB3D11E}" srcOrd="1" destOrd="0" presId="urn:microsoft.com/office/officeart/2005/8/layout/bProcess3"/>
    <dgm:cxn modelId="{1CD4ADFC-E761-4D4F-8BD3-BFD6293E49C1}" type="presOf" srcId="{E461B60D-AB06-45B3-A9AA-8AC6B339575A}" destId="{D9F191F0-AA98-4D10-9136-17DE75D1373D}" srcOrd="0" destOrd="0" presId="urn:microsoft.com/office/officeart/2005/8/layout/bProcess3"/>
    <dgm:cxn modelId="{1C10E725-52D4-4C86-9E05-7DDBFE3C2DF5}" type="presOf" srcId="{4C96DA2A-9BC4-40AB-A252-F5FEF7A3DC42}" destId="{ACF21529-EDF3-4491-8AC8-D9B83498161C}" srcOrd="0" destOrd="0" presId="urn:microsoft.com/office/officeart/2005/8/layout/bProcess3"/>
    <dgm:cxn modelId="{8F140344-BBFD-4630-B151-FB09F4D01543}" type="presOf" srcId="{4F797C7B-52B9-420C-8952-B35E520C8C34}" destId="{06175761-DDAC-4404-AF83-CE6A648C2916}" srcOrd="0" destOrd="0" presId="urn:microsoft.com/office/officeart/2005/8/layout/bProcess3"/>
    <dgm:cxn modelId="{590609A3-9897-4723-875E-EFBE9758BAC3}" type="presOf" srcId="{68D0764F-6106-4757-99D5-099AC428D0C6}" destId="{E36DD546-4C6D-4224-9283-DE9EB8FBBF1A}" srcOrd="0" destOrd="0" presId="urn:microsoft.com/office/officeart/2005/8/layout/bProcess3"/>
    <dgm:cxn modelId="{E577CEE5-3427-49BE-A614-43B5B1FBF62A}" type="presOf" srcId="{1AA9F766-3EC6-4C6C-A4ED-9011B527D047}" destId="{0536B8A3-1E15-4096-805A-EF9F0E6B156E}" srcOrd="0" destOrd="0" presId="urn:microsoft.com/office/officeart/2005/8/layout/bProcess3"/>
    <dgm:cxn modelId="{DB304DD9-20F3-498E-9FE1-86BF3FBA7B75}" type="presOf" srcId="{923FEC35-338F-490C-87EF-A8934C3A9FFD}" destId="{6208C35C-F7D6-4BB6-A22D-EA783DEFE29C}" srcOrd="0" destOrd="0" presId="urn:microsoft.com/office/officeart/2005/8/layout/bProcess3"/>
    <dgm:cxn modelId="{C36757AC-B592-4FE4-902B-78E4A09886F8}" srcId="{2ABFACC3-F513-4229-BC25-BE63A91A0BB4}" destId="{04D4B5C9-98B1-470D-B8AB-DE2E3BF3ED05}" srcOrd="2" destOrd="0" parTransId="{F31A1228-A1E9-4AE4-9CBA-BDCA7FBDE744}" sibTransId="{E461B60D-AB06-45B3-A9AA-8AC6B339575A}"/>
    <dgm:cxn modelId="{1A0E2057-6C84-4E18-BBA6-8A1DAF8E9067}" srcId="{2ABFACC3-F513-4229-BC25-BE63A91A0BB4}" destId="{E45ADA93-FE4A-4E36-A8FE-174CB079A4E4}" srcOrd="1" destOrd="0" parTransId="{CC17678F-B1E6-42DA-8B5C-F014A5F2190E}" sibTransId="{D9FA27E3-59EA-43A7-B588-D8483ABF6BF6}"/>
    <dgm:cxn modelId="{C13CCB89-48F0-4E27-BB55-A66A43F5D8AF}" srcId="{2ABFACC3-F513-4229-BC25-BE63A91A0BB4}" destId="{47B49D84-405F-4C39-9F26-9C768218404D}" srcOrd="10" destOrd="0" parTransId="{0DE57B35-F3CD-4BD7-843A-C2377738E22A}" sibTransId="{3098F245-DB53-404F-8EF9-6E7A08B923B3}"/>
    <dgm:cxn modelId="{41A79FBD-5427-4EE7-BCA7-D3C1B66968FF}" type="presOf" srcId="{F34A8301-1B1B-4ED2-9DDB-58609F30880C}" destId="{B856DC7B-5E92-4C23-A90C-CFB60482380F}" srcOrd="0" destOrd="0" presId="urn:microsoft.com/office/officeart/2005/8/layout/bProcess3"/>
    <dgm:cxn modelId="{895D9B2C-9FBD-493A-B742-12329DAE4AA5}" type="presOf" srcId="{72F6BE27-A9D4-4BF1-87DB-E6131F595D94}" destId="{FE80766F-2036-4AE9-92D6-D08A6FCA863D}" srcOrd="0" destOrd="0" presId="urn:microsoft.com/office/officeart/2005/8/layout/bProcess3"/>
    <dgm:cxn modelId="{E567B8E6-044B-4AAF-96A1-9B935155DF83}" type="presOf" srcId="{0C5D5074-5BD6-4B58-A117-854EE514E23A}" destId="{D83C7643-8C9E-4DBB-9657-659977678F66}" srcOrd="0" destOrd="0" presId="urn:microsoft.com/office/officeart/2005/8/layout/bProcess3"/>
    <dgm:cxn modelId="{A7A7CFAD-E97E-4A4F-937F-8CD6C51192D7}" srcId="{2ABFACC3-F513-4229-BC25-BE63A91A0BB4}" destId="{8E9A16C6-4461-4B1B-9ED6-9FC21D3AF1FB}" srcOrd="6" destOrd="0" parTransId="{26C9F757-0594-4660-A41B-E0ABFF1A164B}" sibTransId="{CBD58B2C-2B7D-4D6F-9534-62C0BB5476D6}"/>
    <dgm:cxn modelId="{62E9632B-16F4-420D-81C6-1416F3C1BFFD}" type="presOf" srcId="{2ABFACC3-F513-4229-BC25-BE63A91A0BB4}" destId="{09D53B90-2C1D-4C36-A5D5-96C0795F016C}" srcOrd="0" destOrd="0" presId="urn:microsoft.com/office/officeart/2005/8/layout/bProcess3"/>
    <dgm:cxn modelId="{B9B9A6A8-C384-46A7-A7CB-6683FE5C329F}" type="presOf" srcId="{7732C623-7BE2-47FC-96DA-A83E73733360}" destId="{E4E54607-A871-40D8-BA4D-EE0E0D59C0A2}" srcOrd="0" destOrd="0" presId="urn:microsoft.com/office/officeart/2005/8/layout/bProcess3"/>
    <dgm:cxn modelId="{8EEABC91-2C25-4BDB-9CAB-024B8E084CAE}" type="presOf" srcId="{130AD034-2DFA-487C-B89E-CAF9282A9AB9}" destId="{B2C872DB-1C1A-44B4-A470-82F98395E45E}" srcOrd="0" destOrd="0" presId="urn:microsoft.com/office/officeart/2005/8/layout/bProcess3"/>
    <dgm:cxn modelId="{042BC952-154D-4E39-A0E5-DF59884875FC}" type="presOf" srcId="{E45ADA93-FE4A-4E36-A8FE-174CB079A4E4}" destId="{C1024647-3F29-4823-B976-2D771706C149}" srcOrd="0" destOrd="0" presId="urn:microsoft.com/office/officeart/2005/8/layout/bProcess3"/>
    <dgm:cxn modelId="{3995ABB9-E419-4724-80DD-F4AAE096DDF6}" srcId="{2ABFACC3-F513-4229-BC25-BE63A91A0BB4}" destId="{0C2F6887-BD6E-4594-A908-5E15936C6BD3}" srcOrd="8" destOrd="0" parTransId="{569B055D-336E-448F-8E2D-942C0B13948A}" sibTransId="{F34A8301-1B1B-4ED2-9DDB-58609F30880C}"/>
    <dgm:cxn modelId="{F8ED0622-F88B-428F-8A57-BAE907A9FA9C}" type="presOf" srcId="{E461B60D-AB06-45B3-A9AA-8AC6B339575A}" destId="{75ABDFE7-24E2-4502-B1F4-9AAF74899AB3}" srcOrd="1" destOrd="0" presId="urn:microsoft.com/office/officeart/2005/8/layout/bProcess3"/>
    <dgm:cxn modelId="{A4245C44-5178-4813-A1A4-C4F07B36A3AF}" type="presOf" srcId="{72F6BE27-A9D4-4BF1-87DB-E6131F595D94}" destId="{BDC0679E-BA7B-4E71-BBDF-850EBA624A1F}" srcOrd="1" destOrd="0" presId="urn:microsoft.com/office/officeart/2005/8/layout/bProcess3"/>
    <dgm:cxn modelId="{46D03B51-0C7B-4F61-B167-F43C013293CA}" type="presOf" srcId="{8E9A16C6-4461-4B1B-9ED6-9FC21D3AF1FB}" destId="{0EF07CDD-E8AE-498F-B825-6C1A19C0CA6C}" srcOrd="0" destOrd="0" presId="urn:microsoft.com/office/officeart/2005/8/layout/bProcess3"/>
    <dgm:cxn modelId="{5DFD229A-3F08-47A1-82E0-1E48D5B298A0}" srcId="{2ABFACC3-F513-4229-BC25-BE63A91A0BB4}" destId="{0C5D5074-5BD6-4B58-A117-854EE514E23A}" srcOrd="3" destOrd="0" parTransId="{10C4E656-30F9-47C0-8B4C-3911F73C54BB}" sibTransId="{923FEC35-338F-490C-87EF-A8934C3A9FFD}"/>
    <dgm:cxn modelId="{F2182207-569A-4F9F-AA1B-3C3CDB5285DB}" type="presOf" srcId="{0C2F6887-BD6E-4594-A908-5E15936C6BD3}" destId="{FD15D6BD-72C7-4CC0-9D97-FBEA4EFE4B3C}" srcOrd="0" destOrd="0" presId="urn:microsoft.com/office/officeart/2005/8/layout/bProcess3"/>
    <dgm:cxn modelId="{0165891D-AE53-4E0E-868F-0246BA952842}" type="presOf" srcId="{04D4B5C9-98B1-470D-B8AB-DE2E3BF3ED05}" destId="{45B8B9D7-96E2-46B1-B4DF-48935047212A}" srcOrd="0" destOrd="0" presId="urn:microsoft.com/office/officeart/2005/8/layout/bProcess3"/>
    <dgm:cxn modelId="{1FA8F5C7-46F5-4D9B-8B14-7A2D650417DF}" srcId="{2ABFACC3-F513-4229-BC25-BE63A91A0BB4}" destId="{3B34A07E-87B3-4722-BCDD-EC105D11F868}" srcOrd="11" destOrd="0" parTransId="{863ABE1F-6008-4200-8F62-EE151736D119}" sibTransId="{EBCD0E30-9431-4EB6-B522-57DF207117BF}"/>
    <dgm:cxn modelId="{9349B02D-69D1-4979-BEC3-C6BD873BDD5A}" type="presOf" srcId="{3098F245-DB53-404F-8EF9-6E7A08B923B3}" destId="{3C1AF6CD-53B4-4615-A66B-7EA077B9A147}" srcOrd="0" destOrd="0" presId="urn:microsoft.com/office/officeart/2005/8/layout/bProcess3"/>
    <dgm:cxn modelId="{98019958-8ECC-4E1D-BA54-4FD16BC26512}" type="presOf" srcId="{4C3D24DF-F059-4947-B370-6702D7022856}" destId="{318AB4C0-FDC8-4E2B-A8E4-99D26EF5FF2F}" srcOrd="1" destOrd="0" presId="urn:microsoft.com/office/officeart/2005/8/layout/bProcess3"/>
    <dgm:cxn modelId="{C9C197CE-D371-441B-AED5-1E916B7D4483}" type="presOf" srcId="{3B34A07E-87B3-4722-BCDD-EC105D11F868}" destId="{00A2B74A-69DA-4C3F-8B0F-48C1CD65DF4F}" srcOrd="0" destOrd="0" presId="urn:microsoft.com/office/officeart/2005/8/layout/bProcess3"/>
    <dgm:cxn modelId="{0910162A-02D6-404B-8F89-B36D860BE9AA}" srcId="{2ABFACC3-F513-4229-BC25-BE63A91A0BB4}" destId="{90BD3E5B-8438-4BBA-A124-4857CB357579}" srcOrd="7" destOrd="0" parTransId="{89D98DF6-D1CD-4A05-85C4-B0B3881B39DB}" sibTransId="{68D0764F-6106-4757-99D5-099AC428D0C6}"/>
    <dgm:cxn modelId="{93143800-CDC3-474D-BF61-58C1217E5A8F}" srcId="{2ABFACC3-F513-4229-BC25-BE63A91A0BB4}" destId="{1AA9F766-3EC6-4C6C-A4ED-9011B527D047}" srcOrd="5" destOrd="0" parTransId="{7A7A842D-949F-450B-A1D4-49683B383A10}" sibTransId="{4C96DA2A-9BC4-40AB-A252-F5FEF7A3DC42}"/>
    <dgm:cxn modelId="{6000A09A-AB0F-4D97-91E1-0A4580F37CAD}" type="presOf" srcId="{47B49D84-405F-4C39-9F26-9C768218404D}" destId="{E08A84A5-4C77-4D35-A0F6-472E3C908D2E}" srcOrd="0" destOrd="0" presId="urn:microsoft.com/office/officeart/2005/8/layout/bProcess3"/>
    <dgm:cxn modelId="{2468B13C-6023-407A-9906-877D82AAA947}" type="presOf" srcId="{4C96DA2A-9BC4-40AB-A252-F5FEF7A3DC42}" destId="{AB762076-97AB-4E2D-AFE2-8F3F0DF68B0E}" srcOrd="1" destOrd="0" presId="urn:microsoft.com/office/officeart/2005/8/layout/bProcess3"/>
    <dgm:cxn modelId="{A0421D1B-52E1-4ACE-9D50-A38BE033C1D1}" type="presOf" srcId="{CBD58B2C-2B7D-4D6F-9534-62C0BB5476D6}" destId="{11EE2334-C057-4AFE-98E3-920D9DFBD2E7}" srcOrd="1" destOrd="0" presId="urn:microsoft.com/office/officeart/2005/8/layout/bProcess3"/>
    <dgm:cxn modelId="{385478E1-1DD1-4601-B57E-7557B10BB1D1}" srcId="{2ABFACC3-F513-4229-BC25-BE63A91A0BB4}" destId="{130AD034-2DFA-487C-B89E-CAF9282A9AB9}" srcOrd="9" destOrd="0" parTransId="{A31BEEE6-C31E-4BD7-BD17-6CFA2DBCC23B}" sibTransId="{4C3D24DF-F059-4947-B370-6702D7022856}"/>
    <dgm:cxn modelId="{A0D28FF2-7E60-4BF4-9F81-F2CFD3BDD7BE}" type="presOf" srcId="{68D0764F-6106-4757-99D5-099AC428D0C6}" destId="{3487A792-C88C-42D8-8A59-6956BBA8314E}" srcOrd="1" destOrd="0" presId="urn:microsoft.com/office/officeart/2005/8/layout/bProcess3"/>
    <dgm:cxn modelId="{21018DC1-CAFB-43B8-A91C-60F3F28CC4F8}" type="presOf" srcId="{3098F245-DB53-404F-8EF9-6E7A08B923B3}" destId="{CA9D1109-DA0E-41BE-BD96-DB04CC791516}" srcOrd="1" destOrd="0" presId="urn:microsoft.com/office/officeart/2005/8/layout/bProcess3"/>
    <dgm:cxn modelId="{98D43A59-130C-4B0B-B4E7-9B0DEEA45343}" type="presOf" srcId="{20B45A9B-E114-4A8B-8213-50B65168F26A}" destId="{14D524E6-821F-4CE3-821D-E95438BBA5CB}" srcOrd="1" destOrd="0" presId="urn:microsoft.com/office/officeart/2005/8/layout/bProcess3"/>
    <dgm:cxn modelId="{9BFA9AE8-66C7-40C7-9751-D981029075D1}" type="presOf" srcId="{923FEC35-338F-490C-87EF-A8934C3A9FFD}" destId="{FF021972-781A-4FB0-95B3-9B9940B9B76F}" srcOrd="1" destOrd="0" presId="urn:microsoft.com/office/officeart/2005/8/layout/bProcess3"/>
    <dgm:cxn modelId="{303692F0-A8AF-45D6-BD4E-964ECBA7DD77}" type="presOf" srcId="{20B45A9B-E114-4A8B-8213-50B65168F26A}" destId="{C4CD6031-BD41-491F-8017-7332B8E2EAD0}" srcOrd="0" destOrd="0" presId="urn:microsoft.com/office/officeart/2005/8/layout/bProcess3"/>
    <dgm:cxn modelId="{4D284067-AD2E-4269-A6A2-21BC748B276C}" type="presOf" srcId="{90BD3E5B-8438-4BBA-A124-4857CB357579}" destId="{98D68D5E-F701-42DF-BF92-250713E98614}" srcOrd="0" destOrd="0" presId="urn:microsoft.com/office/officeart/2005/8/layout/bProcess3"/>
    <dgm:cxn modelId="{A2F743F1-D91E-41E5-A922-B0CEC6AE588F}" srcId="{2ABFACC3-F513-4229-BC25-BE63A91A0BB4}" destId="{4F797C7B-52B9-420C-8952-B35E520C8C34}" srcOrd="0" destOrd="0" parTransId="{29AD2089-5D9D-4EFE-B9A9-0D32C5BD859D}" sibTransId="{20B45A9B-E114-4A8B-8213-50B65168F26A}"/>
    <dgm:cxn modelId="{3971C7D2-E368-420C-919D-75AE20FFDB93}" type="presOf" srcId="{D9FA27E3-59EA-43A7-B588-D8483ABF6BF6}" destId="{C7DF24CD-D08C-48C5-95FD-A5092E069083}" srcOrd="0" destOrd="0" presId="urn:microsoft.com/office/officeart/2005/8/layout/bProcess3"/>
    <dgm:cxn modelId="{6338582B-08E4-4332-9A0E-8BEB2FB4BBE7}" type="presParOf" srcId="{09D53B90-2C1D-4C36-A5D5-96C0795F016C}" destId="{06175761-DDAC-4404-AF83-CE6A648C2916}" srcOrd="0" destOrd="0" presId="urn:microsoft.com/office/officeart/2005/8/layout/bProcess3"/>
    <dgm:cxn modelId="{27E4B7A1-2097-4C3C-AA8D-D918CDE87B0E}" type="presParOf" srcId="{09D53B90-2C1D-4C36-A5D5-96C0795F016C}" destId="{C4CD6031-BD41-491F-8017-7332B8E2EAD0}" srcOrd="1" destOrd="0" presId="urn:microsoft.com/office/officeart/2005/8/layout/bProcess3"/>
    <dgm:cxn modelId="{7932B528-087F-4A81-8066-2383176C2DF4}" type="presParOf" srcId="{C4CD6031-BD41-491F-8017-7332B8E2EAD0}" destId="{14D524E6-821F-4CE3-821D-E95438BBA5CB}" srcOrd="0" destOrd="0" presId="urn:microsoft.com/office/officeart/2005/8/layout/bProcess3"/>
    <dgm:cxn modelId="{9D758F98-5F36-4737-B280-D2706A259031}" type="presParOf" srcId="{09D53B90-2C1D-4C36-A5D5-96C0795F016C}" destId="{C1024647-3F29-4823-B976-2D771706C149}" srcOrd="2" destOrd="0" presId="urn:microsoft.com/office/officeart/2005/8/layout/bProcess3"/>
    <dgm:cxn modelId="{76C93A59-EFD3-4924-9F42-5C95914C364C}" type="presParOf" srcId="{09D53B90-2C1D-4C36-A5D5-96C0795F016C}" destId="{C7DF24CD-D08C-48C5-95FD-A5092E069083}" srcOrd="3" destOrd="0" presId="urn:microsoft.com/office/officeart/2005/8/layout/bProcess3"/>
    <dgm:cxn modelId="{5CF57A35-A5CC-45F3-87A2-3F8B7592E77E}" type="presParOf" srcId="{C7DF24CD-D08C-48C5-95FD-A5092E069083}" destId="{0F351D17-D79E-4243-92C1-F85CDAB8037A}" srcOrd="0" destOrd="0" presId="urn:microsoft.com/office/officeart/2005/8/layout/bProcess3"/>
    <dgm:cxn modelId="{41E0E5D2-3569-42C8-940E-ACC3F197A347}" type="presParOf" srcId="{09D53B90-2C1D-4C36-A5D5-96C0795F016C}" destId="{45B8B9D7-96E2-46B1-B4DF-48935047212A}" srcOrd="4" destOrd="0" presId="urn:microsoft.com/office/officeart/2005/8/layout/bProcess3"/>
    <dgm:cxn modelId="{505FFF6B-102A-431A-A987-3374D1923AB8}" type="presParOf" srcId="{09D53B90-2C1D-4C36-A5D5-96C0795F016C}" destId="{D9F191F0-AA98-4D10-9136-17DE75D1373D}" srcOrd="5" destOrd="0" presId="urn:microsoft.com/office/officeart/2005/8/layout/bProcess3"/>
    <dgm:cxn modelId="{83F5B4CB-12A3-4942-B37B-FF883720B21F}" type="presParOf" srcId="{D9F191F0-AA98-4D10-9136-17DE75D1373D}" destId="{75ABDFE7-24E2-4502-B1F4-9AAF74899AB3}" srcOrd="0" destOrd="0" presId="urn:microsoft.com/office/officeart/2005/8/layout/bProcess3"/>
    <dgm:cxn modelId="{D7F6349E-8A75-4366-BE1C-B2E727A41748}" type="presParOf" srcId="{09D53B90-2C1D-4C36-A5D5-96C0795F016C}" destId="{D83C7643-8C9E-4DBB-9657-659977678F66}" srcOrd="6" destOrd="0" presId="urn:microsoft.com/office/officeart/2005/8/layout/bProcess3"/>
    <dgm:cxn modelId="{00D8F056-2281-4106-9426-CC213B250B1C}" type="presParOf" srcId="{09D53B90-2C1D-4C36-A5D5-96C0795F016C}" destId="{6208C35C-F7D6-4BB6-A22D-EA783DEFE29C}" srcOrd="7" destOrd="0" presId="urn:microsoft.com/office/officeart/2005/8/layout/bProcess3"/>
    <dgm:cxn modelId="{4CE49917-9207-4E3B-A928-0EEACFA800D3}" type="presParOf" srcId="{6208C35C-F7D6-4BB6-A22D-EA783DEFE29C}" destId="{FF021972-781A-4FB0-95B3-9B9940B9B76F}" srcOrd="0" destOrd="0" presId="urn:microsoft.com/office/officeart/2005/8/layout/bProcess3"/>
    <dgm:cxn modelId="{64C0D1DC-800C-443C-9F08-5AB2E4B19F2D}" type="presParOf" srcId="{09D53B90-2C1D-4C36-A5D5-96C0795F016C}" destId="{E4E54607-A871-40D8-BA4D-EE0E0D59C0A2}" srcOrd="8" destOrd="0" presId="urn:microsoft.com/office/officeart/2005/8/layout/bProcess3"/>
    <dgm:cxn modelId="{C287F825-183C-48E3-803A-00DB60102E1B}" type="presParOf" srcId="{09D53B90-2C1D-4C36-A5D5-96C0795F016C}" destId="{FE80766F-2036-4AE9-92D6-D08A6FCA863D}" srcOrd="9" destOrd="0" presId="urn:microsoft.com/office/officeart/2005/8/layout/bProcess3"/>
    <dgm:cxn modelId="{CD8DBA72-A43F-40FC-9D28-53170AF46FDB}" type="presParOf" srcId="{FE80766F-2036-4AE9-92D6-D08A6FCA863D}" destId="{BDC0679E-BA7B-4E71-BBDF-850EBA624A1F}" srcOrd="0" destOrd="0" presId="urn:microsoft.com/office/officeart/2005/8/layout/bProcess3"/>
    <dgm:cxn modelId="{3FE733F8-8CD3-4731-A566-423F9317F2AE}" type="presParOf" srcId="{09D53B90-2C1D-4C36-A5D5-96C0795F016C}" destId="{0536B8A3-1E15-4096-805A-EF9F0E6B156E}" srcOrd="10" destOrd="0" presId="urn:microsoft.com/office/officeart/2005/8/layout/bProcess3"/>
    <dgm:cxn modelId="{9EAF38E4-CA13-45EE-8585-AE80B82D0E04}" type="presParOf" srcId="{09D53B90-2C1D-4C36-A5D5-96C0795F016C}" destId="{ACF21529-EDF3-4491-8AC8-D9B83498161C}" srcOrd="11" destOrd="0" presId="urn:microsoft.com/office/officeart/2005/8/layout/bProcess3"/>
    <dgm:cxn modelId="{26C26F48-272F-48AB-A24D-467780BD218D}" type="presParOf" srcId="{ACF21529-EDF3-4491-8AC8-D9B83498161C}" destId="{AB762076-97AB-4E2D-AFE2-8F3F0DF68B0E}" srcOrd="0" destOrd="0" presId="urn:microsoft.com/office/officeart/2005/8/layout/bProcess3"/>
    <dgm:cxn modelId="{4C6ED9FC-0008-4A5C-ACC3-9CF53716AEEE}" type="presParOf" srcId="{09D53B90-2C1D-4C36-A5D5-96C0795F016C}" destId="{0EF07CDD-E8AE-498F-B825-6C1A19C0CA6C}" srcOrd="12" destOrd="0" presId="urn:microsoft.com/office/officeart/2005/8/layout/bProcess3"/>
    <dgm:cxn modelId="{A0025220-BC50-4E29-89AC-7DE7FDEC53FB}" type="presParOf" srcId="{09D53B90-2C1D-4C36-A5D5-96C0795F016C}" destId="{B8E0DFC5-BCE5-453C-ACB4-5C36BAA9E6B2}" srcOrd="13" destOrd="0" presId="urn:microsoft.com/office/officeart/2005/8/layout/bProcess3"/>
    <dgm:cxn modelId="{4F5FBE70-8F88-46C2-B23D-EA8132EE96BD}" type="presParOf" srcId="{B8E0DFC5-BCE5-453C-ACB4-5C36BAA9E6B2}" destId="{11EE2334-C057-4AFE-98E3-920D9DFBD2E7}" srcOrd="0" destOrd="0" presId="urn:microsoft.com/office/officeart/2005/8/layout/bProcess3"/>
    <dgm:cxn modelId="{64F444C9-EC1F-4AA6-9A61-94F8C1C5596C}" type="presParOf" srcId="{09D53B90-2C1D-4C36-A5D5-96C0795F016C}" destId="{98D68D5E-F701-42DF-BF92-250713E98614}" srcOrd="14" destOrd="0" presId="urn:microsoft.com/office/officeart/2005/8/layout/bProcess3"/>
    <dgm:cxn modelId="{00A10C99-FA37-48DC-9FF6-9AFA84D07F3E}" type="presParOf" srcId="{09D53B90-2C1D-4C36-A5D5-96C0795F016C}" destId="{E36DD546-4C6D-4224-9283-DE9EB8FBBF1A}" srcOrd="15" destOrd="0" presId="urn:microsoft.com/office/officeart/2005/8/layout/bProcess3"/>
    <dgm:cxn modelId="{61B79EC0-B9D9-4EB3-BCFF-726C4D64180A}" type="presParOf" srcId="{E36DD546-4C6D-4224-9283-DE9EB8FBBF1A}" destId="{3487A792-C88C-42D8-8A59-6956BBA8314E}" srcOrd="0" destOrd="0" presId="urn:microsoft.com/office/officeart/2005/8/layout/bProcess3"/>
    <dgm:cxn modelId="{26562A54-F252-442C-8AB3-4CA444A04C6E}" type="presParOf" srcId="{09D53B90-2C1D-4C36-A5D5-96C0795F016C}" destId="{FD15D6BD-72C7-4CC0-9D97-FBEA4EFE4B3C}" srcOrd="16" destOrd="0" presId="urn:microsoft.com/office/officeart/2005/8/layout/bProcess3"/>
    <dgm:cxn modelId="{12F2A5DE-FE3E-4943-A64D-51762F7523F5}" type="presParOf" srcId="{09D53B90-2C1D-4C36-A5D5-96C0795F016C}" destId="{B856DC7B-5E92-4C23-A90C-CFB60482380F}" srcOrd="17" destOrd="0" presId="urn:microsoft.com/office/officeart/2005/8/layout/bProcess3"/>
    <dgm:cxn modelId="{80BFD196-BF05-4122-8214-AD861A0B6536}" type="presParOf" srcId="{B856DC7B-5E92-4C23-A90C-CFB60482380F}" destId="{218F1207-14DA-450A-A152-835BDFB3D11E}" srcOrd="0" destOrd="0" presId="urn:microsoft.com/office/officeart/2005/8/layout/bProcess3"/>
    <dgm:cxn modelId="{8F3508D3-C9C0-473C-A5EE-325327552AF0}" type="presParOf" srcId="{09D53B90-2C1D-4C36-A5D5-96C0795F016C}" destId="{B2C872DB-1C1A-44B4-A470-82F98395E45E}" srcOrd="18" destOrd="0" presId="urn:microsoft.com/office/officeart/2005/8/layout/bProcess3"/>
    <dgm:cxn modelId="{80B5DB79-A034-46C6-AB83-ABBEDD36566C}" type="presParOf" srcId="{09D53B90-2C1D-4C36-A5D5-96C0795F016C}" destId="{420B821C-3558-4EAB-9DAA-14148B50A996}" srcOrd="19" destOrd="0" presId="urn:microsoft.com/office/officeart/2005/8/layout/bProcess3"/>
    <dgm:cxn modelId="{95B38713-202F-4BD1-8629-2E8836B42D3A}" type="presParOf" srcId="{420B821C-3558-4EAB-9DAA-14148B50A996}" destId="{318AB4C0-FDC8-4E2B-A8E4-99D26EF5FF2F}" srcOrd="0" destOrd="0" presId="urn:microsoft.com/office/officeart/2005/8/layout/bProcess3"/>
    <dgm:cxn modelId="{B63F424E-D00C-478A-B3FB-4C5411823FAF}" type="presParOf" srcId="{09D53B90-2C1D-4C36-A5D5-96C0795F016C}" destId="{E08A84A5-4C77-4D35-A0F6-472E3C908D2E}" srcOrd="20" destOrd="0" presId="urn:microsoft.com/office/officeart/2005/8/layout/bProcess3"/>
    <dgm:cxn modelId="{78F18DA6-EABB-4080-AAB6-A28FEA431E1D}" type="presParOf" srcId="{09D53B90-2C1D-4C36-A5D5-96C0795F016C}" destId="{3C1AF6CD-53B4-4615-A66B-7EA077B9A147}" srcOrd="21" destOrd="0" presId="urn:microsoft.com/office/officeart/2005/8/layout/bProcess3"/>
    <dgm:cxn modelId="{F3B2B906-48CC-4F8D-806D-2341470F4543}" type="presParOf" srcId="{3C1AF6CD-53B4-4615-A66B-7EA077B9A147}" destId="{CA9D1109-DA0E-41BE-BD96-DB04CC791516}" srcOrd="0" destOrd="0" presId="urn:microsoft.com/office/officeart/2005/8/layout/bProcess3"/>
    <dgm:cxn modelId="{C14201CF-307F-4F52-8538-0C04EF8A729E}" type="presParOf" srcId="{09D53B90-2C1D-4C36-A5D5-96C0795F016C}" destId="{00A2B74A-69DA-4C3F-8B0F-48C1CD65DF4F}" srcOrd="2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B017B16-5A1D-4059-B82E-A9DE23795BC4}" type="doc">
      <dgm:prSet loTypeId="urn:microsoft.com/office/officeart/2005/8/layout/default" loCatId="list" qsTypeId="urn:microsoft.com/office/officeart/2005/8/quickstyle/simple5" qsCatId="simple" csTypeId="urn:microsoft.com/office/officeart/2005/8/colors/accent0_1" csCatId="mainScheme" phldr="1"/>
      <dgm:spPr/>
      <dgm:t>
        <a:bodyPr/>
        <a:lstStyle/>
        <a:p>
          <a:endParaRPr lang="en-US"/>
        </a:p>
      </dgm:t>
    </dgm:pt>
    <dgm:pt modelId="{3BD199FC-DC5D-4C69-90E7-1CBD0B42E9F1}">
      <dgm:prSet custT="1"/>
      <dgm:spPr/>
      <dgm:t>
        <a:bodyPr/>
        <a:lstStyle/>
        <a:p>
          <a:pPr rtl="0"/>
          <a:r>
            <a:rPr lang="en-US" sz="1600" baseline="0" dirty="0" smtClean="0"/>
            <a:t>1)To keep the right foot upright whilst sitting in Qa'dah and to place the left foot flat on the ground.</a:t>
          </a:r>
          <a:endParaRPr lang="en-US" sz="1600" dirty="0"/>
        </a:p>
      </dgm:t>
    </dgm:pt>
    <dgm:pt modelId="{BF65CDD3-BD17-47B2-8AC7-3CD65429262E}" type="parTrans" cxnId="{23A52F38-B12F-4EEB-B6E4-A4B2A57BFA20}">
      <dgm:prSet/>
      <dgm:spPr/>
      <dgm:t>
        <a:bodyPr/>
        <a:lstStyle/>
        <a:p>
          <a:endParaRPr lang="en-US"/>
        </a:p>
      </dgm:t>
    </dgm:pt>
    <dgm:pt modelId="{EDCA08F8-9B2F-4A47-BD07-7FEE5C78EEFC}" type="sibTrans" cxnId="{23A52F38-B12F-4EEB-B6E4-A4B2A57BFA20}">
      <dgm:prSet/>
      <dgm:spPr/>
      <dgm:t>
        <a:bodyPr/>
        <a:lstStyle/>
        <a:p>
          <a:endParaRPr lang="en-US"/>
        </a:p>
      </dgm:t>
    </dgm:pt>
    <dgm:pt modelId="{2760F2C4-4687-4C2F-AC6F-11E4EB755712}">
      <dgm:prSet custT="1"/>
      <dgm:spPr/>
      <dgm:t>
        <a:bodyPr/>
        <a:lstStyle/>
        <a:p>
          <a:pPr rtl="0"/>
          <a:r>
            <a:rPr lang="en-US" sz="1600" baseline="0" dirty="0" smtClean="0"/>
            <a:t>2)  To place both hands on the thighs.</a:t>
          </a:r>
          <a:endParaRPr lang="en-US" sz="1600" dirty="0"/>
        </a:p>
      </dgm:t>
    </dgm:pt>
    <dgm:pt modelId="{DE0C1E1F-08D2-494B-9BE7-D6F180527AFD}" type="parTrans" cxnId="{089630E5-EDF5-41AC-8076-EE6178CAD6AA}">
      <dgm:prSet/>
      <dgm:spPr/>
      <dgm:t>
        <a:bodyPr/>
        <a:lstStyle/>
        <a:p>
          <a:endParaRPr lang="en-US"/>
        </a:p>
      </dgm:t>
    </dgm:pt>
    <dgm:pt modelId="{5D27A87A-13DF-40B2-89BA-9B58492CA143}" type="sibTrans" cxnId="{089630E5-EDF5-41AC-8076-EE6178CAD6AA}">
      <dgm:prSet/>
      <dgm:spPr/>
      <dgm:t>
        <a:bodyPr/>
        <a:lstStyle/>
        <a:p>
          <a:endParaRPr lang="en-US"/>
        </a:p>
      </dgm:t>
    </dgm:pt>
    <dgm:pt modelId="{04F355E3-0AB2-422D-BEF7-45C560AC966E}">
      <dgm:prSet custT="1"/>
      <dgm:spPr/>
      <dgm:t>
        <a:bodyPr/>
        <a:lstStyle/>
        <a:p>
          <a:pPr rtl="0"/>
          <a:r>
            <a:rPr lang="en-US" sz="1200" baseline="0" dirty="0" smtClean="0"/>
            <a:t>3</a:t>
          </a:r>
          <a:r>
            <a:rPr lang="en-US" sz="1600" baseline="0" dirty="0" smtClean="0"/>
            <a:t>) To raise the index finger in </a:t>
          </a:r>
          <a:r>
            <a:rPr lang="en-US" sz="1600" baseline="0" dirty="0" err="1" smtClean="0"/>
            <a:t>Tashahhud</a:t>
          </a:r>
          <a:r>
            <a:rPr lang="en-US" sz="1600" baseline="0" dirty="0" smtClean="0"/>
            <a:t> whilst reciting </a:t>
          </a:r>
          <a:endParaRPr lang="en-US" sz="1200" dirty="0"/>
        </a:p>
      </dgm:t>
    </dgm:pt>
    <dgm:pt modelId="{BBD9E531-9060-493F-BE16-E66851135DF0}" type="parTrans" cxnId="{CB3F757B-ABCF-4AB6-BC53-296DB8C2D3EF}">
      <dgm:prSet/>
      <dgm:spPr/>
      <dgm:t>
        <a:bodyPr/>
        <a:lstStyle/>
        <a:p>
          <a:endParaRPr lang="en-US"/>
        </a:p>
      </dgm:t>
    </dgm:pt>
    <dgm:pt modelId="{8D3C5F0E-A906-41FF-B2B2-744AA8DCF9F3}" type="sibTrans" cxnId="{CB3F757B-ABCF-4AB6-BC53-296DB8C2D3EF}">
      <dgm:prSet/>
      <dgm:spPr/>
      <dgm:t>
        <a:bodyPr/>
        <a:lstStyle/>
        <a:p>
          <a:endParaRPr lang="en-US"/>
        </a:p>
      </dgm:t>
    </dgm:pt>
    <dgm:pt modelId="{A1492457-431A-44E6-873E-952E4C3AB13A}">
      <dgm:prSet custT="1"/>
      <dgm:spPr/>
      <dgm:t>
        <a:bodyPr/>
        <a:lstStyle/>
        <a:p>
          <a:pPr rtl="0"/>
          <a:r>
            <a:rPr lang="en-US" sz="1600" baseline="0" dirty="0" smtClean="0"/>
            <a:t>4) To recite Durood Sharief in the final Qa'dah</a:t>
          </a:r>
          <a:r>
            <a:rPr lang="en-US" sz="1200" baseline="0" dirty="0" smtClean="0"/>
            <a:t>.</a:t>
          </a:r>
          <a:endParaRPr lang="en-US" sz="1200" dirty="0"/>
        </a:p>
      </dgm:t>
    </dgm:pt>
    <dgm:pt modelId="{601F09AE-504F-4D37-A3E1-D794BB8FA3C4}" type="parTrans" cxnId="{6CE4E9EC-B44A-480E-BBA8-1E530A2FA254}">
      <dgm:prSet/>
      <dgm:spPr/>
      <dgm:t>
        <a:bodyPr/>
        <a:lstStyle/>
        <a:p>
          <a:endParaRPr lang="en-US"/>
        </a:p>
      </dgm:t>
    </dgm:pt>
    <dgm:pt modelId="{D602E0DC-D9CB-41F3-B624-0F6898EAC89B}" type="sibTrans" cxnId="{6CE4E9EC-B44A-480E-BBA8-1E530A2FA254}">
      <dgm:prSet/>
      <dgm:spPr/>
      <dgm:t>
        <a:bodyPr/>
        <a:lstStyle/>
        <a:p>
          <a:endParaRPr lang="en-US"/>
        </a:p>
      </dgm:t>
    </dgm:pt>
    <dgm:pt modelId="{AE84F2CD-F5A0-4AE8-B77B-00B8B90C159F}">
      <dgm:prSet/>
      <dgm:spPr/>
      <dgm:t>
        <a:bodyPr/>
        <a:lstStyle/>
        <a:p>
          <a:pPr rtl="0"/>
          <a:r>
            <a:rPr lang="en-US" baseline="0" dirty="0" smtClean="0"/>
            <a:t>5) After Durood Sharief recite a Dua which is similar to those which appear in the Qur'an or Hadith. </a:t>
          </a:r>
          <a:endParaRPr lang="en-US" dirty="0"/>
        </a:p>
      </dgm:t>
    </dgm:pt>
    <dgm:pt modelId="{5587C0F6-40A0-485E-A393-9221F19BFCC3}" type="parTrans" cxnId="{C86AC034-D281-4998-AA3B-32961B9000AD}">
      <dgm:prSet/>
      <dgm:spPr/>
      <dgm:t>
        <a:bodyPr/>
        <a:lstStyle/>
        <a:p>
          <a:endParaRPr lang="en-US"/>
        </a:p>
      </dgm:t>
    </dgm:pt>
    <dgm:pt modelId="{0F682189-C351-49E6-B9B0-B412B7AD0186}" type="sibTrans" cxnId="{C86AC034-D281-4998-AA3B-32961B9000AD}">
      <dgm:prSet/>
      <dgm:spPr/>
      <dgm:t>
        <a:bodyPr/>
        <a:lstStyle/>
        <a:p>
          <a:endParaRPr lang="en-US"/>
        </a:p>
      </dgm:t>
    </dgm:pt>
    <dgm:pt modelId="{81D14209-F75C-4BB8-B980-AAD8A3A50549}">
      <dgm:prSet/>
      <dgm:spPr/>
      <dgm:t>
        <a:bodyPr/>
        <a:lstStyle/>
        <a:p>
          <a:pPr rtl="0"/>
          <a:r>
            <a:rPr lang="en-US" baseline="0" dirty="0" smtClean="0"/>
            <a:t>6) To say Salaam on both sides upon completion of Salaah. </a:t>
          </a:r>
          <a:endParaRPr lang="en-US" dirty="0"/>
        </a:p>
      </dgm:t>
    </dgm:pt>
    <dgm:pt modelId="{10049B33-7BF7-41E1-B730-121721882323}" type="parTrans" cxnId="{CAECABFA-583C-499B-9EE2-6FAE8F202C5F}">
      <dgm:prSet/>
      <dgm:spPr/>
      <dgm:t>
        <a:bodyPr/>
        <a:lstStyle/>
        <a:p>
          <a:endParaRPr lang="en-US"/>
        </a:p>
      </dgm:t>
    </dgm:pt>
    <dgm:pt modelId="{D82E1D04-4823-4746-9B9F-327DC932FA3A}" type="sibTrans" cxnId="{CAECABFA-583C-499B-9EE2-6FAE8F202C5F}">
      <dgm:prSet/>
      <dgm:spPr/>
      <dgm:t>
        <a:bodyPr/>
        <a:lstStyle/>
        <a:p>
          <a:endParaRPr lang="en-US"/>
        </a:p>
      </dgm:t>
    </dgm:pt>
    <dgm:pt modelId="{E6CE3D2B-02FD-4A1C-8ABD-4FD38B26B7E5}">
      <dgm:prSet/>
      <dgm:spPr/>
      <dgm:t>
        <a:bodyPr/>
        <a:lstStyle/>
        <a:p>
          <a:pPr rtl="0"/>
          <a:r>
            <a:rPr lang="en-US" baseline="0" dirty="0" smtClean="0"/>
            <a:t>7) To begin Salaam from the right side.</a:t>
          </a:r>
          <a:endParaRPr lang="en-US" dirty="0"/>
        </a:p>
      </dgm:t>
    </dgm:pt>
    <dgm:pt modelId="{5437EB4E-3BF8-456D-855A-82778DEE4E0C}" type="parTrans" cxnId="{C5631078-D564-4E12-BAE2-1B35B3FBD0BF}">
      <dgm:prSet/>
      <dgm:spPr/>
      <dgm:t>
        <a:bodyPr/>
        <a:lstStyle/>
        <a:p>
          <a:endParaRPr lang="en-US"/>
        </a:p>
      </dgm:t>
    </dgm:pt>
    <dgm:pt modelId="{7724B045-DAAF-4C9B-BB8F-43C3E75093F4}" type="sibTrans" cxnId="{C5631078-D564-4E12-BAE2-1B35B3FBD0BF}">
      <dgm:prSet/>
      <dgm:spPr/>
      <dgm:t>
        <a:bodyPr/>
        <a:lstStyle/>
        <a:p>
          <a:endParaRPr lang="en-US"/>
        </a:p>
      </dgm:t>
    </dgm:pt>
    <dgm:pt modelId="{FE317241-6609-458D-8A45-BF5EE9AB14F7}">
      <dgm:prSet custT="1"/>
      <dgm:spPr/>
      <dgm:t>
        <a:bodyPr/>
        <a:lstStyle/>
        <a:p>
          <a:pPr rtl="0"/>
          <a:r>
            <a:rPr lang="en-US" sz="1600" baseline="0" dirty="0" smtClean="0"/>
            <a:t>8) The Imaam whilst saying Salaam should make Niyyat (intention) for the Muqtadees (followers), angels and the pious Jinns.</a:t>
          </a:r>
          <a:endParaRPr lang="en-US" sz="1600" dirty="0"/>
        </a:p>
      </dgm:t>
    </dgm:pt>
    <dgm:pt modelId="{CCBECC72-07E9-466C-8E9C-E808E5F1827A}" type="parTrans" cxnId="{480FE604-10DB-4D46-B9FF-F99E08DE38E0}">
      <dgm:prSet/>
      <dgm:spPr/>
      <dgm:t>
        <a:bodyPr/>
        <a:lstStyle/>
        <a:p>
          <a:endParaRPr lang="en-US"/>
        </a:p>
      </dgm:t>
    </dgm:pt>
    <dgm:pt modelId="{64191AA0-6FE5-4E26-B0A3-142F8C02D1C4}" type="sibTrans" cxnId="{480FE604-10DB-4D46-B9FF-F99E08DE38E0}">
      <dgm:prSet/>
      <dgm:spPr/>
      <dgm:t>
        <a:bodyPr/>
        <a:lstStyle/>
        <a:p>
          <a:endParaRPr lang="en-US"/>
        </a:p>
      </dgm:t>
    </dgm:pt>
    <dgm:pt modelId="{C0C3EB0F-81F7-4FAC-BCCD-67600E5F83AF}">
      <dgm:prSet custT="1"/>
      <dgm:spPr/>
      <dgm:t>
        <a:bodyPr/>
        <a:lstStyle/>
        <a:p>
          <a:pPr rtl="0"/>
          <a:r>
            <a:rPr lang="en-US" sz="1400" baseline="0" dirty="0" smtClean="0"/>
            <a:t>9) The Muqtadee whilst saying Salaam, should make Niyyat for the Imaam, angels, pious Jinns and all the followers on his right and left side</a:t>
          </a:r>
          <a:r>
            <a:rPr lang="en-US" sz="1600" baseline="0" dirty="0" smtClean="0"/>
            <a:t>.</a:t>
          </a:r>
          <a:endParaRPr lang="en-US" sz="1600" dirty="0"/>
        </a:p>
      </dgm:t>
    </dgm:pt>
    <dgm:pt modelId="{45913C6A-4DD7-45CE-8748-FB152B59ADD6}" type="parTrans" cxnId="{AF1DB36C-9CBA-44E1-8AE0-04228DC28C8A}">
      <dgm:prSet/>
      <dgm:spPr/>
      <dgm:t>
        <a:bodyPr/>
        <a:lstStyle/>
        <a:p>
          <a:endParaRPr lang="en-US"/>
        </a:p>
      </dgm:t>
    </dgm:pt>
    <dgm:pt modelId="{FB2F871C-6DBA-4059-8E96-E0BEC0B81851}" type="sibTrans" cxnId="{AF1DB36C-9CBA-44E1-8AE0-04228DC28C8A}">
      <dgm:prSet/>
      <dgm:spPr/>
      <dgm:t>
        <a:bodyPr/>
        <a:lstStyle/>
        <a:p>
          <a:endParaRPr lang="en-US"/>
        </a:p>
      </dgm:t>
    </dgm:pt>
    <dgm:pt modelId="{40FDE459-EBE4-4F75-9654-4591EAF15CF2}">
      <dgm:prSet/>
      <dgm:spPr/>
      <dgm:t>
        <a:bodyPr/>
        <a:lstStyle/>
        <a:p>
          <a:pPr rtl="0"/>
          <a:r>
            <a:rPr lang="en-US" baseline="0" dirty="0" smtClean="0"/>
            <a:t>10) The Munfarid (a person performing his Salaah on his own) should make Niyyat for the angels only.</a:t>
          </a:r>
          <a:endParaRPr lang="en-US" dirty="0"/>
        </a:p>
      </dgm:t>
    </dgm:pt>
    <dgm:pt modelId="{8558A793-8532-4C89-8404-9F04AE568A72}" type="parTrans" cxnId="{F4500762-93BF-4467-A7E7-606C1AD298B9}">
      <dgm:prSet/>
      <dgm:spPr/>
      <dgm:t>
        <a:bodyPr/>
        <a:lstStyle/>
        <a:p>
          <a:endParaRPr lang="en-US"/>
        </a:p>
      </dgm:t>
    </dgm:pt>
    <dgm:pt modelId="{E37537E7-2FD4-4BB1-9DC8-E3289BB09645}" type="sibTrans" cxnId="{F4500762-93BF-4467-A7E7-606C1AD298B9}">
      <dgm:prSet/>
      <dgm:spPr/>
      <dgm:t>
        <a:bodyPr/>
        <a:lstStyle/>
        <a:p>
          <a:endParaRPr lang="en-US"/>
        </a:p>
      </dgm:t>
    </dgm:pt>
    <dgm:pt modelId="{E0CD1B17-28AF-400A-99AF-AB78D8ED547D}">
      <dgm:prSet/>
      <dgm:spPr/>
      <dgm:t>
        <a:bodyPr/>
        <a:lstStyle/>
        <a:p>
          <a:pPr rtl="0"/>
          <a:r>
            <a:rPr lang="en-US" baseline="0" dirty="0" smtClean="0"/>
            <a:t>11) The second Salaam should be said in a lower tone than the first Salaam. </a:t>
          </a:r>
          <a:endParaRPr lang="en-US" dirty="0"/>
        </a:p>
      </dgm:t>
    </dgm:pt>
    <dgm:pt modelId="{DB16170D-662A-4DAA-BFBB-E02B382CA63F}" type="parTrans" cxnId="{DE8AD909-62FC-4851-9E17-502D7D223183}">
      <dgm:prSet/>
      <dgm:spPr/>
      <dgm:t>
        <a:bodyPr/>
        <a:lstStyle/>
        <a:p>
          <a:endParaRPr lang="en-US"/>
        </a:p>
      </dgm:t>
    </dgm:pt>
    <dgm:pt modelId="{D9D084A8-1AEB-469D-A38F-3F5F8388EE6B}" type="sibTrans" cxnId="{DE8AD909-62FC-4851-9E17-502D7D223183}">
      <dgm:prSet/>
      <dgm:spPr/>
      <dgm:t>
        <a:bodyPr/>
        <a:lstStyle/>
        <a:p>
          <a:endParaRPr lang="en-US"/>
        </a:p>
      </dgm:t>
    </dgm:pt>
    <dgm:pt modelId="{7C705EAB-F44A-4C2B-8B63-EA5E7E86BAD4}">
      <dgm:prSet/>
      <dgm:spPr/>
      <dgm:t>
        <a:bodyPr/>
        <a:lstStyle/>
        <a:p>
          <a:pPr rtl="0"/>
          <a:r>
            <a:rPr lang="en-US" baseline="0" dirty="0" smtClean="0"/>
            <a:t>12) The Masbooq (a person who has joined the Imaam late) should wait for the Imaam to end his </a:t>
          </a:r>
          <a:endParaRPr lang="en-US" dirty="0"/>
        </a:p>
      </dgm:t>
    </dgm:pt>
    <dgm:pt modelId="{277408F9-CC76-4026-9695-750C3EE232F6}" type="parTrans" cxnId="{6E186F04-DECF-4450-9BD1-BD4F45DA2F3F}">
      <dgm:prSet/>
      <dgm:spPr/>
      <dgm:t>
        <a:bodyPr/>
        <a:lstStyle/>
        <a:p>
          <a:endParaRPr lang="en-US"/>
        </a:p>
      </dgm:t>
    </dgm:pt>
    <dgm:pt modelId="{98C57991-BE7C-4D3B-9B58-A6E769A10EED}" type="sibTrans" cxnId="{6E186F04-DECF-4450-9BD1-BD4F45DA2F3F}">
      <dgm:prSet/>
      <dgm:spPr/>
      <dgm:t>
        <a:bodyPr/>
        <a:lstStyle/>
        <a:p>
          <a:endParaRPr lang="en-US"/>
        </a:p>
      </dgm:t>
    </dgm:pt>
    <dgm:pt modelId="{53E5CB04-0C4C-4057-A311-6F27B547E973}">
      <dgm:prSet/>
      <dgm:spPr/>
      <dgm:t>
        <a:bodyPr/>
        <a:lstStyle/>
        <a:p>
          <a:pPr rtl="0"/>
          <a:r>
            <a:rPr lang="en-US" baseline="0" dirty="0" smtClean="0"/>
            <a:t>13) Salaat before getting up to complete his missed Rakaats. </a:t>
          </a:r>
          <a:endParaRPr lang="en-US" dirty="0"/>
        </a:p>
      </dgm:t>
    </dgm:pt>
    <dgm:pt modelId="{72477330-D6CC-4408-8154-E9AF26AD79CD}" type="parTrans" cxnId="{3D1484EF-0FC0-4EC0-8337-E0624CB95A05}">
      <dgm:prSet/>
      <dgm:spPr/>
      <dgm:t>
        <a:bodyPr/>
        <a:lstStyle/>
        <a:p>
          <a:endParaRPr lang="en-US"/>
        </a:p>
      </dgm:t>
    </dgm:pt>
    <dgm:pt modelId="{AC6ECE35-C010-412A-89F6-0C48EC6ADE11}" type="sibTrans" cxnId="{3D1484EF-0FC0-4EC0-8337-E0624CB95A05}">
      <dgm:prSet/>
      <dgm:spPr/>
      <dgm:t>
        <a:bodyPr/>
        <a:lstStyle/>
        <a:p>
          <a:endParaRPr lang="en-US"/>
        </a:p>
      </dgm:t>
    </dgm:pt>
    <dgm:pt modelId="{884C1393-ECEE-4143-94B3-9937C28C7D99}" type="pres">
      <dgm:prSet presAssocID="{2B017B16-5A1D-4059-B82E-A9DE23795BC4}" presName="diagram" presStyleCnt="0">
        <dgm:presLayoutVars>
          <dgm:dir/>
          <dgm:resizeHandles val="exact"/>
        </dgm:presLayoutVars>
      </dgm:prSet>
      <dgm:spPr/>
    </dgm:pt>
    <dgm:pt modelId="{F104352D-BA85-4F24-B3AE-523BECD4CCB7}" type="pres">
      <dgm:prSet presAssocID="{3BD199FC-DC5D-4C69-90E7-1CBD0B42E9F1}" presName="node" presStyleLbl="node1" presStyleIdx="0" presStyleCnt="13">
        <dgm:presLayoutVars>
          <dgm:bulletEnabled val="1"/>
        </dgm:presLayoutVars>
      </dgm:prSet>
      <dgm:spPr/>
      <dgm:t>
        <a:bodyPr/>
        <a:lstStyle/>
        <a:p>
          <a:endParaRPr lang="en-US"/>
        </a:p>
      </dgm:t>
    </dgm:pt>
    <dgm:pt modelId="{F3CB8438-D031-4B53-8E1C-6141EA8C4061}" type="pres">
      <dgm:prSet presAssocID="{EDCA08F8-9B2F-4A47-BD07-7FEE5C78EEFC}" presName="sibTrans" presStyleCnt="0"/>
      <dgm:spPr/>
    </dgm:pt>
    <dgm:pt modelId="{E71FDD0B-067E-437C-8A20-220A0CE00FC4}" type="pres">
      <dgm:prSet presAssocID="{2760F2C4-4687-4C2F-AC6F-11E4EB755712}" presName="node" presStyleLbl="node1" presStyleIdx="1" presStyleCnt="13">
        <dgm:presLayoutVars>
          <dgm:bulletEnabled val="1"/>
        </dgm:presLayoutVars>
      </dgm:prSet>
      <dgm:spPr/>
    </dgm:pt>
    <dgm:pt modelId="{3CBBA8EF-0AC6-48DE-9E78-01ED72102EF9}" type="pres">
      <dgm:prSet presAssocID="{5D27A87A-13DF-40B2-89BA-9B58492CA143}" presName="sibTrans" presStyleCnt="0"/>
      <dgm:spPr/>
    </dgm:pt>
    <dgm:pt modelId="{D883FC4F-7D40-4657-B73F-108088E400D3}" type="pres">
      <dgm:prSet presAssocID="{04F355E3-0AB2-422D-BEF7-45C560AC966E}" presName="node" presStyleLbl="node1" presStyleIdx="2" presStyleCnt="13">
        <dgm:presLayoutVars>
          <dgm:bulletEnabled val="1"/>
        </dgm:presLayoutVars>
      </dgm:prSet>
      <dgm:spPr/>
    </dgm:pt>
    <dgm:pt modelId="{9497DB0A-DAE1-4A3D-8080-6853703F1A5D}" type="pres">
      <dgm:prSet presAssocID="{8D3C5F0E-A906-41FF-B2B2-744AA8DCF9F3}" presName="sibTrans" presStyleCnt="0"/>
      <dgm:spPr/>
    </dgm:pt>
    <dgm:pt modelId="{0DE3252B-83F3-4D51-AD0D-8D5B3F415A28}" type="pres">
      <dgm:prSet presAssocID="{A1492457-431A-44E6-873E-952E4C3AB13A}" presName="node" presStyleLbl="node1" presStyleIdx="3" presStyleCnt="13">
        <dgm:presLayoutVars>
          <dgm:bulletEnabled val="1"/>
        </dgm:presLayoutVars>
      </dgm:prSet>
      <dgm:spPr/>
      <dgm:t>
        <a:bodyPr/>
        <a:lstStyle/>
        <a:p>
          <a:endParaRPr lang="en-US"/>
        </a:p>
      </dgm:t>
    </dgm:pt>
    <dgm:pt modelId="{1E04FE6F-95D3-4AD3-B6DE-DCB6D707BD4F}" type="pres">
      <dgm:prSet presAssocID="{D602E0DC-D9CB-41F3-B624-0F6898EAC89B}" presName="sibTrans" presStyleCnt="0"/>
      <dgm:spPr/>
    </dgm:pt>
    <dgm:pt modelId="{CF2AF309-ECC8-42FC-BC0C-D7FBAC7A682B}" type="pres">
      <dgm:prSet presAssocID="{AE84F2CD-F5A0-4AE8-B77B-00B8B90C159F}" presName="node" presStyleLbl="node1" presStyleIdx="4" presStyleCnt="13">
        <dgm:presLayoutVars>
          <dgm:bulletEnabled val="1"/>
        </dgm:presLayoutVars>
      </dgm:prSet>
      <dgm:spPr/>
      <dgm:t>
        <a:bodyPr/>
        <a:lstStyle/>
        <a:p>
          <a:endParaRPr lang="en-US"/>
        </a:p>
      </dgm:t>
    </dgm:pt>
    <dgm:pt modelId="{475F701D-F808-44A3-B5A4-F21170E91893}" type="pres">
      <dgm:prSet presAssocID="{0F682189-C351-49E6-B9B0-B412B7AD0186}" presName="sibTrans" presStyleCnt="0"/>
      <dgm:spPr/>
    </dgm:pt>
    <dgm:pt modelId="{52645A98-C955-4715-9BC1-390E222AAF47}" type="pres">
      <dgm:prSet presAssocID="{81D14209-F75C-4BB8-B980-AAD8A3A50549}" presName="node" presStyleLbl="node1" presStyleIdx="5" presStyleCnt="13">
        <dgm:presLayoutVars>
          <dgm:bulletEnabled val="1"/>
        </dgm:presLayoutVars>
      </dgm:prSet>
      <dgm:spPr/>
      <dgm:t>
        <a:bodyPr/>
        <a:lstStyle/>
        <a:p>
          <a:endParaRPr lang="en-US"/>
        </a:p>
      </dgm:t>
    </dgm:pt>
    <dgm:pt modelId="{28193BBB-F462-4BD7-9A83-E5202172DCA6}" type="pres">
      <dgm:prSet presAssocID="{D82E1D04-4823-4746-9B9F-327DC932FA3A}" presName="sibTrans" presStyleCnt="0"/>
      <dgm:spPr/>
    </dgm:pt>
    <dgm:pt modelId="{50E31146-79F1-4A27-AFA2-3CAA68240AC7}" type="pres">
      <dgm:prSet presAssocID="{E6CE3D2B-02FD-4A1C-8ABD-4FD38B26B7E5}" presName="node" presStyleLbl="node1" presStyleIdx="6" presStyleCnt="13">
        <dgm:presLayoutVars>
          <dgm:bulletEnabled val="1"/>
        </dgm:presLayoutVars>
      </dgm:prSet>
      <dgm:spPr/>
      <dgm:t>
        <a:bodyPr/>
        <a:lstStyle/>
        <a:p>
          <a:endParaRPr lang="en-US"/>
        </a:p>
      </dgm:t>
    </dgm:pt>
    <dgm:pt modelId="{9E4AF45D-A124-451D-A6E4-306888856D73}" type="pres">
      <dgm:prSet presAssocID="{7724B045-DAAF-4C9B-BB8F-43C3E75093F4}" presName="sibTrans" presStyleCnt="0"/>
      <dgm:spPr/>
    </dgm:pt>
    <dgm:pt modelId="{B8FE53EC-3484-495B-A83B-0AAB0688D53F}" type="pres">
      <dgm:prSet presAssocID="{FE317241-6609-458D-8A45-BF5EE9AB14F7}" presName="node" presStyleLbl="node1" presStyleIdx="7" presStyleCnt="13">
        <dgm:presLayoutVars>
          <dgm:bulletEnabled val="1"/>
        </dgm:presLayoutVars>
      </dgm:prSet>
      <dgm:spPr/>
    </dgm:pt>
    <dgm:pt modelId="{B663B8D4-2869-435E-9DA1-FC34C62BE1FE}" type="pres">
      <dgm:prSet presAssocID="{64191AA0-6FE5-4E26-B0A3-142F8C02D1C4}" presName="sibTrans" presStyleCnt="0"/>
      <dgm:spPr/>
    </dgm:pt>
    <dgm:pt modelId="{3B438A91-F8A6-4231-9B8E-28A18FA5561F}" type="pres">
      <dgm:prSet presAssocID="{C0C3EB0F-81F7-4FAC-BCCD-67600E5F83AF}" presName="node" presStyleLbl="node1" presStyleIdx="8" presStyleCnt="13">
        <dgm:presLayoutVars>
          <dgm:bulletEnabled val="1"/>
        </dgm:presLayoutVars>
      </dgm:prSet>
      <dgm:spPr/>
      <dgm:t>
        <a:bodyPr/>
        <a:lstStyle/>
        <a:p>
          <a:endParaRPr lang="en-US"/>
        </a:p>
      </dgm:t>
    </dgm:pt>
    <dgm:pt modelId="{F60FB217-B524-4AC4-8A4D-A4339648412C}" type="pres">
      <dgm:prSet presAssocID="{FB2F871C-6DBA-4059-8E96-E0BEC0B81851}" presName="sibTrans" presStyleCnt="0"/>
      <dgm:spPr/>
    </dgm:pt>
    <dgm:pt modelId="{89D7816A-9133-495B-8EA6-26CC0290962A}" type="pres">
      <dgm:prSet presAssocID="{40FDE459-EBE4-4F75-9654-4591EAF15CF2}" presName="node" presStyleLbl="node1" presStyleIdx="9" presStyleCnt="13">
        <dgm:presLayoutVars>
          <dgm:bulletEnabled val="1"/>
        </dgm:presLayoutVars>
      </dgm:prSet>
      <dgm:spPr/>
    </dgm:pt>
    <dgm:pt modelId="{AB090BFD-22F4-4CE5-9CF8-93F6BEAC936D}" type="pres">
      <dgm:prSet presAssocID="{E37537E7-2FD4-4BB1-9DC8-E3289BB09645}" presName="sibTrans" presStyleCnt="0"/>
      <dgm:spPr/>
    </dgm:pt>
    <dgm:pt modelId="{0FB44C05-E707-47B2-9AB7-D935A010B0CA}" type="pres">
      <dgm:prSet presAssocID="{E0CD1B17-28AF-400A-99AF-AB78D8ED547D}" presName="node" presStyleLbl="node1" presStyleIdx="10" presStyleCnt="13">
        <dgm:presLayoutVars>
          <dgm:bulletEnabled val="1"/>
        </dgm:presLayoutVars>
      </dgm:prSet>
      <dgm:spPr/>
      <dgm:t>
        <a:bodyPr/>
        <a:lstStyle/>
        <a:p>
          <a:endParaRPr lang="en-US"/>
        </a:p>
      </dgm:t>
    </dgm:pt>
    <dgm:pt modelId="{D32ED541-0975-404C-B636-ED6246E85F53}" type="pres">
      <dgm:prSet presAssocID="{D9D084A8-1AEB-469D-A38F-3F5F8388EE6B}" presName="sibTrans" presStyleCnt="0"/>
      <dgm:spPr/>
    </dgm:pt>
    <dgm:pt modelId="{55B0E5C8-04A6-4EAB-B6AE-6602C8047D77}" type="pres">
      <dgm:prSet presAssocID="{7C705EAB-F44A-4C2B-8B63-EA5E7E86BAD4}" presName="node" presStyleLbl="node1" presStyleIdx="11" presStyleCnt="13">
        <dgm:presLayoutVars>
          <dgm:bulletEnabled val="1"/>
        </dgm:presLayoutVars>
      </dgm:prSet>
      <dgm:spPr/>
    </dgm:pt>
    <dgm:pt modelId="{BCF856C6-80AF-4B42-958E-D670CCC5B13C}" type="pres">
      <dgm:prSet presAssocID="{98C57991-BE7C-4D3B-9B58-A6E769A10EED}" presName="sibTrans" presStyleCnt="0"/>
      <dgm:spPr/>
    </dgm:pt>
    <dgm:pt modelId="{471066B5-17CA-433F-8674-F4A02D7CE00C}" type="pres">
      <dgm:prSet presAssocID="{53E5CB04-0C4C-4057-A311-6F27B547E973}" presName="node" presStyleLbl="node1" presStyleIdx="12" presStyleCnt="13">
        <dgm:presLayoutVars>
          <dgm:bulletEnabled val="1"/>
        </dgm:presLayoutVars>
      </dgm:prSet>
      <dgm:spPr/>
      <dgm:t>
        <a:bodyPr/>
        <a:lstStyle/>
        <a:p>
          <a:endParaRPr lang="en-US"/>
        </a:p>
      </dgm:t>
    </dgm:pt>
  </dgm:ptLst>
  <dgm:cxnLst>
    <dgm:cxn modelId="{41D6A480-A846-4C65-A56A-ED9C0FF9D6F5}" type="presOf" srcId="{2760F2C4-4687-4C2F-AC6F-11E4EB755712}" destId="{E71FDD0B-067E-437C-8A20-220A0CE00FC4}" srcOrd="0" destOrd="0" presId="urn:microsoft.com/office/officeart/2005/8/layout/default"/>
    <dgm:cxn modelId="{6ABC09A2-24B6-4C5B-9B45-2E784FD2D741}" type="presOf" srcId="{53E5CB04-0C4C-4057-A311-6F27B547E973}" destId="{471066B5-17CA-433F-8674-F4A02D7CE00C}" srcOrd="0" destOrd="0" presId="urn:microsoft.com/office/officeart/2005/8/layout/default"/>
    <dgm:cxn modelId="{96D0EB93-CDFC-472E-9A89-4EAD750592A7}" type="presOf" srcId="{3BD199FC-DC5D-4C69-90E7-1CBD0B42E9F1}" destId="{F104352D-BA85-4F24-B3AE-523BECD4CCB7}" srcOrd="0" destOrd="0" presId="urn:microsoft.com/office/officeart/2005/8/layout/default"/>
    <dgm:cxn modelId="{480FE604-10DB-4D46-B9FF-F99E08DE38E0}" srcId="{2B017B16-5A1D-4059-B82E-A9DE23795BC4}" destId="{FE317241-6609-458D-8A45-BF5EE9AB14F7}" srcOrd="7" destOrd="0" parTransId="{CCBECC72-07E9-466C-8E9C-E808E5F1827A}" sibTransId="{64191AA0-6FE5-4E26-B0A3-142F8C02D1C4}"/>
    <dgm:cxn modelId="{3D1484EF-0FC0-4EC0-8337-E0624CB95A05}" srcId="{2B017B16-5A1D-4059-B82E-A9DE23795BC4}" destId="{53E5CB04-0C4C-4057-A311-6F27B547E973}" srcOrd="12" destOrd="0" parTransId="{72477330-D6CC-4408-8154-E9AF26AD79CD}" sibTransId="{AC6ECE35-C010-412A-89F6-0C48EC6ADE11}"/>
    <dgm:cxn modelId="{75985D52-7B88-46DF-8A7F-EEBCA28779EF}" type="presOf" srcId="{81D14209-F75C-4BB8-B980-AAD8A3A50549}" destId="{52645A98-C955-4715-9BC1-390E222AAF47}" srcOrd="0" destOrd="0" presId="urn:microsoft.com/office/officeart/2005/8/layout/default"/>
    <dgm:cxn modelId="{C7E96990-9CAE-4574-BE39-A228CF8046D4}" type="presOf" srcId="{7C705EAB-F44A-4C2B-8B63-EA5E7E86BAD4}" destId="{55B0E5C8-04A6-4EAB-B6AE-6602C8047D77}" srcOrd="0" destOrd="0" presId="urn:microsoft.com/office/officeart/2005/8/layout/default"/>
    <dgm:cxn modelId="{AF1DB36C-9CBA-44E1-8AE0-04228DC28C8A}" srcId="{2B017B16-5A1D-4059-B82E-A9DE23795BC4}" destId="{C0C3EB0F-81F7-4FAC-BCCD-67600E5F83AF}" srcOrd="8" destOrd="0" parTransId="{45913C6A-4DD7-45CE-8748-FB152B59ADD6}" sibTransId="{FB2F871C-6DBA-4059-8E96-E0BEC0B81851}"/>
    <dgm:cxn modelId="{9C5D92B1-EDEB-4EBD-939A-10ADB4090B01}" type="presOf" srcId="{04F355E3-0AB2-422D-BEF7-45C560AC966E}" destId="{D883FC4F-7D40-4657-B73F-108088E400D3}" srcOrd="0" destOrd="0" presId="urn:microsoft.com/office/officeart/2005/8/layout/default"/>
    <dgm:cxn modelId="{9551CA31-D5C2-4F9F-A46E-539E6DBB80BF}" type="presOf" srcId="{A1492457-431A-44E6-873E-952E4C3AB13A}" destId="{0DE3252B-83F3-4D51-AD0D-8D5B3F415A28}" srcOrd="0" destOrd="0" presId="urn:microsoft.com/office/officeart/2005/8/layout/default"/>
    <dgm:cxn modelId="{02A5AF93-A61D-49E9-A3CF-C5ACB1A65507}" type="presOf" srcId="{E0CD1B17-28AF-400A-99AF-AB78D8ED547D}" destId="{0FB44C05-E707-47B2-9AB7-D935A010B0CA}" srcOrd="0" destOrd="0" presId="urn:microsoft.com/office/officeart/2005/8/layout/default"/>
    <dgm:cxn modelId="{194872EA-B1A9-455A-9B58-105D7B401216}" type="presOf" srcId="{2B017B16-5A1D-4059-B82E-A9DE23795BC4}" destId="{884C1393-ECEE-4143-94B3-9937C28C7D99}" srcOrd="0" destOrd="0" presId="urn:microsoft.com/office/officeart/2005/8/layout/default"/>
    <dgm:cxn modelId="{ADB07078-88C0-44C6-A66B-58F5BD0138C1}" type="presOf" srcId="{C0C3EB0F-81F7-4FAC-BCCD-67600E5F83AF}" destId="{3B438A91-F8A6-4231-9B8E-28A18FA5561F}" srcOrd="0" destOrd="0" presId="urn:microsoft.com/office/officeart/2005/8/layout/default"/>
    <dgm:cxn modelId="{2115760B-E02F-4E2C-846D-5E1527CA4495}" type="presOf" srcId="{FE317241-6609-458D-8A45-BF5EE9AB14F7}" destId="{B8FE53EC-3484-495B-A83B-0AAB0688D53F}" srcOrd="0" destOrd="0" presId="urn:microsoft.com/office/officeart/2005/8/layout/default"/>
    <dgm:cxn modelId="{54BEB391-F803-4BBD-AE21-928C6CD8FE53}" type="presOf" srcId="{E6CE3D2B-02FD-4A1C-8ABD-4FD38B26B7E5}" destId="{50E31146-79F1-4A27-AFA2-3CAA68240AC7}" srcOrd="0" destOrd="0" presId="urn:microsoft.com/office/officeart/2005/8/layout/default"/>
    <dgm:cxn modelId="{CAECABFA-583C-499B-9EE2-6FAE8F202C5F}" srcId="{2B017B16-5A1D-4059-B82E-A9DE23795BC4}" destId="{81D14209-F75C-4BB8-B980-AAD8A3A50549}" srcOrd="5" destOrd="0" parTransId="{10049B33-7BF7-41E1-B730-121721882323}" sibTransId="{D82E1D04-4823-4746-9B9F-327DC932FA3A}"/>
    <dgm:cxn modelId="{EF42C36F-2FB4-473E-8B4E-8D89822F2889}" type="presOf" srcId="{40FDE459-EBE4-4F75-9654-4591EAF15CF2}" destId="{89D7816A-9133-495B-8EA6-26CC0290962A}" srcOrd="0" destOrd="0" presId="urn:microsoft.com/office/officeart/2005/8/layout/default"/>
    <dgm:cxn modelId="{6CE4E9EC-B44A-480E-BBA8-1E530A2FA254}" srcId="{2B017B16-5A1D-4059-B82E-A9DE23795BC4}" destId="{A1492457-431A-44E6-873E-952E4C3AB13A}" srcOrd="3" destOrd="0" parTransId="{601F09AE-504F-4D37-A3E1-D794BB8FA3C4}" sibTransId="{D602E0DC-D9CB-41F3-B624-0F6898EAC89B}"/>
    <dgm:cxn modelId="{CB3F757B-ABCF-4AB6-BC53-296DB8C2D3EF}" srcId="{2B017B16-5A1D-4059-B82E-A9DE23795BC4}" destId="{04F355E3-0AB2-422D-BEF7-45C560AC966E}" srcOrd="2" destOrd="0" parTransId="{BBD9E531-9060-493F-BE16-E66851135DF0}" sibTransId="{8D3C5F0E-A906-41FF-B2B2-744AA8DCF9F3}"/>
    <dgm:cxn modelId="{23A52F38-B12F-4EEB-B6E4-A4B2A57BFA20}" srcId="{2B017B16-5A1D-4059-B82E-A9DE23795BC4}" destId="{3BD199FC-DC5D-4C69-90E7-1CBD0B42E9F1}" srcOrd="0" destOrd="0" parTransId="{BF65CDD3-BD17-47B2-8AC7-3CD65429262E}" sibTransId="{EDCA08F8-9B2F-4A47-BD07-7FEE5C78EEFC}"/>
    <dgm:cxn modelId="{C5631078-D564-4E12-BAE2-1B35B3FBD0BF}" srcId="{2B017B16-5A1D-4059-B82E-A9DE23795BC4}" destId="{E6CE3D2B-02FD-4A1C-8ABD-4FD38B26B7E5}" srcOrd="6" destOrd="0" parTransId="{5437EB4E-3BF8-456D-855A-82778DEE4E0C}" sibTransId="{7724B045-DAAF-4C9B-BB8F-43C3E75093F4}"/>
    <dgm:cxn modelId="{DE8AD909-62FC-4851-9E17-502D7D223183}" srcId="{2B017B16-5A1D-4059-B82E-A9DE23795BC4}" destId="{E0CD1B17-28AF-400A-99AF-AB78D8ED547D}" srcOrd="10" destOrd="0" parTransId="{DB16170D-662A-4DAA-BFBB-E02B382CA63F}" sibTransId="{D9D084A8-1AEB-469D-A38F-3F5F8388EE6B}"/>
    <dgm:cxn modelId="{6E186F04-DECF-4450-9BD1-BD4F45DA2F3F}" srcId="{2B017B16-5A1D-4059-B82E-A9DE23795BC4}" destId="{7C705EAB-F44A-4C2B-8B63-EA5E7E86BAD4}" srcOrd="11" destOrd="0" parTransId="{277408F9-CC76-4026-9695-750C3EE232F6}" sibTransId="{98C57991-BE7C-4D3B-9B58-A6E769A10EED}"/>
    <dgm:cxn modelId="{089630E5-EDF5-41AC-8076-EE6178CAD6AA}" srcId="{2B017B16-5A1D-4059-B82E-A9DE23795BC4}" destId="{2760F2C4-4687-4C2F-AC6F-11E4EB755712}" srcOrd="1" destOrd="0" parTransId="{DE0C1E1F-08D2-494B-9BE7-D6F180527AFD}" sibTransId="{5D27A87A-13DF-40B2-89BA-9B58492CA143}"/>
    <dgm:cxn modelId="{C86AC034-D281-4998-AA3B-32961B9000AD}" srcId="{2B017B16-5A1D-4059-B82E-A9DE23795BC4}" destId="{AE84F2CD-F5A0-4AE8-B77B-00B8B90C159F}" srcOrd="4" destOrd="0" parTransId="{5587C0F6-40A0-485E-A393-9221F19BFCC3}" sibTransId="{0F682189-C351-49E6-B9B0-B412B7AD0186}"/>
    <dgm:cxn modelId="{F4500762-93BF-4467-A7E7-606C1AD298B9}" srcId="{2B017B16-5A1D-4059-B82E-A9DE23795BC4}" destId="{40FDE459-EBE4-4F75-9654-4591EAF15CF2}" srcOrd="9" destOrd="0" parTransId="{8558A793-8532-4C89-8404-9F04AE568A72}" sibTransId="{E37537E7-2FD4-4BB1-9DC8-E3289BB09645}"/>
    <dgm:cxn modelId="{A39F3E0D-DB32-404A-B585-486A9CC2F0C9}" type="presOf" srcId="{AE84F2CD-F5A0-4AE8-B77B-00B8B90C159F}" destId="{CF2AF309-ECC8-42FC-BC0C-D7FBAC7A682B}" srcOrd="0" destOrd="0" presId="urn:microsoft.com/office/officeart/2005/8/layout/default"/>
    <dgm:cxn modelId="{4B8E0915-E377-4977-A3DD-07EBDD1CB4D5}" type="presParOf" srcId="{884C1393-ECEE-4143-94B3-9937C28C7D99}" destId="{F104352D-BA85-4F24-B3AE-523BECD4CCB7}" srcOrd="0" destOrd="0" presId="urn:microsoft.com/office/officeart/2005/8/layout/default"/>
    <dgm:cxn modelId="{1FE12C4F-E8F6-4123-88E1-349AAE33541A}" type="presParOf" srcId="{884C1393-ECEE-4143-94B3-9937C28C7D99}" destId="{F3CB8438-D031-4B53-8E1C-6141EA8C4061}" srcOrd="1" destOrd="0" presId="urn:microsoft.com/office/officeart/2005/8/layout/default"/>
    <dgm:cxn modelId="{3258C986-68C1-45F5-8CCF-49672612CB03}" type="presParOf" srcId="{884C1393-ECEE-4143-94B3-9937C28C7D99}" destId="{E71FDD0B-067E-437C-8A20-220A0CE00FC4}" srcOrd="2" destOrd="0" presId="urn:microsoft.com/office/officeart/2005/8/layout/default"/>
    <dgm:cxn modelId="{E27DA09B-61E3-42C9-A975-204EFF55C397}" type="presParOf" srcId="{884C1393-ECEE-4143-94B3-9937C28C7D99}" destId="{3CBBA8EF-0AC6-48DE-9E78-01ED72102EF9}" srcOrd="3" destOrd="0" presId="urn:microsoft.com/office/officeart/2005/8/layout/default"/>
    <dgm:cxn modelId="{27A33A65-5107-4EDC-A092-F6AEDFE75703}" type="presParOf" srcId="{884C1393-ECEE-4143-94B3-9937C28C7D99}" destId="{D883FC4F-7D40-4657-B73F-108088E400D3}" srcOrd="4" destOrd="0" presId="urn:microsoft.com/office/officeart/2005/8/layout/default"/>
    <dgm:cxn modelId="{23CF876B-40C1-421D-AB1C-F63C24E660DA}" type="presParOf" srcId="{884C1393-ECEE-4143-94B3-9937C28C7D99}" destId="{9497DB0A-DAE1-4A3D-8080-6853703F1A5D}" srcOrd="5" destOrd="0" presId="urn:microsoft.com/office/officeart/2005/8/layout/default"/>
    <dgm:cxn modelId="{557DA831-8049-4B3B-9632-B6E6AF93C157}" type="presParOf" srcId="{884C1393-ECEE-4143-94B3-9937C28C7D99}" destId="{0DE3252B-83F3-4D51-AD0D-8D5B3F415A28}" srcOrd="6" destOrd="0" presId="urn:microsoft.com/office/officeart/2005/8/layout/default"/>
    <dgm:cxn modelId="{D10C3678-F5C3-4AC7-AA8F-5336D0FBD583}" type="presParOf" srcId="{884C1393-ECEE-4143-94B3-9937C28C7D99}" destId="{1E04FE6F-95D3-4AD3-B6DE-DCB6D707BD4F}" srcOrd="7" destOrd="0" presId="urn:microsoft.com/office/officeart/2005/8/layout/default"/>
    <dgm:cxn modelId="{A8B76C1D-EE8F-4E4C-8DD9-0598AE56DDFC}" type="presParOf" srcId="{884C1393-ECEE-4143-94B3-9937C28C7D99}" destId="{CF2AF309-ECC8-42FC-BC0C-D7FBAC7A682B}" srcOrd="8" destOrd="0" presId="urn:microsoft.com/office/officeart/2005/8/layout/default"/>
    <dgm:cxn modelId="{537BCDBC-EA0C-4A49-A9C7-B41118490CC3}" type="presParOf" srcId="{884C1393-ECEE-4143-94B3-9937C28C7D99}" destId="{475F701D-F808-44A3-B5A4-F21170E91893}" srcOrd="9" destOrd="0" presId="urn:microsoft.com/office/officeart/2005/8/layout/default"/>
    <dgm:cxn modelId="{A6BBA7C9-0F6D-46FE-98D9-4998AF21D115}" type="presParOf" srcId="{884C1393-ECEE-4143-94B3-9937C28C7D99}" destId="{52645A98-C955-4715-9BC1-390E222AAF47}" srcOrd="10" destOrd="0" presId="urn:microsoft.com/office/officeart/2005/8/layout/default"/>
    <dgm:cxn modelId="{10D8A320-691A-4BFD-BC7A-B616EDE223A2}" type="presParOf" srcId="{884C1393-ECEE-4143-94B3-9937C28C7D99}" destId="{28193BBB-F462-4BD7-9A83-E5202172DCA6}" srcOrd="11" destOrd="0" presId="urn:microsoft.com/office/officeart/2005/8/layout/default"/>
    <dgm:cxn modelId="{59E9A09E-D6CA-4635-8044-D304E7A852E2}" type="presParOf" srcId="{884C1393-ECEE-4143-94B3-9937C28C7D99}" destId="{50E31146-79F1-4A27-AFA2-3CAA68240AC7}" srcOrd="12" destOrd="0" presId="urn:microsoft.com/office/officeart/2005/8/layout/default"/>
    <dgm:cxn modelId="{79DAD243-BDF0-4E95-876C-7ED0029F2D91}" type="presParOf" srcId="{884C1393-ECEE-4143-94B3-9937C28C7D99}" destId="{9E4AF45D-A124-451D-A6E4-306888856D73}" srcOrd="13" destOrd="0" presId="urn:microsoft.com/office/officeart/2005/8/layout/default"/>
    <dgm:cxn modelId="{F432C304-A44D-4C2D-A0B8-942243B2AF4B}" type="presParOf" srcId="{884C1393-ECEE-4143-94B3-9937C28C7D99}" destId="{B8FE53EC-3484-495B-A83B-0AAB0688D53F}" srcOrd="14" destOrd="0" presId="urn:microsoft.com/office/officeart/2005/8/layout/default"/>
    <dgm:cxn modelId="{19A20F92-D8A3-41C9-B82E-9268B3DB4203}" type="presParOf" srcId="{884C1393-ECEE-4143-94B3-9937C28C7D99}" destId="{B663B8D4-2869-435E-9DA1-FC34C62BE1FE}" srcOrd="15" destOrd="0" presId="urn:microsoft.com/office/officeart/2005/8/layout/default"/>
    <dgm:cxn modelId="{E6DCF243-E553-4BCC-BB75-BBA2C77D68E9}" type="presParOf" srcId="{884C1393-ECEE-4143-94B3-9937C28C7D99}" destId="{3B438A91-F8A6-4231-9B8E-28A18FA5561F}" srcOrd="16" destOrd="0" presId="urn:microsoft.com/office/officeart/2005/8/layout/default"/>
    <dgm:cxn modelId="{DD18F7FC-67AD-4409-9FDA-DDB56525E9AF}" type="presParOf" srcId="{884C1393-ECEE-4143-94B3-9937C28C7D99}" destId="{F60FB217-B524-4AC4-8A4D-A4339648412C}" srcOrd="17" destOrd="0" presId="urn:microsoft.com/office/officeart/2005/8/layout/default"/>
    <dgm:cxn modelId="{7E56F27E-7E43-4A71-B3DC-5D995BA8BCBC}" type="presParOf" srcId="{884C1393-ECEE-4143-94B3-9937C28C7D99}" destId="{89D7816A-9133-495B-8EA6-26CC0290962A}" srcOrd="18" destOrd="0" presId="urn:microsoft.com/office/officeart/2005/8/layout/default"/>
    <dgm:cxn modelId="{19F869CF-5A3F-4B21-B8E7-7D9C4E345FA2}" type="presParOf" srcId="{884C1393-ECEE-4143-94B3-9937C28C7D99}" destId="{AB090BFD-22F4-4CE5-9CF8-93F6BEAC936D}" srcOrd="19" destOrd="0" presId="urn:microsoft.com/office/officeart/2005/8/layout/default"/>
    <dgm:cxn modelId="{42569464-B9F7-416D-8259-04E3C16B7DE1}" type="presParOf" srcId="{884C1393-ECEE-4143-94B3-9937C28C7D99}" destId="{0FB44C05-E707-47B2-9AB7-D935A010B0CA}" srcOrd="20" destOrd="0" presId="urn:microsoft.com/office/officeart/2005/8/layout/default"/>
    <dgm:cxn modelId="{8A4EF817-E2F9-46DE-B53A-6FACCCCFDDC2}" type="presParOf" srcId="{884C1393-ECEE-4143-94B3-9937C28C7D99}" destId="{D32ED541-0975-404C-B636-ED6246E85F53}" srcOrd="21" destOrd="0" presId="urn:microsoft.com/office/officeart/2005/8/layout/default"/>
    <dgm:cxn modelId="{4986C74C-BDA2-456C-B947-7BA71F288973}" type="presParOf" srcId="{884C1393-ECEE-4143-94B3-9937C28C7D99}" destId="{55B0E5C8-04A6-4EAB-B6AE-6602C8047D77}" srcOrd="22" destOrd="0" presId="urn:microsoft.com/office/officeart/2005/8/layout/default"/>
    <dgm:cxn modelId="{D56DB0CE-BB9A-498F-A6BB-B42E841D6A4A}" type="presParOf" srcId="{884C1393-ECEE-4143-94B3-9937C28C7D99}" destId="{BCF856C6-80AF-4B42-958E-D670CCC5B13C}" srcOrd="23" destOrd="0" presId="urn:microsoft.com/office/officeart/2005/8/layout/default"/>
    <dgm:cxn modelId="{EEB84B6B-F67C-416C-84EF-E388C1261E6A}" type="presParOf" srcId="{884C1393-ECEE-4143-94B3-9937C28C7D99}" destId="{471066B5-17CA-433F-8674-F4A02D7CE00C}"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FCE68C-4F56-4E09-935A-8EEFAA2E9215}" type="doc">
      <dgm:prSet loTypeId="urn:microsoft.com/office/officeart/2005/8/layout/cycle8" loCatId="cycle" qsTypeId="urn:microsoft.com/office/officeart/2005/8/quickstyle/simple5" qsCatId="simple" csTypeId="urn:microsoft.com/office/officeart/2005/8/colors/accent1_2" csCatId="accent1" phldr="1"/>
      <dgm:spPr/>
      <dgm:t>
        <a:bodyPr/>
        <a:lstStyle/>
        <a:p>
          <a:endParaRPr lang="en-US"/>
        </a:p>
      </dgm:t>
    </dgm:pt>
    <dgm:pt modelId="{40689135-06DC-40B7-8967-764F4385C67E}">
      <dgm:prSet/>
      <dgm:spPr/>
      <dgm:t>
        <a:bodyPr/>
        <a:lstStyle/>
        <a:p>
          <a:pPr rtl="0"/>
          <a:r>
            <a:rPr lang="en-US" baseline="0" smtClean="0"/>
            <a:t>Recognizing the Lord ALLAH</a:t>
          </a:r>
          <a:endParaRPr lang="en-US"/>
        </a:p>
      </dgm:t>
    </dgm:pt>
    <dgm:pt modelId="{0019690F-0D76-44D2-A1EE-88FA4AA6D956}" type="parTrans" cxnId="{AB9DDA97-5299-4B1D-8E62-794B639F1AE3}">
      <dgm:prSet/>
      <dgm:spPr/>
      <dgm:t>
        <a:bodyPr/>
        <a:lstStyle/>
        <a:p>
          <a:endParaRPr lang="en-US"/>
        </a:p>
      </dgm:t>
    </dgm:pt>
    <dgm:pt modelId="{1A4F5FBD-A9CA-4FC4-84DF-FCF25C31ED19}" type="sibTrans" cxnId="{AB9DDA97-5299-4B1D-8E62-794B639F1AE3}">
      <dgm:prSet/>
      <dgm:spPr/>
      <dgm:t>
        <a:bodyPr/>
        <a:lstStyle/>
        <a:p>
          <a:endParaRPr lang="en-US"/>
        </a:p>
      </dgm:t>
    </dgm:pt>
    <dgm:pt modelId="{D9C7D873-1827-4BED-BE84-A9745134C445}">
      <dgm:prSet/>
      <dgm:spPr/>
      <dgm:t>
        <a:bodyPr/>
        <a:lstStyle/>
        <a:p>
          <a:pPr rtl="0"/>
          <a:r>
            <a:rPr lang="en-US" baseline="0" smtClean="0"/>
            <a:t>Submission as a slave to the Lord</a:t>
          </a:r>
          <a:endParaRPr lang="en-US"/>
        </a:p>
      </dgm:t>
    </dgm:pt>
    <dgm:pt modelId="{F5BBA9DE-4F6A-40DF-A27D-905F8F6805B7}" type="parTrans" cxnId="{101FFF86-7C83-41AC-95DE-2DBEBC7FB8F4}">
      <dgm:prSet/>
      <dgm:spPr/>
      <dgm:t>
        <a:bodyPr/>
        <a:lstStyle/>
        <a:p>
          <a:endParaRPr lang="en-US"/>
        </a:p>
      </dgm:t>
    </dgm:pt>
    <dgm:pt modelId="{56EA25A7-78BC-46BB-8AEA-21FFBABAC85E}" type="sibTrans" cxnId="{101FFF86-7C83-41AC-95DE-2DBEBC7FB8F4}">
      <dgm:prSet/>
      <dgm:spPr/>
      <dgm:t>
        <a:bodyPr/>
        <a:lstStyle/>
        <a:p>
          <a:endParaRPr lang="en-US"/>
        </a:p>
      </dgm:t>
    </dgm:pt>
    <dgm:pt modelId="{F283BBB4-75F4-4135-BAF3-1378FE218F45}">
      <dgm:prSet/>
      <dgm:spPr/>
      <dgm:t>
        <a:bodyPr/>
        <a:lstStyle/>
        <a:p>
          <a:pPr rtl="0"/>
          <a:r>
            <a:rPr lang="en-US" baseline="0" smtClean="0"/>
            <a:t>Respect &amp; reverence for the Lord</a:t>
          </a:r>
          <a:endParaRPr lang="en-US"/>
        </a:p>
      </dgm:t>
    </dgm:pt>
    <dgm:pt modelId="{32C0953A-4FF0-43AB-969A-37BF89717706}" type="parTrans" cxnId="{D1051019-7CC3-4610-9403-71A8F87BC3BD}">
      <dgm:prSet/>
      <dgm:spPr/>
      <dgm:t>
        <a:bodyPr/>
        <a:lstStyle/>
        <a:p>
          <a:endParaRPr lang="en-US"/>
        </a:p>
      </dgm:t>
    </dgm:pt>
    <dgm:pt modelId="{A10C7327-0EBD-46C6-BD2E-628D9A3FFB1C}" type="sibTrans" cxnId="{D1051019-7CC3-4610-9403-71A8F87BC3BD}">
      <dgm:prSet/>
      <dgm:spPr/>
      <dgm:t>
        <a:bodyPr/>
        <a:lstStyle/>
        <a:p>
          <a:endParaRPr lang="en-US"/>
        </a:p>
      </dgm:t>
    </dgm:pt>
    <dgm:pt modelId="{921CEA05-056E-43C4-AFB5-10BC6B6C84BE}">
      <dgm:prSet/>
      <dgm:spPr/>
      <dgm:t>
        <a:bodyPr/>
        <a:lstStyle/>
        <a:p>
          <a:pPr rtl="0"/>
          <a:r>
            <a:rPr lang="en-US" baseline="0" smtClean="0"/>
            <a:t>Obedience to the Lord</a:t>
          </a:r>
          <a:endParaRPr lang="en-US"/>
        </a:p>
      </dgm:t>
    </dgm:pt>
    <dgm:pt modelId="{7418E92D-E3EB-4BEA-9252-AF635293701A}" type="parTrans" cxnId="{82EAD582-1D96-4946-84BB-4E5B09225F8C}">
      <dgm:prSet/>
      <dgm:spPr/>
      <dgm:t>
        <a:bodyPr/>
        <a:lstStyle/>
        <a:p>
          <a:endParaRPr lang="en-US"/>
        </a:p>
      </dgm:t>
    </dgm:pt>
    <dgm:pt modelId="{874AB825-3B62-498B-A2D1-F5EE6671BC74}" type="sibTrans" cxnId="{82EAD582-1D96-4946-84BB-4E5B09225F8C}">
      <dgm:prSet/>
      <dgm:spPr/>
      <dgm:t>
        <a:bodyPr/>
        <a:lstStyle/>
        <a:p>
          <a:endParaRPr lang="en-US"/>
        </a:p>
      </dgm:t>
    </dgm:pt>
    <dgm:pt modelId="{0E1DD385-D183-4A26-8E28-5088D0368A23}">
      <dgm:prSet/>
      <dgm:spPr/>
      <dgm:t>
        <a:bodyPr/>
        <a:lstStyle/>
        <a:p>
          <a:pPr rtl="0"/>
          <a:r>
            <a:rPr lang="en-US" baseline="0" smtClean="0"/>
            <a:t>Fidelity to the Lord</a:t>
          </a:r>
          <a:endParaRPr lang="en-US"/>
        </a:p>
      </dgm:t>
    </dgm:pt>
    <dgm:pt modelId="{6631D11A-C8D5-45EE-BA19-4DF49E6CD272}" type="parTrans" cxnId="{479E1E6C-9539-4FA4-B253-B685F21A6645}">
      <dgm:prSet/>
      <dgm:spPr/>
      <dgm:t>
        <a:bodyPr/>
        <a:lstStyle/>
        <a:p>
          <a:endParaRPr lang="en-US"/>
        </a:p>
      </dgm:t>
    </dgm:pt>
    <dgm:pt modelId="{B2330678-9280-4270-9696-BC5B56B61B87}" type="sibTrans" cxnId="{479E1E6C-9539-4FA4-B253-B685F21A6645}">
      <dgm:prSet/>
      <dgm:spPr/>
      <dgm:t>
        <a:bodyPr/>
        <a:lstStyle/>
        <a:p>
          <a:endParaRPr lang="en-US"/>
        </a:p>
      </dgm:t>
    </dgm:pt>
    <dgm:pt modelId="{5C1071D9-1272-4ACA-9691-E5C3B6DF39AE}" type="pres">
      <dgm:prSet presAssocID="{6AFCE68C-4F56-4E09-935A-8EEFAA2E9215}" presName="compositeShape" presStyleCnt="0">
        <dgm:presLayoutVars>
          <dgm:chMax val="7"/>
          <dgm:dir/>
          <dgm:resizeHandles val="exact"/>
        </dgm:presLayoutVars>
      </dgm:prSet>
      <dgm:spPr/>
    </dgm:pt>
    <dgm:pt modelId="{D7FDA929-FD57-4561-B645-71D376B0A2A3}" type="pres">
      <dgm:prSet presAssocID="{6AFCE68C-4F56-4E09-935A-8EEFAA2E9215}" presName="wedge1" presStyleLbl="node1" presStyleIdx="0" presStyleCnt="5" custScaleX="107273"/>
      <dgm:spPr/>
    </dgm:pt>
    <dgm:pt modelId="{BE84AE66-4137-40E1-944B-8547370056E5}" type="pres">
      <dgm:prSet presAssocID="{6AFCE68C-4F56-4E09-935A-8EEFAA2E9215}" presName="dummy1a" presStyleCnt="0"/>
      <dgm:spPr/>
    </dgm:pt>
    <dgm:pt modelId="{A59931C1-76F1-4894-AFE2-63B645083954}" type="pres">
      <dgm:prSet presAssocID="{6AFCE68C-4F56-4E09-935A-8EEFAA2E9215}" presName="dummy1b" presStyleCnt="0"/>
      <dgm:spPr/>
    </dgm:pt>
    <dgm:pt modelId="{77159AF2-F745-4434-A451-439CF9B65922}" type="pres">
      <dgm:prSet presAssocID="{6AFCE68C-4F56-4E09-935A-8EEFAA2E9215}" presName="wedge1Tx" presStyleLbl="node1" presStyleIdx="0" presStyleCnt="5">
        <dgm:presLayoutVars>
          <dgm:chMax val="0"/>
          <dgm:chPref val="0"/>
          <dgm:bulletEnabled val="1"/>
        </dgm:presLayoutVars>
      </dgm:prSet>
      <dgm:spPr/>
    </dgm:pt>
    <dgm:pt modelId="{B442153F-284E-4604-ABB2-72A2D2BFFA7D}" type="pres">
      <dgm:prSet presAssocID="{6AFCE68C-4F56-4E09-935A-8EEFAA2E9215}" presName="wedge2" presStyleLbl="node1" presStyleIdx="1" presStyleCnt="5"/>
      <dgm:spPr/>
    </dgm:pt>
    <dgm:pt modelId="{15A3C910-601E-4679-97A9-2531A720F90D}" type="pres">
      <dgm:prSet presAssocID="{6AFCE68C-4F56-4E09-935A-8EEFAA2E9215}" presName="dummy2a" presStyleCnt="0"/>
      <dgm:spPr/>
    </dgm:pt>
    <dgm:pt modelId="{C67EEE32-6DE0-41AD-94B2-B89D3D1022C9}" type="pres">
      <dgm:prSet presAssocID="{6AFCE68C-4F56-4E09-935A-8EEFAA2E9215}" presName="dummy2b" presStyleCnt="0"/>
      <dgm:spPr/>
    </dgm:pt>
    <dgm:pt modelId="{02AEE711-93DE-4095-BF80-0E3890923B45}" type="pres">
      <dgm:prSet presAssocID="{6AFCE68C-4F56-4E09-935A-8EEFAA2E9215}" presName="wedge2Tx" presStyleLbl="node1" presStyleIdx="1" presStyleCnt="5">
        <dgm:presLayoutVars>
          <dgm:chMax val="0"/>
          <dgm:chPref val="0"/>
          <dgm:bulletEnabled val="1"/>
        </dgm:presLayoutVars>
      </dgm:prSet>
      <dgm:spPr/>
    </dgm:pt>
    <dgm:pt modelId="{06DA6E08-A1DC-4A59-BF7C-F209E2A32BB8}" type="pres">
      <dgm:prSet presAssocID="{6AFCE68C-4F56-4E09-935A-8EEFAA2E9215}" presName="wedge3" presStyleLbl="node1" presStyleIdx="2" presStyleCnt="5"/>
      <dgm:spPr/>
    </dgm:pt>
    <dgm:pt modelId="{194B38FD-67AA-4259-BF8B-A230D3E5CA24}" type="pres">
      <dgm:prSet presAssocID="{6AFCE68C-4F56-4E09-935A-8EEFAA2E9215}" presName="dummy3a" presStyleCnt="0"/>
      <dgm:spPr/>
    </dgm:pt>
    <dgm:pt modelId="{942FDE3B-765D-4465-8A2C-66186476852C}" type="pres">
      <dgm:prSet presAssocID="{6AFCE68C-4F56-4E09-935A-8EEFAA2E9215}" presName="dummy3b" presStyleCnt="0"/>
      <dgm:spPr/>
    </dgm:pt>
    <dgm:pt modelId="{0E71A19E-C874-4F8C-9BAC-B306046A9C3C}" type="pres">
      <dgm:prSet presAssocID="{6AFCE68C-4F56-4E09-935A-8EEFAA2E9215}" presName="wedge3Tx" presStyleLbl="node1" presStyleIdx="2" presStyleCnt="5">
        <dgm:presLayoutVars>
          <dgm:chMax val="0"/>
          <dgm:chPref val="0"/>
          <dgm:bulletEnabled val="1"/>
        </dgm:presLayoutVars>
      </dgm:prSet>
      <dgm:spPr/>
    </dgm:pt>
    <dgm:pt modelId="{4A108659-0B13-4935-B921-9E849506AA63}" type="pres">
      <dgm:prSet presAssocID="{6AFCE68C-4F56-4E09-935A-8EEFAA2E9215}" presName="wedge4" presStyleLbl="node1" presStyleIdx="3" presStyleCnt="5"/>
      <dgm:spPr/>
    </dgm:pt>
    <dgm:pt modelId="{6ED66396-7942-403D-93E8-4EE061480C18}" type="pres">
      <dgm:prSet presAssocID="{6AFCE68C-4F56-4E09-935A-8EEFAA2E9215}" presName="dummy4a" presStyleCnt="0"/>
      <dgm:spPr/>
    </dgm:pt>
    <dgm:pt modelId="{2EE74C6E-8CF3-4737-BE62-A83D8B210DC5}" type="pres">
      <dgm:prSet presAssocID="{6AFCE68C-4F56-4E09-935A-8EEFAA2E9215}" presName="dummy4b" presStyleCnt="0"/>
      <dgm:spPr/>
    </dgm:pt>
    <dgm:pt modelId="{C9788972-7008-49E1-9271-3507E50F40AC}" type="pres">
      <dgm:prSet presAssocID="{6AFCE68C-4F56-4E09-935A-8EEFAA2E9215}" presName="wedge4Tx" presStyleLbl="node1" presStyleIdx="3" presStyleCnt="5">
        <dgm:presLayoutVars>
          <dgm:chMax val="0"/>
          <dgm:chPref val="0"/>
          <dgm:bulletEnabled val="1"/>
        </dgm:presLayoutVars>
      </dgm:prSet>
      <dgm:spPr/>
    </dgm:pt>
    <dgm:pt modelId="{A134E313-71AA-45EC-9A1A-80E7B60FC4A9}" type="pres">
      <dgm:prSet presAssocID="{6AFCE68C-4F56-4E09-935A-8EEFAA2E9215}" presName="wedge5" presStyleLbl="node1" presStyleIdx="4" presStyleCnt="5"/>
      <dgm:spPr/>
    </dgm:pt>
    <dgm:pt modelId="{24E6C284-7EE7-4614-AFF5-D5AB50589B9C}" type="pres">
      <dgm:prSet presAssocID="{6AFCE68C-4F56-4E09-935A-8EEFAA2E9215}" presName="dummy5a" presStyleCnt="0"/>
      <dgm:spPr/>
    </dgm:pt>
    <dgm:pt modelId="{EFFEE89B-F80B-4E61-9E3F-1BEBEBF887B6}" type="pres">
      <dgm:prSet presAssocID="{6AFCE68C-4F56-4E09-935A-8EEFAA2E9215}" presName="dummy5b" presStyleCnt="0"/>
      <dgm:spPr/>
    </dgm:pt>
    <dgm:pt modelId="{57EDB1E8-3D3B-4FA6-A0BB-D76F2DE6C8AA}" type="pres">
      <dgm:prSet presAssocID="{6AFCE68C-4F56-4E09-935A-8EEFAA2E9215}" presName="wedge5Tx" presStyleLbl="node1" presStyleIdx="4" presStyleCnt="5">
        <dgm:presLayoutVars>
          <dgm:chMax val="0"/>
          <dgm:chPref val="0"/>
          <dgm:bulletEnabled val="1"/>
        </dgm:presLayoutVars>
      </dgm:prSet>
      <dgm:spPr/>
    </dgm:pt>
    <dgm:pt modelId="{07035645-8934-446C-A5DD-186746228F65}" type="pres">
      <dgm:prSet presAssocID="{1A4F5FBD-A9CA-4FC4-84DF-FCF25C31ED19}" presName="arrowWedge1" presStyleLbl="fgSibTrans2D1" presStyleIdx="0" presStyleCnt="5"/>
      <dgm:spPr/>
    </dgm:pt>
    <dgm:pt modelId="{D9D63D0C-5A86-44A0-ADAE-2B5324CF4B9A}" type="pres">
      <dgm:prSet presAssocID="{56EA25A7-78BC-46BB-8AEA-21FFBABAC85E}" presName="arrowWedge2" presStyleLbl="fgSibTrans2D1" presStyleIdx="1" presStyleCnt="5"/>
      <dgm:spPr/>
    </dgm:pt>
    <dgm:pt modelId="{7055DD47-E6F9-475D-8DB2-5AFDE12905FB}" type="pres">
      <dgm:prSet presAssocID="{A10C7327-0EBD-46C6-BD2E-628D9A3FFB1C}" presName="arrowWedge3" presStyleLbl="fgSibTrans2D1" presStyleIdx="2" presStyleCnt="5"/>
      <dgm:spPr/>
    </dgm:pt>
    <dgm:pt modelId="{C0C370BE-DAD4-4B38-B737-37915E1A2516}" type="pres">
      <dgm:prSet presAssocID="{874AB825-3B62-498B-A2D1-F5EE6671BC74}" presName="arrowWedge4" presStyleLbl="fgSibTrans2D1" presStyleIdx="3" presStyleCnt="5"/>
      <dgm:spPr/>
    </dgm:pt>
    <dgm:pt modelId="{12BA9908-E310-45EA-9709-AA09219A7EF9}" type="pres">
      <dgm:prSet presAssocID="{B2330678-9280-4270-9696-BC5B56B61B87}" presName="arrowWedge5" presStyleLbl="fgSibTrans2D1" presStyleIdx="4" presStyleCnt="5"/>
      <dgm:spPr/>
    </dgm:pt>
  </dgm:ptLst>
  <dgm:cxnLst>
    <dgm:cxn modelId="{33D4C4BE-903C-474E-8CF5-47A4D8D0C191}" type="presOf" srcId="{921CEA05-056E-43C4-AFB5-10BC6B6C84BE}" destId="{4A108659-0B13-4935-B921-9E849506AA63}" srcOrd="0" destOrd="0" presId="urn:microsoft.com/office/officeart/2005/8/layout/cycle8"/>
    <dgm:cxn modelId="{E341389F-2968-48F0-BF9B-7D2323F9CB6A}" type="presOf" srcId="{F283BBB4-75F4-4135-BAF3-1378FE218F45}" destId="{0E71A19E-C874-4F8C-9BAC-B306046A9C3C}" srcOrd="1" destOrd="0" presId="urn:microsoft.com/office/officeart/2005/8/layout/cycle8"/>
    <dgm:cxn modelId="{479E1E6C-9539-4FA4-B253-B685F21A6645}" srcId="{6AFCE68C-4F56-4E09-935A-8EEFAA2E9215}" destId="{0E1DD385-D183-4A26-8E28-5088D0368A23}" srcOrd="4" destOrd="0" parTransId="{6631D11A-C8D5-45EE-BA19-4DF49E6CD272}" sibTransId="{B2330678-9280-4270-9696-BC5B56B61B87}"/>
    <dgm:cxn modelId="{794CA20F-12C9-419F-BD4D-8AC15C1FC04C}" type="presOf" srcId="{921CEA05-056E-43C4-AFB5-10BC6B6C84BE}" destId="{C9788972-7008-49E1-9271-3507E50F40AC}" srcOrd="1" destOrd="0" presId="urn:microsoft.com/office/officeart/2005/8/layout/cycle8"/>
    <dgm:cxn modelId="{AB9DDA97-5299-4B1D-8E62-794B639F1AE3}" srcId="{6AFCE68C-4F56-4E09-935A-8EEFAA2E9215}" destId="{40689135-06DC-40B7-8967-764F4385C67E}" srcOrd="0" destOrd="0" parTransId="{0019690F-0D76-44D2-A1EE-88FA4AA6D956}" sibTransId="{1A4F5FBD-A9CA-4FC4-84DF-FCF25C31ED19}"/>
    <dgm:cxn modelId="{87B21507-BF36-4F11-976F-76A4E8F77188}" type="presOf" srcId="{0E1DD385-D183-4A26-8E28-5088D0368A23}" destId="{A134E313-71AA-45EC-9A1A-80E7B60FC4A9}" srcOrd="0" destOrd="0" presId="urn:microsoft.com/office/officeart/2005/8/layout/cycle8"/>
    <dgm:cxn modelId="{28C719F2-CBE9-4C3E-899D-6FED93FDD1D3}" type="presOf" srcId="{6AFCE68C-4F56-4E09-935A-8EEFAA2E9215}" destId="{5C1071D9-1272-4ACA-9691-E5C3B6DF39AE}" srcOrd="0" destOrd="0" presId="urn:microsoft.com/office/officeart/2005/8/layout/cycle8"/>
    <dgm:cxn modelId="{101FFF86-7C83-41AC-95DE-2DBEBC7FB8F4}" srcId="{6AFCE68C-4F56-4E09-935A-8EEFAA2E9215}" destId="{D9C7D873-1827-4BED-BE84-A9745134C445}" srcOrd="1" destOrd="0" parTransId="{F5BBA9DE-4F6A-40DF-A27D-905F8F6805B7}" sibTransId="{56EA25A7-78BC-46BB-8AEA-21FFBABAC85E}"/>
    <dgm:cxn modelId="{5D682D95-785E-4A17-A5DD-05EDAC488EA9}" type="presOf" srcId="{F283BBB4-75F4-4135-BAF3-1378FE218F45}" destId="{06DA6E08-A1DC-4A59-BF7C-F209E2A32BB8}" srcOrd="0" destOrd="0" presId="urn:microsoft.com/office/officeart/2005/8/layout/cycle8"/>
    <dgm:cxn modelId="{A0F909D9-F384-4DBF-9CB3-2E1B80E41239}" type="presOf" srcId="{40689135-06DC-40B7-8967-764F4385C67E}" destId="{77159AF2-F745-4434-A451-439CF9B65922}" srcOrd="1" destOrd="0" presId="urn:microsoft.com/office/officeart/2005/8/layout/cycle8"/>
    <dgm:cxn modelId="{A54652A5-E53B-4A5C-BFB1-275C06496E41}" type="presOf" srcId="{D9C7D873-1827-4BED-BE84-A9745134C445}" destId="{02AEE711-93DE-4095-BF80-0E3890923B45}" srcOrd="1" destOrd="0" presId="urn:microsoft.com/office/officeart/2005/8/layout/cycle8"/>
    <dgm:cxn modelId="{F240C9C3-B656-4FB9-B2C4-14833B0B5CA5}" type="presOf" srcId="{40689135-06DC-40B7-8967-764F4385C67E}" destId="{D7FDA929-FD57-4561-B645-71D376B0A2A3}" srcOrd="0" destOrd="0" presId="urn:microsoft.com/office/officeart/2005/8/layout/cycle8"/>
    <dgm:cxn modelId="{82EAD582-1D96-4946-84BB-4E5B09225F8C}" srcId="{6AFCE68C-4F56-4E09-935A-8EEFAA2E9215}" destId="{921CEA05-056E-43C4-AFB5-10BC6B6C84BE}" srcOrd="3" destOrd="0" parTransId="{7418E92D-E3EB-4BEA-9252-AF635293701A}" sibTransId="{874AB825-3B62-498B-A2D1-F5EE6671BC74}"/>
    <dgm:cxn modelId="{5E103AEC-B6A0-4660-B38C-D71D63AA0A7D}" type="presOf" srcId="{0E1DD385-D183-4A26-8E28-5088D0368A23}" destId="{57EDB1E8-3D3B-4FA6-A0BB-D76F2DE6C8AA}" srcOrd="1" destOrd="0" presId="urn:microsoft.com/office/officeart/2005/8/layout/cycle8"/>
    <dgm:cxn modelId="{D1051019-7CC3-4610-9403-71A8F87BC3BD}" srcId="{6AFCE68C-4F56-4E09-935A-8EEFAA2E9215}" destId="{F283BBB4-75F4-4135-BAF3-1378FE218F45}" srcOrd="2" destOrd="0" parTransId="{32C0953A-4FF0-43AB-969A-37BF89717706}" sibTransId="{A10C7327-0EBD-46C6-BD2E-628D9A3FFB1C}"/>
    <dgm:cxn modelId="{73D7945E-5209-40F9-9241-BF8A2501EB5F}" type="presOf" srcId="{D9C7D873-1827-4BED-BE84-A9745134C445}" destId="{B442153F-284E-4604-ABB2-72A2D2BFFA7D}" srcOrd="0" destOrd="0" presId="urn:microsoft.com/office/officeart/2005/8/layout/cycle8"/>
    <dgm:cxn modelId="{F4CF87BB-85B3-49C3-94D3-9AB9744D0B6A}" type="presParOf" srcId="{5C1071D9-1272-4ACA-9691-E5C3B6DF39AE}" destId="{D7FDA929-FD57-4561-B645-71D376B0A2A3}" srcOrd="0" destOrd="0" presId="urn:microsoft.com/office/officeart/2005/8/layout/cycle8"/>
    <dgm:cxn modelId="{8DCF8890-2D1B-4419-B997-A3A1924097C7}" type="presParOf" srcId="{5C1071D9-1272-4ACA-9691-E5C3B6DF39AE}" destId="{BE84AE66-4137-40E1-944B-8547370056E5}" srcOrd="1" destOrd="0" presId="urn:microsoft.com/office/officeart/2005/8/layout/cycle8"/>
    <dgm:cxn modelId="{B2CEF61F-F7A7-4CB0-8A12-C0392FAFB594}" type="presParOf" srcId="{5C1071D9-1272-4ACA-9691-E5C3B6DF39AE}" destId="{A59931C1-76F1-4894-AFE2-63B645083954}" srcOrd="2" destOrd="0" presId="urn:microsoft.com/office/officeart/2005/8/layout/cycle8"/>
    <dgm:cxn modelId="{5B9CD97A-AFE0-4B2A-AC2D-83984275DD3C}" type="presParOf" srcId="{5C1071D9-1272-4ACA-9691-E5C3B6DF39AE}" destId="{77159AF2-F745-4434-A451-439CF9B65922}" srcOrd="3" destOrd="0" presId="urn:microsoft.com/office/officeart/2005/8/layout/cycle8"/>
    <dgm:cxn modelId="{EACAE1E2-DC01-484C-B8B7-90A0E6CD309E}" type="presParOf" srcId="{5C1071D9-1272-4ACA-9691-E5C3B6DF39AE}" destId="{B442153F-284E-4604-ABB2-72A2D2BFFA7D}" srcOrd="4" destOrd="0" presId="urn:microsoft.com/office/officeart/2005/8/layout/cycle8"/>
    <dgm:cxn modelId="{4CCC1B2C-0A46-4612-B224-CBAD0AF9BAD1}" type="presParOf" srcId="{5C1071D9-1272-4ACA-9691-E5C3B6DF39AE}" destId="{15A3C910-601E-4679-97A9-2531A720F90D}" srcOrd="5" destOrd="0" presId="urn:microsoft.com/office/officeart/2005/8/layout/cycle8"/>
    <dgm:cxn modelId="{7847E92B-0D54-454E-8118-E5EB06619E11}" type="presParOf" srcId="{5C1071D9-1272-4ACA-9691-E5C3B6DF39AE}" destId="{C67EEE32-6DE0-41AD-94B2-B89D3D1022C9}" srcOrd="6" destOrd="0" presId="urn:microsoft.com/office/officeart/2005/8/layout/cycle8"/>
    <dgm:cxn modelId="{E3E02277-88B8-4FBE-8773-6AFCDDCB117E}" type="presParOf" srcId="{5C1071D9-1272-4ACA-9691-E5C3B6DF39AE}" destId="{02AEE711-93DE-4095-BF80-0E3890923B45}" srcOrd="7" destOrd="0" presId="urn:microsoft.com/office/officeart/2005/8/layout/cycle8"/>
    <dgm:cxn modelId="{AB15E298-FFFA-4E83-A303-3FDA45662EF0}" type="presParOf" srcId="{5C1071D9-1272-4ACA-9691-E5C3B6DF39AE}" destId="{06DA6E08-A1DC-4A59-BF7C-F209E2A32BB8}" srcOrd="8" destOrd="0" presId="urn:microsoft.com/office/officeart/2005/8/layout/cycle8"/>
    <dgm:cxn modelId="{0079CCD6-9A61-4C0A-A721-11348A190FA5}" type="presParOf" srcId="{5C1071D9-1272-4ACA-9691-E5C3B6DF39AE}" destId="{194B38FD-67AA-4259-BF8B-A230D3E5CA24}" srcOrd="9" destOrd="0" presId="urn:microsoft.com/office/officeart/2005/8/layout/cycle8"/>
    <dgm:cxn modelId="{B8CA6C8F-4ECB-4968-99A4-1968CA5FF7D7}" type="presParOf" srcId="{5C1071D9-1272-4ACA-9691-E5C3B6DF39AE}" destId="{942FDE3B-765D-4465-8A2C-66186476852C}" srcOrd="10" destOrd="0" presId="urn:microsoft.com/office/officeart/2005/8/layout/cycle8"/>
    <dgm:cxn modelId="{FA5B5F9B-1050-4599-802E-16BEC0430A9B}" type="presParOf" srcId="{5C1071D9-1272-4ACA-9691-E5C3B6DF39AE}" destId="{0E71A19E-C874-4F8C-9BAC-B306046A9C3C}" srcOrd="11" destOrd="0" presId="urn:microsoft.com/office/officeart/2005/8/layout/cycle8"/>
    <dgm:cxn modelId="{3702973B-0178-43CC-B96F-95C7AA3AEF30}" type="presParOf" srcId="{5C1071D9-1272-4ACA-9691-E5C3B6DF39AE}" destId="{4A108659-0B13-4935-B921-9E849506AA63}" srcOrd="12" destOrd="0" presId="urn:microsoft.com/office/officeart/2005/8/layout/cycle8"/>
    <dgm:cxn modelId="{DDA5F801-1D04-4058-94A1-BFE67E035B13}" type="presParOf" srcId="{5C1071D9-1272-4ACA-9691-E5C3B6DF39AE}" destId="{6ED66396-7942-403D-93E8-4EE061480C18}" srcOrd="13" destOrd="0" presId="urn:microsoft.com/office/officeart/2005/8/layout/cycle8"/>
    <dgm:cxn modelId="{D55BBF66-7DC0-463B-A77B-5C401971CF0E}" type="presParOf" srcId="{5C1071D9-1272-4ACA-9691-E5C3B6DF39AE}" destId="{2EE74C6E-8CF3-4737-BE62-A83D8B210DC5}" srcOrd="14" destOrd="0" presId="urn:microsoft.com/office/officeart/2005/8/layout/cycle8"/>
    <dgm:cxn modelId="{6B1E6AA2-73AE-4E97-9E68-00D0CD083448}" type="presParOf" srcId="{5C1071D9-1272-4ACA-9691-E5C3B6DF39AE}" destId="{C9788972-7008-49E1-9271-3507E50F40AC}" srcOrd="15" destOrd="0" presId="urn:microsoft.com/office/officeart/2005/8/layout/cycle8"/>
    <dgm:cxn modelId="{4FC8926D-2630-450C-A086-C389550C0199}" type="presParOf" srcId="{5C1071D9-1272-4ACA-9691-E5C3B6DF39AE}" destId="{A134E313-71AA-45EC-9A1A-80E7B60FC4A9}" srcOrd="16" destOrd="0" presId="urn:microsoft.com/office/officeart/2005/8/layout/cycle8"/>
    <dgm:cxn modelId="{EE5BCC64-17D7-436E-AA37-BCB43366F366}" type="presParOf" srcId="{5C1071D9-1272-4ACA-9691-E5C3B6DF39AE}" destId="{24E6C284-7EE7-4614-AFF5-D5AB50589B9C}" srcOrd="17" destOrd="0" presId="urn:microsoft.com/office/officeart/2005/8/layout/cycle8"/>
    <dgm:cxn modelId="{B670AA3B-352D-4C08-8020-486944B760DF}" type="presParOf" srcId="{5C1071D9-1272-4ACA-9691-E5C3B6DF39AE}" destId="{EFFEE89B-F80B-4E61-9E3F-1BEBEBF887B6}" srcOrd="18" destOrd="0" presId="urn:microsoft.com/office/officeart/2005/8/layout/cycle8"/>
    <dgm:cxn modelId="{A03CEC6D-D9F9-482F-BC41-1DFA69F47087}" type="presParOf" srcId="{5C1071D9-1272-4ACA-9691-E5C3B6DF39AE}" destId="{57EDB1E8-3D3B-4FA6-A0BB-D76F2DE6C8AA}" srcOrd="19" destOrd="0" presId="urn:microsoft.com/office/officeart/2005/8/layout/cycle8"/>
    <dgm:cxn modelId="{AC87D6D7-18F8-419C-9E6D-72C717E1E13F}" type="presParOf" srcId="{5C1071D9-1272-4ACA-9691-E5C3B6DF39AE}" destId="{07035645-8934-446C-A5DD-186746228F65}" srcOrd="20" destOrd="0" presId="urn:microsoft.com/office/officeart/2005/8/layout/cycle8"/>
    <dgm:cxn modelId="{5317EF7C-268F-40B5-BE47-63C6E9958C80}" type="presParOf" srcId="{5C1071D9-1272-4ACA-9691-E5C3B6DF39AE}" destId="{D9D63D0C-5A86-44A0-ADAE-2B5324CF4B9A}" srcOrd="21" destOrd="0" presId="urn:microsoft.com/office/officeart/2005/8/layout/cycle8"/>
    <dgm:cxn modelId="{34E74F46-F728-472A-8A78-B761EFB8F487}" type="presParOf" srcId="{5C1071D9-1272-4ACA-9691-E5C3B6DF39AE}" destId="{7055DD47-E6F9-475D-8DB2-5AFDE12905FB}" srcOrd="22" destOrd="0" presId="urn:microsoft.com/office/officeart/2005/8/layout/cycle8"/>
    <dgm:cxn modelId="{A666ED6B-86E3-4869-83B1-BE290F243E5C}" type="presParOf" srcId="{5C1071D9-1272-4ACA-9691-E5C3B6DF39AE}" destId="{C0C370BE-DAD4-4B38-B737-37915E1A2516}" srcOrd="23" destOrd="0" presId="urn:microsoft.com/office/officeart/2005/8/layout/cycle8"/>
    <dgm:cxn modelId="{F1A3F433-3C9D-469F-B4A3-A44671531AA2}" type="presParOf" srcId="{5C1071D9-1272-4ACA-9691-E5C3B6DF39AE}" destId="{12BA9908-E310-45EA-9709-AA09219A7EF9}" srcOrd="2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B8E543-B9CD-4A43-AC04-D00D32F5301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9D1D1887-AEEE-4F57-846F-A96A2AD971BF}">
      <dgm:prSet/>
      <dgm:spPr/>
      <dgm:t>
        <a:bodyPr/>
        <a:lstStyle/>
        <a:p>
          <a:pPr rtl="0"/>
          <a:r>
            <a:rPr lang="ur-PK" baseline="0" dirty="0" smtClean="0">
              <a:latin typeface="Jameel Noori Nastaleeq" panose="02000503000000020004" pitchFamily="2" charset="-78"/>
              <a:cs typeface="Jameel Noori Nastaleeq" panose="02000503000000020004" pitchFamily="2" charset="-78"/>
            </a:rPr>
            <a:t>فرض</a:t>
          </a:r>
          <a:r>
            <a:rPr lang="en-US" baseline="0" dirty="0" smtClean="0"/>
            <a:t>Compulsory acts</a:t>
          </a:r>
          <a:endParaRPr lang="en-US" dirty="0"/>
        </a:p>
      </dgm:t>
    </dgm:pt>
    <dgm:pt modelId="{6061FDB1-AE15-4D05-B31C-819504840E93}" type="parTrans" cxnId="{1C477DA3-1C36-4657-91F2-48DFB4ED35A0}">
      <dgm:prSet/>
      <dgm:spPr/>
      <dgm:t>
        <a:bodyPr/>
        <a:lstStyle/>
        <a:p>
          <a:endParaRPr lang="en-US"/>
        </a:p>
      </dgm:t>
    </dgm:pt>
    <dgm:pt modelId="{92B575A5-0ABE-4D14-B844-88293B54181B}" type="sibTrans" cxnId="{1C477DA3-1C36-4657-91F2-48DFB4ED35A0}">
      <dgm:prSet/>
      <dgm:spPr/>
      <dgm:t>
        <a:bodyPr/>
        <a:lstStyle/>
        <a:p>
          <a:endParaRPr lang="en-US"/>
        </a:p>
      </dgm:t>
    </dgm:pt>
    <dgm:pt modelId="{5F867766-2C1E-4CCA-90CF-48913260732D}">
      <dgm:prSet/>
      <dgm:spPr/>
      <dgm:t>
        <a:bodyPr/>
        <a:lstStyle/>
        <a:p>
          <a:pPr rtl="0"/>
          <a:r>
            <a:rPr lang="ur-PK" baseline="0" dirty="0" smtClean="0">
              <a:latin typeface="Jameel Noori Nastaleeq" panose="02000503000000020004" pitchFamily="2" charset="-78"/>
              <a:cs typeface="Jameel Noori Nastaleeq" panose="02000503000000020004" pitchFamily="2" charset="-78"/>
            </a:rPr>
            <a:t>سنت</a:t>
          </a:r>
          <a:r>
            <a:rPr lang="en-US" baseline="0" dirty="0" smtClean="0"/>
            <a:t>Sunnat acts</a:t>
          </a:r>
          <a:endParaRPr lang="en-US" dirty="0"/>
        </a:p>
      </dgm:t>
    </dgm:pt>
    <dgm:pt modelId="{C7FE846C-5D66-43BF-9592-BEE9C0C72AD6}" type="parTrans" cxnId="{3B90F678-6D5F-4958-94C2-7B5BFD12AB4C}">
      <dgm:prSet/>
      <dgm:spPr/>
      <dgm:t>
        <a:bodyPr/>
        <a:lstStyle/>
        <a:p>
          <a:endParaRPr lang="en-US"/>
        </a:p>
      </dgm:t>
    </dgm:pt>
    <dgm:pt modelId="{AF0D72CD-FB19-4BA8-967E-3989D8F5BC9C}" type="sibTrans" cxnId="{3B90F678-6D5F-4958-94C2-7B5BFD12AB4C}">
      <dgm:prSet/>
      <dgm:spPr/>
      <dgm:t>
        <a:bodyPr/>
        <a:lstStyle/>
        <a:p>
          <a:endParaRPr lang="en-US"/>
        </a:p>
      </dgm:t>
    </dgm:pt>
    <dgm:pt modelId="{50697764-ECFC-4798-97E5-1FA1E89F2AD1}">
      <dgm:prSet/>
      <dgm:spPr/>
      <dgm:t>
        <a:bodyPr/>
        <a:lstStyle/>
        <a:p>
          <a:pPr rtl="0"/>
          <a:r>
            <a:rPr lang="ur-PK" baseline="0" dirty="0" smtClean="0">
              <a:latin typeface="Jameel Noori Nastaleeq" panose="02000503000000020004" pitchFamily="2" charset="-78"/>
              <a:cs typeface="Jameel Noori Nastaleeq" panose="02000503000000020004" pitchFamily="2" charset="-78"/>
            </a:rPr>
            <a:t>واجب</a:t>
          </a:r>
          <a:r>
            <a:rPr lang="en-US" baseline="0" dirty="0" smtClean="0"/>
            <a:t>acts</a:t>
          </a:r>
          <a:r>
            <a:rPr lang="ur-PK" baseline="0" dirty="0" smtClean="0"/>
            <a:t> </a:t>
          </a:r>
          <a:r>
            <a:rPr lang="en-US" baseline="0" dirty="0" smtClean="0"/>
            <a:t>Necessarily</a:t>
          </a:r>
          <a:endParaRPr lang="en-US" dirty="0"/>
        </a:p>
      </dgm:t>
    </dgm:pt>
    <dgm:pt modelId="{A57E66BB-B89F-473F-8936-AFBA2306BC92}" type="parTrans" cxnId="{21E508A2-5FB6-493F-88D6-5A17FB00B63D}">
      <dgm:prSet/>
      <dgm:spPr/>
      <dgm:t>
        <a:bodyPr/>
        <a:lstStyle/>
        <a:p>
          <a:endParaRPr lang="en-US"/>
        </a:p>
      </dgm:t>
    </dgm:pt>
    <dgm:pt modelId="{ED1C0BAB-6485-4F09-8547-C4420F6A5E70}" type="sibTrans" cxnId="{21E508A2-5FB6-493F-88D6-5A17FB00B63D}">
      <dgm:prSet/>
      <dgm:spPr/>
      <dgm:t>
        <a:bodyPr/>
        <a:lstStyle/>
        <a:p>
          <a:endParaRPr lang="en-US"/>
        </a:p>
      </dgm:t>
    </dgm:pt>
    <dgm:pt modelId="{852F24D9-5E85-4000-B636-3E3596340D74}" type="pres">
      <dgm:prSet presAssocID="{0DB8E543-B9CD-4A43-AC04-D00D32F5301E}" presName="hierChild1" presStyleCnt="0">
        <dgm:presLayoutVars>
          <dgm:chPref val="1"/>
          <dgm:dir/>
          <dgm:animOne val="branch"/>
          <dgm:animLvl val="lvl"/>
          <dgm:resizeHandles/>
        </dgm:presLayoutVars>
      </dgm:prSet>
      <dgm:spPr/>
    </dgm:pt>
    <dgm:pt modelId="{AE131B9F-9F9F-471E-86C3-5C209F78E880}" type="pres">
      <dgm:prSet presAssocID="{9D1D1887-AEEE-4F57-846F-A96A2AD971BF}" presName="hierRoot1" presStyleCnt="0"/>
      <dgm:spPr/>
    </dgm:pt>
    <dgm:pt modelId="{671C549E-75F9-477F-9A76-A3897CC26883}" type="pres">
      <dgm:prSet presAssocID="{9D1D1887-AEEE-4F57-846F-A96A2AD971BF}" presName="composite" presStyleCnt="0"/>
      <dgm:spPr/>
    </dgm:pt>
    <dgm:pt modelId="{DE36EB5E-C4A6-43D1-B9FD-2CDC1C01C68E}" type="pres">
      <dgm:prSet presAssocID="{9D1D1887-AEEE-4F57-846F-A96A2AD971BF}" presName="background" presStyleLbl="node0" presStyleIdx="0" presStyleCnt="3"/>
      <dgm:spPr/>
    </dgm:pt>
    <dgm:pt modelId="{5321FD01-ACF9-4A6F-B9C4-4FFAB835FEE9}" type="pres">
      <dgm:prSet presAssocID="{9D1D1887-AEEE-4F57-846F-A96A2AD971BF}" presName="text" presStyleLbl="fgAcc0" presStyleIdx="0" presStyleCnt="3">
        <dgm:presLayoutVars>
          <dgm:chPref val="3"/>
        </dgm:presLayoutVars>
      </dgm:prSet>
      <dgm:spPr/>
    </dgm:pt>
    <dgm:pt modelId="{98B2AF45-4D3A-4C98-BCC1-64714B0810A8}" type="pres">
      <dgm:prSet presAssocID="{9D1D1887-AEEE-4F57-846F-A96A2AD971BF}" presName="hierChild2" presStyleCnt="0"/>
      <dgm:spPr/>
    </dgm:pt>
    <dgm:pt modelId="{1536AC77-5B03-416D-BC80-A5BE1A7A5743}" type="pres">
      <dgm:prSet presAssocID="{5F867766-2C1E-4CCA-90CF-48913260732D}" presName="hierRoot1" presStyleCnt="0"/>
      <dgm:spPr/>
    </dgm:pt>
    <dgm:pt modelId="{F13F0189-0F41-4B33-8A67-2093B4CD2AE1}" type="pres">
      <dgm:prSet presAssocID="{5F867766-2C1E-4CCA-90CF-48913260732D}" presName="composite" presStyleCnt="0"/>
      <dgm:spPr/>
    </dgm:pt>
    <dgm:pt modelId="{557C0A20-7299-4ADA-B2A2-20F6B03709B8}" type="pres">
      <dgm:prSet presAssocID="{5F867766-2C1E-4CCA-90CF-48913260732D}" presName="background" presStyleLbl="node0" presStyleIdx="1" presStyleCnt="3"/>
      <dgm:spPr/>
    </dgm:pt>
    <dgm:pt modelId="{94D48973-F9AA-4115-A9E0-5EB221929C33}" type="pres">
      <dgm:prSet presAssocID="{5F867766-2C1E-4CCA-90CF-48913260732D}" presName="text" presStyleLbl="fgAcc0" presStyleIdx="1" presStyleCnt="3">
        <dgm:presLayoutVars>
          <dgm:chPref val="3"/>
        </dgm:presLayoutVars>
      </dgm:prSet>
      <dgm:spPr/>
    </dgm:pt>
    <dgm:pt modelId="{7D701D3E-DC51-438D-B31A-979AD55E1D73}" type="pres">
      <dgm:prSet presAssocID="{5F867766-2C1E-4CCA-90CF-48913260732D}" presName="hierChild2" presStyleCnt="0"/>
      <dgm:spPr/>
    </dgm:pt>
    <dgm:pt modelId="{97887A7B-DFB0-4642-A745-F9CA44DF52AA}" type="pres">
      <dgm:prSet presAssocID="{50697764-ECFC-4798-97E5-1FA1E89F2AD1}" presName="hierRoot1" presStyleCnt="0"/>
      <dgm:spPr/>
    </dgm:pt>
    <dgm:pt modelId="{0A57ED68-408C-44B0-B54C-0267FCB2E476}" type="pres">
      <dgm:prSet presAssocID="{50697764-ECFC-4798-97E5-1FA1E89F2AD1}" presName="composite" presStyleCnt="0"/>
      <dgm:spPr/>
    </dgm:pt>
    <dgm:pt modelId="{FE88F13D-EC18-49A7-921F-6474AEC33B93}" type="pres">
      <dgm:prSet presAssocID="{50697764-ECFC-4798-97E5-1FA1E89F2AD1}" presName="background" presStyleLbl="node0" presStyleIdx="2" presStyleCnt="3"/>
      <dgm:spPr/>
    </dgm:pt>
    <dgm:pt modelId="{71AC5912-C767-4568-BA4F-65BEA93E2888}" type="pres">
      <dgm:prSet presAssocID="{50697764-ECFC-4798-97E5-1FA1E89F2AD1}" presName="text" presStyleLbl="fgAcc0" presStyleIdx="2" presStyleCnt="3">
        <dgm:presLayoutVars>
          <dgm:chPref val="3"/>
        </dgm:presLayoutVars>
      </dgm:prSet>
      <dgm:spPr/>
      <dgm:t>
        <a:bodyPr/>
        <a:lstStyle/>
        <a:p>
          <a:endParaRPr lang="en-US"/>
        </a:p>
      </dgm:t>
    </dgm:pt>
    <dgm:pt modelId="{BA86D9CF-4489-4B25-AB99-2EFEDE61E5A2}" type="pres">
      <dgm:prSet presAssocID="{50697764-ECFC-4798-97E5-1FA1E89F2AD1}" presName="hierChild2" presStyleCnt="0"/>
      <dgm:spPr/>
    </dgm:pt>
  </dgm:ptLst>
  <dgm:cxnLst>
    <dgm:cxn modelId="{3B90F678-6D5F-4958-94C2-7B5BFD12AB4C}" srcId="{0DB8E543-B9CD-4A43-AC04-D00D32F5301E}" destId="{5F867766-2C1E-4CCA-90CF-48913260732D}" srcOrd="1" destOrd="0" parTransId="{C7FE846C-5D66-43BF-9592-BEE9C0C72AD6}" sibTransId="{AF0D72CD-FB19-4BA8-967E-3989D8F5BC9C}"/>
    <dgm:cxn modelId="{4F1B0896-A862-44D4-932E-1082D79C2D92}" type="presOf" srcId="{0DB8E543-B9CD-4A43-AC04-D00D32F5301E}" destId="{852F24D9-5E85-4000-B636-3E3596340D74}" srcOrd="0" destOrd="0" presId="urn:microsoft.com/office/officeart/2005/8/layout/hierarchy1"/>
    <dgm:cxn modelId="{7433DE4C-41F9-47BA-AE0D-A02EA4042800}" type="presOf" srcId="{5F867766-2C1E-4CCA-90CF-48913260732D}" destId="{94D48973-F9AA-4115-A9E0-5EB221929C33}" srcOrd="0" destOrd="0" presId="urn:microsoft.com/office/officeart/2005/8/layout/hierarchy1"/>
    <dgm:cxn modelId="{1C477DA3-1C36-4657-91F2-48DFB4ED35A0}" srcId="{0DB8E543-B9CD-4A43-AC04-D00D32F5301E}" destId="{9D1D1887-AEEE-4F57-846F-A96A2AD971BF}" srcOrd="0" destOrd="0" parTransId="{6061FDB1-AE15-4D05-B31C-819504840E93}" sibTransId="{92B575A5-0ABE-4D14-B844-88293B54181B}"/>
    <dgm:cxn modelId="{719E9E43-BAA6-453F-A75E-1F299412CE28}" type="presOf" srcId="{9D1D1887-AEEE-4F57-846F-A96A2AD971BF}" destId="{5321FD01-ACF9-4A6F-B9C4-4FFAB835FEE9}" srcOrd="0" destOrd="0" presId="urn:microsoft.com/office/officeart/2005/8/layout/hierarchy1"/>
    <dgm:cxn modelId="{21E508A2-5FB6-493F-88D6-5A17FB00B63D}" srcId="{0DB8E543-B9CD-4A43-AC04-D00D32F5301E}" destId="{50697764-ECFC-4798-97E5-1FA1E89F2AD1}" srcOrd="2" destOrd="0" parTransId="{A57E66BB-B89F-473F-8936-AFBA2306BC92}" sibTransId="{ED1C0BAB-6485-4F09-8547-C4420F6A5E70}"/>
    <dgm:cxn modelId="{1917A51D-4062-41B6-AA6F-C4A7F6965CA2}" type="presOf" srcId="{50697764-ECFC-4798-97E5-1FA1E89F2AD1}" destId="{71AC5912-C767-4568-BA4F-65BEA93E2888}" srcOrd="0" destOrd="0" presId="urn:microsoft.com/office/officeart/2005/8/layout/hierarchy1"/>
    <dgm:cxn modelId="{4D6DC901-C89D-457C-96B2-6799ADD449F9}" type="presParOf" srcId="{852F24D9-5E85-4000-B636-3E3596340D74}" destId="{AE131B9F-9F9F-471E-86C3-5C209F78E880}" srcOrd="0" destOrd="0" presId="urn:microsoft.com/office/officeart/2005/8/layout/hierarchy1"/>
    <dgm:cxn modelId="{0F149F1F-8DF1-430C-BB3A-C80FC2D812B7}" type="presParOf" srcId="{AE131B9F-9F9F-471E-86C3-5C209F78E880}" destId="{671C549E-75F9-477F-9A76-A3897CC26883}" srcOrd="0" destOrd="0" presId="urn:microsoft.com/office/officeart/2005/8/layout/hierarchy1"/>
    <dgm:cxn modelId="{8D374C96-93F1-41EB-AD27-EF3C17C8B72B}" type="presParOf" srcId="{671C549E-75F9-477F-9A76-A3897CC26883}" destId="{DE36EB5E-C4A6-43D1-B9FD-2CDC1C01C68E}" srcOrd="0" destOrd="0" presId="urn:microsoft.com/office/officeart/2005/8/layout/hierarchy1"/>
    <dgm:cxn modelId="{E9EFE6BE-2B5F-4CE6-9F5C-24CF4E13B9A7}" type="presParOf" srcId="{671C549E-75F9-477F-9A76-A3897CC26883}" destId="{5321FD01-ACF9-4A6F-B9C4-4FFAB835FEE9}" srcOrd="1" destOrd="0" presId="urn:microsoft.com/office/officeart/2005/8/layout/hierarchy1"/>
    <dgm:cxn modelId="{C59C76B7-65CE-40D7-9238-94A0CE7C29B8}" type="presParOf" srcId="{AE131B9F-9F9F-471E-86C3-5C209F78E880}" destId="{98B2AF45-4D3A-4C98-BCC1-64714B0810A8}" srcOrd="1" destOrd="0" presId="urn:microsoft.com/office/officeart/2005/8/layout/hierarchy1"/>
    <dgm:cxn modelId="{DA54A997-91AD-4A34-8D50-DA56F98B76EB}" type="presParOf" srcId="{852F24D9-5E85-4000-B636-3E3596340D74}" destId="{1536AC77-5B03-416D-BC80-A5BE1A7A5743}" srcOrd="1" destOrd="0" presId="urn:microsoft.com/office/officeart/2005/8/layout/hierarchy1"/>
    <dgm:cxn modelId="{7973650F-FBEB-4CF4-9B2E-AE998BE8F9DD}" type="presParOf" srcId="{1536AC77-5B03-416D-BC80-A5BE1A7A5743}" destId="{F13F0189-0F41-4B33-8A67-2093B4CD2AE1}" srcOrd="0" destOrd="0" presId="urn:microsoft.com/office/officeart/2005/8/layout/hierarchy1"/>
    <dgm:cxn modelId="{3971D76D-CD80-44F8-88DA-573574605EF5}" type="presParOf" srcId="{F13F0189-0F41-4B33-8A67-2093B4CD2AE1}" destId="{557C0A20-7299-4ADA-B2A2-20F6B03709B8}" srcOrd="0" destOrd="0" presId="urn:microsoft.com/office/officeart/2005/8/layout/hierarchy1"/>
    <dgm:cxn modelId="{3256A20F-84B0-47E5-9447-07642E2696E1}" type="presParOf" srcId="{F13F0189-0F41-4B33-8A67-2093B4CD2AE1}" destId="{94D48973-F9AA-4115-A9E0-5EB221929C33}" srcOrd="1" destOrd="0" presId="urn:microsoft.com/office/officeart/2005/8/layout/hierarchy1"/>
    <dgm:cxn modelId="{151A1F58-3FEA-4829-91C3-B1206A167ECA}" type="presParOf" srcId="{1536AC77-5B03-416D-BC80-A5BE1A7A5743}" destId="{7D701D3E-DC51-438D-B31A-979AD55E1D73}" srcOrd="1" destOrd="0" presId="urn:microsoft.com/office/officeart/2005/8/layout/hierarchy1"/>
    <dgm:cxn modelId="{10B496D3-6F41-4011-92C9-16E0BF68F13B}" type="presParOf" srcId="{852F24D9-5E85-4000-B636-3E3596340D74}" destId="{97887A7B-DFB0-4642-A745-F9CA44DF52AA}" srcOrd="2" destOrd="0" presId="urn:microsoft.com/office/officeart/2005/8/layout/hierarchy1"/>
    <dgm:cxn modelId="{D4511032-A758-4A17-A757-2A803C388516}" type="presParOf" srcId="{97887A7B-DFB0-4642-A745-F9CA44DF52AA}" destId="{0A57ED68-408C-44B0-B54C-0267FCB2E476}" srcOrd="0" destOrd="0" presId="urn:microsoft.com/office/officeart/2005/8/layout/hierarchy1"/>
    <dgm:cxn modelId="{BE810459-E46D-46DE-BA7C-1D29AFC74438}" type="presParOf" srcId="{0A57ED68-408C-44B0-B54C-0267FCB2E476}" destId="{FE88F13D-EC18-49A7-921F-6474AEC33B93}" srcOrd="0" destOrd="0" presId="urn:microsoft.com/office/officeart/2005/8/layout/hierarchy1"/>
    <dgm:cxn modelId="{D1D2046D-BE0F-45B5-8E52-1D92CE7228C2}" type="presParOf" srcId="{0A57ED68-408C-44B0-B54C-0267FCB2E476}" destId="{71AC5912-C767-4568-BA4F-65BEA93E2888}" srcOrd="1" destOrd="0" presId="urn:microsoft.com/office/officeart/2005/8/layout/hierarchy1"/>
    <dgm:cxn modelId="{1AB05841-CB33-4FE0-BBF9-152FE7A67F8B}" type="presParOf" srcId="{97887A7B-DFB0-4642-A745-F9CA44DF52AA}" destId="{BA86D9CF-4489-4B25-AB99-2EFEDE61E5A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924356-35D9-4FB4-A649-05894EB33FE7}" type="doc">
      <dgm:prSet loTypeId="urn:microsoft.com/office/officeart/2008/layout/VerticalCurvedList" loCatId="list" qsTypeId="urn:microsoft.com/office/officeart/2005/8/quickstyle/simple5" qsCatId="simple" csTypeId="urn:microsoft.com/office/officeart/2005/8/colors/colorful5" csCatId="colorful" phldr="1"/>
      <dgm:spPr/>
      <dgm:t>
        <a:bodyPr/>
        <a:lstStyle/>
        <a:p>
          <a:endParaRPr lang="en-US"/>
        </a:p>
      </dgm:t>
    </dgm:pt>
    <dgm:pt modelId="{86706872-F181-4A76-8C5A-61487F04E263}">
      <dgm:prSet/>
      <dgm:spPr/>
      <dgm:t>
        <a:bodyPr/>
        <a:lstStyle/>
        <a:p>
          <a:pPr rtl="0"/>
          <a:r>
            <a:rPr lang="en-US" baseline="0" smtClean="0"/>
            <a:t>1) Takbeer Tahreema to say Allah o Akbar</a:t>
          </a:r>
          <a:endParaRPr lang="en-US"/>
        </a:p>
      </dgm:t>
    </dgm:pt>
    <dgm:pt modelId="{A116BA06-8B97-43F5-964B-256BA76F79CA}" type="parTrans" cxnId="{1A1BCB33-F7B2-4377-99E9-8DEACDF532BC}">
      <dgm:prSet/>
      <dgm:spPr/>
      <dgm:t>
        <a:bodyPr/>
        <a:lstStyle/>
        <a:p>
          <a:endParaRPr lang="en-US"/>
        </a:p>
      </dgm:t>
    </dgm:pt>
    <dgm:pt modelId="{A403C201-F77D-434D-972D-C01F9BED0528}" type="sibTrans" cxnId="{1A1BCB33-F7B2-4377-99E9-8DEACDF532BC}">
      <dgm:prSet/>
      <dgm:spPr/>
      <dgm:t>
        <a:bodyPr/>
        <a:lstStyle/>
        <a:p>
          <a:endParaRPr lang="en-US"/>
        </a:p>
      </dgm:t>
    </dgm:pt>
    <dgm:pt modelId="{15B5CB63-1DE2-4DB3-8C98-88E0F254E4FF}">
      <dgm:prSet/>
      <dgm:spPr/>
      <dgm:t>
        <a:bodyPr/>
        <a:lstStyle/>
        <a:p>
          <a:pPr rtl="0"/>
          <a:r>
            <a:rPr lang="en-US" baseline="0" smtClean="0"/>
            <a:t>2) Qayam ( to stand )</a:t>
          </a:r>
          <a:endParaRPr lang="en-US"/>
        </a:p>
      </dgm:t>
    </dgm:pt>
    <dgm:pt modelId="{6F1AE481-E42B-4C3E-8600-91C8A935F1BC}" type="parTrans" cxnId="{0E9F587E-B568-4B68-AE40-FA51BC582D95}">
      <dgm:prSet/>
      <dgm:spPr/>
      <dgm:t>
        <a:bodyPr/>
        <a:lstStyle/>
        <a:p>
          <a:endParaRPr lang="en-US"/>
        </a:p>
      </dgm:t>
    </dgm:pt>
    <dgm:pt modelId="{F56F9AFD-3555-479C-9AC3-E3892369E5BA}" type="sibTrans" cxnId="{0E9F587E-B568-4B68-AE40-FA51BC582D95}">
      <dgm:prSet/>
      <dgm:spPr/>
      <dgm:t>
        <a:bodyPr/>
        <a:lstStyle/>
        <a:p>
          <a:endParaRPr lang="en-US"/>
        </a:p>
      </dgm:t>
    </dgm:pt>
    <dgm:pt modelId="{3131E39C-14EA-4361-9807-08B49721DA4D}">
      <dgm:prSet/>
      <dgm:spPr/>
      <dgm:t>
        <a:bodyPr/>
        <a:lstStyle/>
        <a:p>
          <a:pPr rtl="0"/>
          <a:r>
            <a:rPr lang="en-US" baseline="0" smtClean="0"/>
            <a:t>3) Qiraat (to recite any verse or sorah of Quran)</a:t>
          </a:r>
          <a:endParaRPr lang="en-US"/>
        </a:p>
      </dgm:t>
    </dgm:pt>
    <dgm:pt modelId="{4547AA6C-FBE7-4CCC-A938-0FC77AD7592B}" type="parTrans" cxnId="{BD07C648-4519-4AC0-8A6B-35F8631A3C50}">
      <dgm:prSet/>
      <dgm:spPr/>
      <dgm:t>
        <a:bodyPr/>
        <a:lstStyle/>
        <a:p>
          <a:endParaRPr lang="en-US"/>
        </a:p>
      </dgm:t>
    </dgm:pt>
    <dgm:pt modelId="{DB7BB35D-ADC6-4023-9EDF-9FA8DEF78304}" type="sibTrans" cxnId="{BD07C648-4519-4AC0-8A6B-35F8631A3C50}">
      <dgm:prSet/>
      <dgm:spPr/>
      <dgm:t>
        <a:bodyPr/>
        <a:lstStyle/>
        <a:p>
          <a:endParaRPr lang="en-US"/>
        </a:p>
      </dgm:t>
    </dgm:pt>
    <dgm:pt modelId="{37FD0A7E-8B0E-4E9E-87FE-DC6ABF8E359E}">
      <dgm:prSet/>
      <dgm:spPr/>
      <dgm:t>
        <a:bodyPr/>
        <a:lstStyle/>
        <a:p>
          <a:pPr rtl="0"/>
          <a:r>
            <a:rPr lang="en-US" baseline="0" smtClean="0"/>
            <a:t>4)To make Rakue</a:t>
          </a:r>
          <a:endParaRPr lang="en-US"/>
        </a:p>
      </dgm:t>
    </dgm:pt>
    <dgm:pt modelId="{A6B90B08-0EF3-492E-A908-E07E8C4C8784}" type="parTrans" cxnId="{99A78F8D-7CE7-455C-B360-DB6A4CE2C4FC}">
      <dgm:prSet/>
      <dgm:spPr/>
      <dgm:t>
        <a:bodyPr/>
        <a:lstStyle/>
        <a:p>
          <a:endParaRPr lang="en-US"/>
        </a:p>
      </dgm:t>
    </dgm:pt>
    <dgm:pt modelId="{82847EAB-273F-47F8-93FA-4C4F91F79587}" type="sibTrans" cxnId="{99A78F8D-7CE7-455C-B360-DB6A4CE2C4FC}">
      <dgm:prSet/>
      <dgm:spPr/>
      <dgm:t>
        <a:bodyPr/>
        <a:lstStyle/>
        <a:p>
          <a:endParaRPr lang="en-US"/>
        </a:p>
      </dgm:t>
    </dgm:pt>
    <dgm:pt modelId="{F9BF63CE-B9F5-468C-B0DA-FC67E59C1C07}">
      <dgm:prSet/>
      <dgm:spPr/>
      <dgm:t>
        <a:bodyPr/>
        <a:lstStyle/>
        <a:p>
          <a:pPr rtl="0"/>
          <a:r>
            <a:rPr lang="en-US" baseline="0" smtClean="0"/>
            <a:t>5) To make two sajdah</a:t>
          </a:r>
          <a:endParaRPr lang="en-US"/>
        </a:p>
      </dgm:t>
    </dgm:pt>
    <dgm:pt modelId="{5322622B-D6DF-44E9-BE08-FB127E7E2BFA}" type="parTrans" cxnId="{453DE326-0392-4CAD-A5BD-C1813EC98283}">
      <dgm:prSet/>
      <dgm:spPr/>
      <dgm:t>
        <a:bodyPr/>
        <a:lstStyle/>
        <a:p>
          <a:endParaRPr lang="en-US"/>
        </a:p>
      </dgm:t>
    </dgm:pt>
    <dgm:pt modelId="{A13F9212-838F-4404-AD63-48F027263720}" type="sibTrans" cxnId="{453DE326-0392-4CAD-A5BD-C1813EC98283}">
      <dgm:prSet/>
      <dgm:spPr/>
      <dgm:t>
        <a:bodyPr/>
        <a:lstStyle/>
        <a:p>
          <a:endParaRPr lang="en-US"/>
        </a:p>
      </dgm:t>
    </dgm:pt>
    <dgm:pt modelId="{90C82564-D43D-4D97-9C0B-F279E60D4731}">
      <dgm:prSet/>
      <dgm:spPr/>
      <dgm:t>
        <a:bodyPr/>
        <a:lstStyle/>
        <a:p>
          <a:pPr rtl="0"/>
          <a:r>
            <a:rPr lang="en-US" baseline="0" smtClean="0"/>
            <a:t>6) To sit for the duration of at-tahyat  in final sitting.</a:t>
          </a:r>
          <a:endParaRPr lang="en-US"/>
        </a:p>
      </dgm:t>
    </dgm:pt>
    <dgm:pt modelId="{486ED19A-EBCD-4D85-86CD-28BA46A9CCF5}" type="parTrans" cxnId="{63E688FE-61C7-43B4-9BD7-A4655A3860C6}">
      <dgm:prSet/>
      <dgm:spPr/>
      <dgm:t>
        <a:bodyPr/>
        <a:lstStyle/>
        <a:p>
          <a:endParaRPr lang="en-US"/>
        </a:p>
      </dgm:t>
    </dgm:pt>
    <dgm:pt modelId="{93358DC5-E293-4439-80D4-6E90B2C23619}" type="sibTrans" cxnId="{63E688FE-61C7-43B4-9BD7-A4655A3860C6}">
      <dgm:prSet/>
      <dgm:spPr/>
      <dgm:t>
        <a:bodyPr/>
        <a:lstStyle/>
        <a:p>
          <a:endParaRPr lang="en-US"/>
        </a:p>
      </dgm:t>
    </dgm:pt>
    <dgm:pt modelId="{1921AD8C-B831-4F00-9407-B190F1B191A2}">
      <dgm:prSet/>
      <dgm:spPr/>
      <dgm:t>
        <a:bodyPr/>
        <a:lstStyle/>
        <a:p>
          <a:pPr rtl="0"/>
          <a:r>
            <a:rPr lang="en-US" baseline="0" smtClean="0"/>
            <a:t>NOTE:If any one of the above  mentioned are left out the salah will not take place,it will have to be replaced. </a:t>
          </a:r>
          <a:endParaRPr lang="en-US"/>
        </a:p>
      </dgm:t>
    </dgm:pt>
    <dgm:pt modelId="{DF8ABEB4-F845-443A-80EB-57AB96B3E227}" type="parTrans" cxnId="{58EA274E-C7B0-487F-B897-15CA6F627536}">
      <dgm:prSet/>
      <dgm:spPr/>
      <dgm:t>
        <a:bodyPr/>
        <a:lstStyle/>
        <a:p>
          <a:endParaRPr lang="en-US"/>
        </a:p>
      </dgm:t>
    </dgm:pt>
    <dgm:pt modelId="{5336678A-AD6F-48EF-BB30-185BF91F987F}" type="sibTrans" cxnId="{58EA274E-C7B0-487F-B897-15CA6F627536}">
      <dgm:prSet/>
      <dgm:spPr/>
      <dgm:t>
        <a:bodyPr/>
        <a:lstStyle/>
        <a:p>
          <a:endParaRPr lang="en-US"/>
        </a:p>
      </dgm:t>
    </dgm:pt>
    <dgm:pt modelId="{71882E02-F303-48B9-A956-C45C0C230C67}" type="pres">
      <dgm:prSet presAssocID="{6B924356-35D9-4FB4-A649-05894EB33FE7}" presName="Name0" presStyleCnt="0">
        <dgm:presLayoutVars>
          <dgm:chMax val="7"/>
          <dgm:chPref val="7"/>
          <dgm:dir/>
        </dgm:presLayoutVars>
      </dgm:prSet>
      <dgm:spPr/>
    </dgm:pt>
    <dgm:pt modelId="{94FA73AB-2367-4DE4-971F-5CB41C7DC256}" type="pres">
      <dgm:prSet presAssocID="{6B924356-35D9-4FB4-A649-05894EB33FE7}" presName="Name1" presStyleCnt="0"/>
      <dgm:spPr/>
    </dgm:pt>
    <dgm:pt modelId="{E7BD1805-A67A-4C35-A78E-3CD05EA62AA5}" type="pres">
      <dgm:prSet presAssocID="{6B924356-35D9-4FB4-A649-05894EB33FE7}" presName="cycle" presStyleCnt="0"/>
      <dgm:spPr/>
    </dgm:pt>
    <dgm:pt modelId="{64C4BBF3-4FF8-4CF2-8CE0-085511516BA4}" type="pres">
      <dgm:prSet presAssocID="{6B924356-35D9-4FB4-A649-05894EB33FE7}" presName="srcNode" presStyleLbl="node1" presStyleIdx="0" presStyleCnt="7"/>
      <dgm:spPr/>
    </dgm:pt>
    <dgm:pt modelId="{5D5FA2A7-294A-4102-AB23-3C4F271F978A}" type="pres">
      <dgm:prSet presAssocID="{6B924356-35D9-4FB4-A649-05894EB33FE7}" presName="conn" presStyleLbl="parChTrans1D2" presStyleIdx="0" presStyleCnt="1"/>
      <dgm:spPr/>
    </dgm:pt>
    <dgm:pt modelId="{B98DAA2B-C21B-4B25-A2D4-E8F1DF44296B}" type="pres">
      <dgm:prSet presAssocID="{6B924356-35D9-4FB4-A649-05894EB33FE7}" presName="extraNode" presStyleLbl="node1" presStyleIdx="0" presStyleCnt="7"/>
      <dgm:spPr/>
    </dgm:pt>
    <dgm:pt modelId="{B3194E42-4CD9-4044-8709-05EDED17C490}" type="pres">
      <dgm:prSet presAssocID="{6B924356-35D9-4FB4-A649-05894EB33FE7}" presName="dstNode" presStyleLbl="node1" presStyleIdx="0" presStyleCnt="7"/>
      <dgm:spPr/>
    </dgm:pt>
    <dgm:pt modelId="{76D3BB1E-F173-4D73-8204-C89E00A8CD68}" type="pres">
      <dgm:prSet presAssocID="{86706872-F181-4A76-8C5A-61487F04E263}" presName="text_1" presStyleLbl="node1" presStyleIdx="0" presStyleCnt="7">
        <dgm:presLayoutVars>
          <dgm:bulletEnabled val="1"/>
        </dgm:presLayoutVars>
      </dgm:prSet>
      <dgm:spPr/>
    </dgm:pt>
    <dgm:pt modelId="{8E0E8042-24A3-4166-BB91-0990E57D1A2C}" type="pres">
      <dgm:prSet presAssocID="{86706872-F181-4A76-8C5A-61487F04E263}" presName="accent_1" presStyleCnt="0"/>
      <dgm:spPr/>
    </dgm:pt>
    <dgm:pt modelId="{DEA76A8A-F2C8-4BAC-BCA8-F9D043FF0C35}" type="pres">
      <dgm:prSet presAssocID="{86706872-F181-4A76-8C5A-61487F04E263}" presName="accentRepeatNode" presStyleLbl="solidFgAcc1" presStyleIdx="0" presStyleCnt="7"/>
      <dgm:spPr/>
    </dgm:pt>
    <dgm:pt modelId="{D5B19EE6-3EA8-44E3-8705-E7C5F0BB503A}" type="pres">
      <dgm:prSet presAssocID="{15B5CB63-1DE2-4DB3-8C98-88E0F254E4FF}" presName="text_2" presStyleLbl="node1" presStyleIdx="1" presStyleCnt="7">
        <dgm:presLayoutVars>
          <dgm:bulletEnabled val="1"/>
        </dgm:presLayoutVars>
      </dgm:prSet>
      <dgm:spPr/>
    </dgm:pt>
    <dgm:pt modelId="{BDF5B9A5-6D82-4899-A587-B3885F96213C}" type="pres">
      <dgm:prSet presAssocID="{15B5CB63-1DE2-4DB3-8C98-88E0F254E4FF}" presName="accent_2" presStyleCnt="0"/>
      <dgm:spPr/>
    </dgm:pt>
    <dgm:pt modelId="{216AD599-8478-4D52-966D-2AEF9682BE03}" type="pres">
      <dgm:prSet presAssocID="{15B5CB63-1DE2-4DB3-8C98-88E0F254E4FF}" presName="accentRepeatNode" presStyleLbl="solidFgAcc1" presStyleIdx="1" presStyleCnt="7"/>
      <dgm:spPr/>
    </dgm:pt>
    <dgm:pt modelId="{956E7B60-FCBB-477F-8C76-D5FEB29A66A3}" type="pres">
      <dgm:prSet presAssocID="{3131E39C-14EA-4361-9807-08B49721DA4D}" presName="text_3" presStyleLbl="node1" presStyleIdx="2" presStyleCnt="7">
        <dgm:presLayoutVars>
          <dgm:bulletEnabled val="1"/>
        </dgm:presLayoutVars>
      </dgm:prSet>
      <dgm:spPr/>
    </dgm:pt>
    <dgm:pt modelId="{75E0E881-9927-4619-B177-30B66EF6C0B0}" type="pres">
      <dgm:prSet presAssocID="{3131E39C-14EA-4361-9807-08B49721DA4D}" presName="accent_3" presStyleCnt="0"/>
      <dgm:spPr/>
    </dgm:pt>
    <dgm:pt modelId="{1D27B4DA-7DED-41C5-8663-3F5B812766A1}" type="pres">
      <dgm:prSet presAssocID="{3131E39C-14EA-4361-9807-08B49721DA4D}" presName="accentRepeatNode" presStyleLbl="solidFgAcc1" presStyleIdx="2" presStyleCnt="7"/>
      <dgm:spPr/>
    </dgm:pt>
    <dgm:pt modelId="{5165BE0E-C6CA-456D-844D-1376C8775A6F}" type="pres">
      <dgm:prSet presAssocID="{37FD0A7E-8B0E-4E9E-87FE-DC6ABF8E359E}" presName="text_4" presStyleLbl="node1" presStyleIdx="3" presStyleCnt="7">
        <dgm:presLayoutVars>
          <dgm:bulletEnabled val="1"/>
        </dgm:presLayoutVars>
      </dgm:prSet>
      <dgm:spPr/>
    </dgm:pt>
    <dgm:pt modelId="{DA1C9A7F-3219-4AA7-ADA5-717043B73436}" type="pres">
      <dgm:prSet presAssocID="{37FD0A7E-8B0E-4E9E-87FE-DC6ABF8E359E}" presName="accent_4" presStyleCnt="0"/>
      <dgm:spPr/>
    </dgm:pt>
    <dgm:pt modelId="{AF715DCE-DA15-46E2-8E96-D2843EE65E89}" type="pres">
      <dgm:prSet presAssocID="{37FD0A7E-8B0E-4E9E-87FE-DC6ABF8E359E}" presName="accentRepeatNode" presStyleLbl="solidFgAcc1" presStyleIdx="3" presStyleCnt="7"/>
      <dgm:spPr/>
    </dgm:pt>
    <dgm:pt modelId="{C09F2915-F587-4CB0-9216-37EF2941FDDE}" type="pres">
      <dgm:prSet presAssocID="{F9BF63CE-B9F5-468C-B0DA-FC67E59C1C07}" presName="text_5" presStyleLbl="node1" presStyleIdx="4" presStyleCnt="7">
        <dgm:presLayoutVars>
          <dgm:bulletEnabled val="1"/>
        </dgm:presLayoutVars>
      </dgm:prSet>
      <dgm:spPr/>
    </dgm:pt>
    <dgm:pt modelId="{6319A7BB-14DA-44B0-ABE7-E5E14A3A2533}" type="pres">
      <dgm:prSet presAssocID="{F9BF63CE-B9F5-468C-B0DA-FC67E59C1C07}" presName="accent_5" presStyleCnt="0"/>
      <dgm:spPr/>
    </dgm:pt>
    <dgm:pt modelId="{A2608F1D-4A01-460B-B418-504A589B5D1E}" type="pres">
      <dgm:prSet presAssocID="{F9BF63CE-B9F5-468C-B0DA-FC67E59C1C07}" presName="accentRepeatNode" presStyleLbl="solidFgAcc1" presStyleIdx="4" presStyleCnt="7"/>
      <dgm:spPr/>
    </dgm:pt>
    <dgm:pt modelId="{F630641D-4CE5-4E98-80BD-D3E8C8057856}" type="pres">
      <dgm:prSet presAssocID="{90C82564-D43D-4D97-9C0B-F279E60D4731}" presName="text_6" presStyleLbl="node1" presStyleIdx="5" presStyleCnt="7">
        <dgm:presLayoutVars>
          <dgm:bulletEnabled val="1"/>
        </dgm:presLayoutVars>
      </dgm:prSet>
      <dgm:spPr/>
    </dgm:pt>
    <dgm:pt modelId="{E317B728-951A-4CD0-9C26-19B31CC2B70E}" type="pres">
      <dgm:prSet presAssocID="{90C82564-D43D-4D97-9C0B-F279E60D4731}" presName="accent_6" presStyleCnt="0"/>
      <dgm:spPr/>
    </dgm:pt>
    <dgm:pt modelId="{65018765-8803-4095-9E2B-E3324D248FEC}" type="pres">
      <dgm:prSet presAssocID="{90C82564-D43D-4D97-9C0B-F279E60D4731}" presName="accentRepeatNode" presStyleLbl="solidFgAcc1" presStyleIdx="5" presStyleCnt="7"/>
      <dgm:spPr/>
    </dgm:pt>
    <dgm:pt modelId="{CFEA3344-1D92-4E84-9898-39B7AEE38505}" type="pres">
      <dgm:prSet presAssocID="{1921AD8C-B831-4F00-9407-B190F1B191A2}" presName="text_7" presStyleLbl="node1" presStyleIdx="6" presStyleCnt="7">
        <dgm:presLayoutVars>
          <dgm:bulletEnabled val="1"/>
        </dgm:presLayoutVars>
      </dgm:prSet>
      <dgm:spPr/>
    </dgm:pt>
    <dgm:pt modelId="{80FBC8DC-8468-4C54-82C4-F9475D81A05A}" type="pres">
      <dgm:prSet presAssocID="{1921AD8C-B831-4F00-9407-B190F1B191A2}" presName="accent_7" presStyleCnt="0"/>
      <dgm:spPr/>
    </dgm:pt>
    <dgm:pt modelId="{E9CDB3EB-0D59-4DA2-88EC-3CA59A7799AD}" type="pres">
      <dgm:prSet presAssocID="{1921AD8C-B831-4F00-9407-B190F1B191A2}" presName="accentRepeatNode" presStyleLbl="solidFgAcc1" presStyleIdx="6" presStyleCnt="7"/>
      <dgm:spPr/>
    </dgm:pt>
  </dgm:ptLst>
  <dgm:cxnLst>
    <dgm:cxn modelId="{58EA274E-C7B0-487F-B897-15CA6F627536}" srcId="{6B924356-35D9-4FB4-A649-05894EB33FE7}" destId="{1921AD8C-B831-4F00-9407-B190F1B191A2}" srcOrd="6" destOrd="0" parTransId="{DF8ABEB4-F845-443A-80EB-57AB96B3E227}" sibTransId="{5336678A-AD6F-48EF-BB30-185BF91F987F}"/>
    <dgm:cxn modelId="{36DC86E6-E44B-4D1F-AEBA-89C7672AFC5C}" type="presOf" srcId="{90C82564-D43D-4D97-9C0B-F279E60D4731}" destId="{F630641D-4CE5-4E98-80BD-D3E8C8057856}" srcOrd="0" destOrd="0" presId="urn:microsoft.com/office/officeart/2008/layout/VerticalCurvedList"/>
    <dgm:cxn modelId="{99A78F8D-7CE7-455C-B360-DB6A4CE2C4FC}" srcId="{6B924356-35D9-4FB4-A649-05894EB33FE7}" destId="{37FD0A7E-8B0E-4E9E-87FE-DC6ABF8E359E}" srcOrd="3" destOrd="0" parTransId="{A6B90B08-0EF3-492E-A908-E07E8C4C8784}" sibTransId="{82847EAB-273F-47F8-93FA-4C4F91F79587}"/>
    <dgm:cxn modelId="{1A1BCB33-F7B2-4377-99E9-8DEACDF532BC}" srcId="{6B924356-35D9-4FB4-A649-05894EB33FE7}" destId="{86706872-F181-4A76-8C5A-61487F04E263}" srcOrd="0" destOrd="0" parTransId="{A116BA06-8B97-43F5-964B-256BA76F79CA}" sibTransId="{A403C201-F77D-434D-972D-C01F9BED0528}"/>
    <dgm:cxn modelId="{3D4D83CD-80E6-4146-8DC1-B86CF053F2B1}" type="presOf" srcId="{6B924356-35D9-4FB4-A649-05894EB33FE7}" destId="{71882E02-F303-48B9-A956-C45C0C230C67}" srcOrd="0" destOrd="0" presId="urn:microsoft.com/office/officeart/2008/layout/VerticalCurvedList"/>
    <dgm:cxn modelId="{453DE326-0392-4CAD-A5BD-C1813EC98283}" srcId="{6B924356-35D9-4FB4-A649-05894EB33FE7}" destId="{F9BF63CE-B9F5-468C-B0DA-FC67E59C1C07}" srcOrd="4" destOrd="0" parTransId="{5322622B-D6DF-44E9-BE08-FB127E7E2BFA}" sibTransId="{A13F9212-838F-4404-AD63-48F027263720}"/>
    <dgm:cxn modelId="{34B42ABF-E812-4144-9C66-9120CD77BD45}" type="presOf" srcId="{37FD0A7E-8B0E-4E9E-87FE-DC6ABF8E359E}" destId="{5165BE0E-C6CA-456D-844D-1376C8775A6F}" srcOrd="0" destOrd="0" presId="urn:microsoft.com/office/officeart/2008/layout/VerticalCurvedList"/>
    <dgm:cxn modelId="{5B189C98-9AA0-4106-AE87-1959993CCEF1}" type="presOf" srcId="{86706872-F181-4A76-8C5A-61487F04E263}" destId="{76D3BB1E-F173-4D73-8204-C89E00A8CD68}" srcOrd="0" destOrd="0" presId="urn:microsoft.com/office/officeart/2008/layout/VerticalCurvedList"/>
    <dgm:cxn modelId="{63E688FE-61C7-43B4-9BD7-A4655A3860C6}" srcId="{6B924356-35D9-4FB4-A649-05894EB33FE7}" destId="{90C82564-D43D-4D97-9C0B-F279E60D4731}" srcOrd="5" destOrd="0" parTransId="{486ED19A-EBCD-4D85-86CD-28BA46A9CCF5}" sibTransId="{93358DC5-E293-4439-80D4-6E90B2C23619}"/>
    <dgm:cxn modelId="{48D453A0-F7EE-4A6E-BA6B-E07B31DB0D88}" type="presOf" srcId="{F9BF63CE-B9F5-468C-B0DA-FC67E59C1C07}" destId="{C09F2915-F587-4CB0-9216-37EF2941FDDE}" srcOrd="0" destOrd="0" presId="urn:microsoft.com/office/officeart/2008/layout/VerticalCurvedList"/>
    <dgm:cxn modelId="{46D99EC1-776A-4586-8D47-03DC75E7D808}" type="presOf" srcId="{A403C201-F77D-434D-972D-C01F9BED0528}" destId="{5D5FA2A7-294A-4102-AB23-3C4F271F978A}" srcOrd="0" destOrd="0" presId="urn:microsoft.com/office/officeart/2008/layout/VerticalCurvedList"/>
    <dgm:cxn modelId="{384F9D97-866B-402D-97E2-0ECD8274805D}" type="presOf" srcId="{1921AD8C-B831-4F00-9407-B190F1B191A2}" destId="{CFEA3344-1D92-4E84-9898-39B7AEE38505}" srcOrd="0" destOrd="0" presId="urn:microsoft.com/office/officeart/2008/layout/VerticalCurvedList"/>
    <dgm:cxn modelId="{6FCC38AF-17B6-4EC0-89FA-F1D76CC6E12C}" type="presOf" srcId="{3131E39C-14EA-4361-9807-08B49721DA4D}" destId="{956E7B60-FCBB-477F-8C76-D5FEB29A66A3}" srcOrd="0" destOrd="0" presId="urn:microsoft.com/office/officeart/2008/layout/VerticalCurvedList"/>
    <dgm:cxn modelId="{BD07C648-4519-4AC0-8A6B-35F8631A3C50}" srcId="{6B924356-35D9-4FB4-A649-05894EB33FE7}" destId="{3131E39C-14EA-4361-9807-08B49721DA4D}" srcOrd="2" destOrd="0" parTransId="{4547AA6C-FBE7-4CCC-A938-0FC77AD7592B}" sibTransId="{DB7BB35D-ADC6-4023-9EDF-9FA8DEF78304}"/>
    <dgm:cxn modelId="{0E9F587E-B568-4B68-AE40-FA51BC582D95}" srcId="{6B924356-35D9-4FB4-A649-05894EB33FE7}" destId="{15B5CB63-1DE2-4DB3-8C98-88E0F254E4FF}" srcOrd="1" destOrd="0" parTransId="{6F1AE481-E42B-4C3E-8600-91C8A935F1BC}" sibTransId="{F56F9AFD-3555-479C-9AC3-E3892369E5BA}"/>
    <dgm:cxn modelId="{3B8A7794-E4B5-42C5-A6EC-F55396847DB2}" type="presOf" srcId="{15B5CB63-1DE2-4DB3-8C98-88E0F254E4FF}" destId="{D5B19EE6-3EA8-44E3-8705-E7C5F0BB503A}" srcOrd="0" destOrd="0" presId="urn:microsoft.com/office/officeart/2008/layout/VerticalCurvedList"/>
    <dgm:cxn modelId="{356F3A6C-678F-4B7D-AFB9-54985228982F}" type="presParOf" srcId="{71882E02-F303-48B9-A956-C45C0C230C67}" destId="{94FA73AB-2367-4DE4-971F-5CB41C7DC256}" srcOrd="0" destOrd="0" presId="urn:microsoft.com/office/officeart/2008/layout/VerticalCurvedList"/>
    <dgm:cxn modelId="{797F16F1-FB10-4BDD-95EF-FC67591E4769}" type="presParOf" srcId="{94FA73AB-2367-4DE4-971F-5CB41C7DC256}" destId="{E7BD1805-A67A-4C35-A78E-3CD05EA62AA5}" srcOrd="0" destOrd="0" presId="urn:microsoft.com/office/officeart/2008/layout/VerticalCurvedList"/>
    <dgm:cxn modelId="{EF00562A-FADD-479C-81DB-A66678CBAEC2}" type="presParOf" srcId="{E7BD1805-A67A-4C35-A78E-3CD05EA62AA5}" destId="{64C4BBF3-4FF8-4CF2-8CE0-085511516BA4}" srcOrd="0" destOrd="0" presId="urn:microsoft.com/office/officeart/2008/layout/VerticalCurvedList"/>
    <dgm:cxn modelId="{DC7E2976-F75F-4C7D-8AA9-9FA9C2B2B261}" type="presParOf" srcId="{E7BD1805-A67A-4C35-A78E-3CD05EA62AA5}" destId="{5D5FA2A7-294A-4102-AB23-3C4F271F978A}" srcOrd="1" destOrd="0" presId="urn:microsoft.com/office/officeart/2008/layout/VerticalCurvedList"/>
    <dgm:cxn modelId="{C6DADD7A-13DD-4125-A76D-86C9343AB83D}" type="presParOf" srcId="{E7BD1805-A67A-4C35-A78E-3CD05EA62AA5}" destId="{B98DAA2B-C21B-4B25-A2D4-E8F1DF44296B}" srcOrd="2" destOrd="0" presId="urn:microsoft.com/office/officeart/2008/layout/VerticalCurvedList"/>
    <dgm:cxn modelId="{00EE04CC-7568-4C6C-8BAD-D4663C671B37}" type="presParOf" srcId="{E7BD1805-A67A-4C35-A78E-3CD05EA62AA5}" destId="{B3194E42-4CD9-4044-8709-05EDED17C490}" srcOrd="3" destOrd="0" presId="urn:microsoft.com/office/officeart/2008/layout/VerticalCurvedList"/>
    <dgm:cxn modelId="{CC5161AA-274E-48CD-89EF-0ACFC176FCC8}" type="presParOf" srcId="{94FA73AB-2367-4DE4-971F-5CB41C7DC256}" destId="{76D3BB1E-F173-4D73-8204-C89E00A8CD68}" srcOrd="1" destOrd="0" presId="urn:microsoft.com/office/officeart/2008/layout/VerticalCurvedList"/>
    <dgm:cxn modelId="{E4CABF9F-A759-4B8B-9FFD-2F37942C8E46}" type="presParOf" srcId="{94FA73AB-2367-4DE4-971F-5CB41C7DC256}" destId="{8E0E8042-24A3-4166-BB91-0990E57D1A2C}" srcOrd="2" destOrd="0" presId="urn:microsoft.com/office/officeart/2008/layout/VerticalCurvedList"/>
    <dgm:cxn modelId="{FA511628-1C95-477C-BFC0-360F02C57C34}" type="presParOf" srcId="{8E0E8042-24A3-4166-BB91-0990E57D1A2C}" destId="{DEA76A8A-F2C8-4BAC-BCA8-F9D043FF0C35}" srcOrd="0" destOrd="0" presId="urn:microsoft.com/office/officeart/2008/layout/VerticalCurvedList"/>
    <dgm:cxn modelId="{A37EF54E-C05E-4B2A-88A2-0CA4E8200736}" type="presParOf" srcId="{94FA73AB-2367-4DE4-971F-5CB41C7DC256}" destId="{D5B19EE6-3EA8-44E3-8705-E7C5F0BB503A}" srcOrd="3" destOrd="0" presId="urn:microsoft.com/office/officeart/2008/layout/VerticalCurvedList"/>
    <dgm:cxn modelId="{6A8FC017-C9B7-4841-BCEA-9940E0A665DF}" type="presParOf" srcId="{94FA73AB-2367-4DE4-971F-5CB41C7DC256}" destId="{BDF5B9A5-6D82-4899-A587-B3885F96213C}" srcOrd="4" destOrd="0" presId="urn:microsoft.com/office/officeart/2008/layout/VerticalCurvedList"/>
    <dgm:cxn modelId="{9E3CC8C4-EE4A-4E9F-AA73-CC035705C513}" type="presParOf" srcId="{BDF5B9A5-6D82-4899-A587-B3885F96213C}" destId="{216AD599-8478-4D52-966D-2AEF9682BE03}" srcOrd="0" destOrd="0" presId="urn:microsoft.com/office/officeart/2008/layout/VerticalCurvedList"/>
    <dgm:cxn modelId="{1D07E61A-07A2-439B-8FC1-43EE44301D48}" type="presParOf" srcId="{94FA73AB-2367-4DE4-971F-5CB41C7DC256}" destId="{956E7B60-FCBB-477F-8C76-D5FEB29A66A3}" srcOrd="5" destOrd="0" presId="urn:microsoft.com/office/officeart/2008/layout/VerticalCurvedList"/>
    <dgm:cxn modelId="{933FCE0E-54BE-4252-B80E-3FED6479AD2C}" type="presParOf" srcId="{94FA73AB-2367-4DE4-971F-5CB41C7DC256}" destId="{75E0E881-9927-4619-B177-30B66EF6C0B0}" srcOrd="6" destOrd="0" presId="urn:microsoft.com/office/officeart/2008/layout/VerticalCurvedList"/>
    <dgm:cxn modelId="{474FA646-0069-4092-92FC-74C38982FCCE}" type="presParOf" srcId="{75E0E881-9927-4619-B177-30B66EF6C0B0}" destId="{1D27B4DA-7DED-41C5-8663-3F5B812766A1}" srcOrd="0" destOrd="0" presId="urn:microsoft.com/office/officeart/2008/layout/VerticalCurvedList"/>
    <dgm:cxn modelId="{B8CADA9B-A127-4C17-8484-E175C12884B1}" type="presParOf" srcId="{94FA73AB-2367-4DE4-971F-5CB41C7DC256}" destId="{5165BE0E-C6CA-456D-844D-1376C8775A6F}" srcOrd="7" destOrd="0" presId="urn:microsoft.com/office/officeart/2008/layout/VerticalCurvedList"/>
    <dgm:cxn modelId="{D158DA00-B7D7-4ACD-9C27-B3D2337DBF2B}" type="presParOf" srcId="{94FA73AB-2367-4DE4-971F-5CB41C7DC256}" destId="{DA1C9A7F-3219-4AA7-ADA5-717043B73436}" srcOrd="8" destOrd="0" presId="urn:microsoft.com/office/officeart/2008/layout/VerticalCurvedList"/>
    <dgm:cxn modelId="{40F515FB-1C15-4D72-B231-638908192425}" type="presParOf" srcId="{DA1C9A7F-3219-4AA7-ADA5-717043B73436}" destId="{AF715DCE-DA15-46E2-8E96-D2843EE65E89}" srcOrd="0" destOrd="0" presId="urn:microsoft.com/office/officeart/2008/layout/VerticalCurvedList"/>
    <dgm:cxn modelId="{7DF24377-8B18-4849-8898-DB23D8C517F3}" type="presParOf" srcId="{94FA73AB-2367-4DE4-971F-5CB41C7DC256}" destId="{C09F2915-F587-4CB0-9216-37EF2941FDDE}" srcOrd="9" destOrd="0" presId="urn:microsoft.com/office/officeart/2008/layout/VerticalCurvedList"/>
    <dgm:cxn modelId="{27317FCF-D710-454A-A25F-D4AC7491506B}" type="presParOf" srcId="{94FA73AB-2367-4DE4-971F-5CB41C7DC256}" destId="{6319A7BB-14DA-44B0-ABE7-E5E14A3A2533}" srcOrd="10" destOrd="0" presId="urn:microsoft.com/office/officeart/2008/layout/VerticalCurvedList"/>
    <dgm:cxn modelId="{B1BD7542-5C80-43AB-96A8-8B2FFDE3295D}" type="presParOf" srcId="{6319A7BB-14DA-44B0-ABE7-E5E14A3A2533}" destId="{A2608F1D-4A01-460B-B418-504A589B5D1E}" srcOrd="0" destOrd="0" presId="urn:microsoft.com/office/officeart/2008/layout/VerticalCurvedList"/>
    <dgm:cxn modelId="{248D6253-1AD3-4A80-9AD0-9EE888E4112B}" type="presParOf" srcId="{94FA73AB-2367-4DE4-971F-5CB41C7DC256}" destId="{F630641D-4CE5-4E98-80BD-D3E8C8057856}" srcOrd="11" destOrd="0" presId="urn:microsoft.com/office/officeart/2008/layout/VerticalCurvedList"/>
    <dgm:cxn modelId="{DAAAC93F-1AB9-420B-B5B6-1CA6CB6D3C26}" type="presParOf" srcId="{94FA73AB-2367-4DE4-971F-5CB41C7DC256}" destId="{E317B728-951A-4CD0-9C26-19B31CC2B70E}" srcOrd="12" destOrd="0" presId="urn:microsoft.com/office/officeart/2008/layout/VerticalCurvedList"/>
    <dgm:cxn modelId="{7DDE695D-2C07-40AB-8CEA-D06A76A83483}" type="presParOf" srcId="{E317B728-951A-4CD0-9C26-19B31CC2B70E}" destId="{65018765-8803-4095-9E2B-E3324D248FEC}" srcOrd="0" destOrd="0" presId="urn:microsoft.com/office/officeart/2008/layout/VerticalCurvedList"/>
    <dgm:cxn modelId="{5B7622A5-6F85-4E81-AB0E-61D402BE3BD6}" type="presParOf" srcId="{94FA73AB-2367-4DE4-971F-5CB41C7DC256}" destId="{CFEA3344-1D92-4E84-9898-39B7AEE38505}" srcOrd="13" destOrd="0" presId="urn:microsoft.com/office/officeart/2008/layout/VerticalCurvedList"/>
    <dgm:cxn modelId="{E7C1247D-EEDD-43DB-BB90-3EF25CE0DEA0}" type="presParOf" srcId="{94FA73AB-2367-4DE4-971F-5CB41C7DC256}" destId="{80FBC8DC-8468-4C54-82C4-F9475D81A05A}" srcOrd="14" destOrd="0" presId="urn:microsoft.com/office/officeart/2008/layout/VerticalCurvedList"/>
    <dgm:cxn modelId="{26B93253-E19E-408D-9640-8C574655ED4F}" type="presParOf" srcId="{80FBC8DC-8468-4C54-82C4-F9475D81A05A}" destId="{E9CDB3EB-0D59-4DA2-88EC-3CA59A7799A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CC0034-16C1-498B-BFFD-727CE2E29042}" type="doc">
      <dgm:prSet loTypeId="urn:microsoft.com/office/officeart/2005/8/layout/cycle8" loCatId="cycle" qsTypeId="urn:microsoft.com/office/officeart/2005/8/quickstyle/simple5" qsCatId="simple" csTypeId="urn:microsoft.com/office/officeart/2005/8/colors/colorful5" csCatId="colorful"/>
      <dgm:spPr/>
      <dgm:t>
        <a:bodyPr/>
        <a:lstStyle/>
        <a:p>
          <a:endParaRPr lang="en-US"/>
        </a:p>
      </dgm:t>
    </dgm:pt>
    <dgm:pt modelId="{926F4534-FABB-459E-B51E-642A2617FAFE}">
      <dgm:prSet/>
      <dgm:spPr/>
      <dgm:t>
        <a:bodyPr/>
        <a:lstStyle/>
        <a:p>
          <a:pPr rtl="0"/>
          <a:r>
            <a:rPr lang="en-US" baseline="0" smtClean="0"/>
            <a:t>To recite sorat al FATIHA</a:t>
          </a:r>
          <a:endParaRPr lang="en-US"/>
        </a:p>
      </dgm:t>
    </dgm:pt>
    <dgm:pt modelId="{4969F750-CE57-4C62-976D-A32A4B84B5D3}" type="parTrans" cxnId="{30CE5EF5-F3A8-4E97-B00C-491E3595E27D}">
      <dgm:prSet/>
      <dgm:spPr/>
      <dgm:t>
        <a:bodyPr/>
        <a:lstStyle/>
        <a:p>
          <a:endParaRPr lang="en-US"/>
        </a:p>
      </dgm:t>
    </dgm:pt>
    <dgm:pt modelId="{597AD0D8-D889-4E9D-978D-567380E786EE}" type="sibTrans" cxnId="{30CE5EF5-F3A8-4E97-B00C-491E3595E27D}">
      <dgm:prSet/>
      <dgm:spPr/>
      <dgm:t>
        <a:bodyPr/>
        <a:lstStyle/>
        <a:p>
          <a:endParaRPr lang="en-US"/>
        </a:p>
      </dgm:t>
    </dgm:pt>
    <dgm:pt modelId="{98CFA95C-3393-4E00-85A1-5D47501DD98C}">
      <dgm:prSet/>
      <dgm:spPr/>
      <dgm:t>
        <a:bodyPr/>
        <a:lstStyle/>
        <a:p>
          <a:pPr rtl="0"/>
          <a:r>
            <a:rPr lang="en-US" baseline="0" smtClean="0"/>
            <a:t>To recite some other sorah with it</a:t>
          </a:r>
          <a:endParaRPr lang="en-US"/>
        </a:p>
      </dgm:t>
    </dgm:pt>
    <dgm:pt modelId="{99AB0CAB-9BCF-4CA1-B453-8CA57D86C9AE}" type="parTrans" cxnId="{F5432757-C9CC-4E59-9036-FB0F9690ED1B}">
      <dgm:prSet/>
      <dgm:spPr/>
      <dgm:t>
        <a:bodyPr/>
        <a:lstStyle/>
        <a:p>
          <a:endParaRPr lang="en-US"/>
        </a:p>
      </dgm:t>
    </dgm:pt>
    <dgm:pt modelId="{44AF920C-2C74-4952-93CC-B5E79C75758A}" type="sibTrans" cxnId="{F5432757-C9CC-4E59-9036-FB0F9690ED1B}">
      <dgm:prSet/>
      <dgm:spPr/>
      <dgm:t>
        <a:bodyPr/>
        <a:lstStyle/>
        <a:p>
          <a:endParaRPr lang="en-US"/>
        </a:p>
      </dgm:t>
    </dgm:pt>
    <dgm:pt modelId="{CDB3D8B3-204F-4256-BA2C-3383E5A0C05C}">
      <dgm:prSet/>
      <dgm:spPr/>
      <dgm:t>
        <a:bodyPr/>
        <a:lstStyle/>
        <a:p>
          <a:pPr rtl="0"/>
          <a:r>
            <a:rPr lang="en-US" baseline="0" smtClean="0"/>
            <a:t>To execute every FARD act at its specific place</a:t>
          </a:r>
          <a:endParaRPr lang="en-US"/>
        </a:p>
      </dgm:t>
    </dgm:pt>
    <dgm:pt modelId="{02C91468-3DBD-4ED8-A4BD-4624CAE31F47}" type="parTrans" cxnId="{B9036C81-6706-4560-A2BD-1FC7D1C6B27A}">
      <dgm:prSet/>
      <dgm:spPr/>
      <dgm:t>
        <a:bodyPr/>
        <a:lstStyle/>
        <a:p>
          <a:endParaRPr lang="en-US"/>
        </a:p>
      </dgm:t>
    </dgm:pt>
    <dgm:pt modelId="{7B5362A3-04AF-4438-99E1-AE18728A775B}" type="sibTrans" cxnId="{B9036C81-6706-4560-A2BD-1FC7D1C6B27A}">
      <dgm:prSet/>
      <dgm:spPr/>
      <dgm:t>
        <a:bodyPr/>
        <a:lstStyle/>
        <a:p>
          <a:endParaRPr lang="en-US"/>
        </a:p>
      </dgm:t>
    </dgm:pt>
    <dgm:pt modelId="{8573F96D-0A90-4598-87FC-F082111F2B8F}">
      <dgm:prSet/>
      <dgm:spPr/>
      <dgm:t>
        <a:bodyPr/>
        <a:lstStyle/>
        <a:p>
          <a:pPr rtl="0"/>
          <a:r>
            <a:rPr lang="en-US" baseline="0" smtClean="0"/>
            <a:t>To go into ruku</a:t>
          </a:r>
          <a:endParaRPr lang="en-US"/>
        </a:p>
      </dgm:t>
    </dgm:pt>
    <dgm:pt modelId="{A236D10E-C791-4954-AD25-0972E4A947F8}" type="parTrans" cxnId="{E5544311-5241-4C42-905A-E72B4497FF15}">
      <dgm:prSet/>
      <dgm:spPr/>
      <dgm:t>
        <a:bodyPr/>
        <a:lstStyle/>
        <a:p>
          <a:endParaRPr lang="en-US"/>
        </a:p>
      </dgm:t>
    </dgm:pt>
    <dgm:pt modelId="{48CC5A75-4D49-433F-87FB-99E76D6F3DB7}" type="sibTrans" cxnId="{E5544311-5241-4C42-905A-E72B4497FF15}">
      <dgm:prSet/>
      <dgm:spPr/>
      <dgm:t>
        <a:bodyPr/>
        <a:lstStyle/>
        <a:p>
          <a:endParaRPr lang="en-US"/>
        </a:p>
      </dgm:t>
    </dgm:pt>
    <dgm:pt modelId="{CDD76A99-5D11-4B0A-8CD4-8B590015988B}">
      <dgm:prSet/>
      <dgm:spPr/>
      <dgm:t>
        <a:bodyPr/>
        <a:lstStyle/>
        <a:p>
          <a:pPr rtl="0"/>
          <a:r>
            <a:rPr lang="en-US" baseline="0" smtClean="0"/>
            <a:t>To go into sajdah</a:t>
          </a:r>
          <a:endParaRPr lang="en-US"/>
        </a:p>
      </dgm:t>
    </dgm:pt>
    <dgm:pt modelId="{39E19E5A-1946-4B53-BCCD-7F203094ED08}" type="parTrans" cxnId="{618A5845-E9A0-4B3C-9F44-CE4F860DB4C7}">
      <dgm:prSet/>
      <dgm:spPr/>
      <dgm:t>
        <a:bodyPr/>
        <a:lstStyle/>
        <a:p>
          <a:endParaRPr lang="en-US"/>
        </a:p>
      </dgm:t>
    </dgm:pt>
    <dgm:pt modelId="{9F8AE9B8-194B-4B8C-B9A9-0A31EEE30DFD}" type="sibTrans" cxnId="{618A5845-E9A0-4B3C-9F44-CE4F860DB4C7}">
      <dgm:prSet/>
      <dgm:spPr/>
      <dgm:t>
        <a:bodyPr/>
        <a:lstStyle/>
        <a:p>
          <a:endParaRPr lang="en-US"/>
        </a:p>
      </dgm:t>
    </dgm:pt>
    <dgm:pt modelId="{D163035A-8277-4706-A422-538DA440ED0E}">
      <dgm:prSet/>
      <dgm:spPr/>
      <dgm:t>
        <a:bodyPr/>
        <a:lstStyle/>
        <a:p>
          <a:pPr rtl="0"/>
          <a:r>
            <a:rPr lang="en-US" baseline="0" dirty="0" smtClean="0"/>
            <a:t>To sit down after two Rakaats</a:t>
          </a:r>
          <a:endParaRPr lang="en-US" dirty="0"/>
        </a:p>
      </dgm:t>
    </dgm:pt>
    <dgm:pt modelId="{6482FD94-F98B-4469-97CC-F6B21F94D5EA}" type="parTrans" cxnId="{8A83CBEE-2339-4A6D-A2CF-C8DA92D7986B}">
      <dgm:prSet/>
      <dgm:spPr/>
      <dgm:t>
        <a:bodyPr/>
        <a:lstStyle/>
        <a:p>
          <a:endParaRPr lang="en-US"/>
        </a:p>
      </dgm:t>
    </dgm:pt>
    <dgm:pt modelId="{D89257F1-D09A-4BD2-AD71-4536CD16D840}" type="sibTrans" cxnId="{8A83CBEE-2339-4A6D-A2CF-C8DA92D7986B}">
      <dgm:prSet/>
      <dgm:spPr/>
      <dgm:t>
        <a:bodyPr/>
        <a:lstStyle/>
        <a:p>
          <a:endParaRPr lang="en-US"/>
        </a:p>
      </dgm:t>
    </dgm:pt>
    <dgm:pt modelId="{914C3721-DEFB-4AE2-B608-AD8CC9D9DCD5}">
      <dgm:prSet/>
      <dgm:spPr/>
      <dgm:t>
        <a:bodyPr/>
        <a:lstStyle/>
        <a:p>
          <a:pPr rtl="0"/>
          <a:r>
            <a:rPr lang="en-US" baseline="0" smtClean="0"/>
            <a:t>To recite at-tahyat in the both sitting postures</a:t>
          </a:r>
          <a:endParaRPr lang="en-US"/>
        </a:p>
      </dgm:t>
    </dgm:pt>
    <dgm:pt modelId="{1EB3EBD6-B5E0-4865-967D-A4079E7CAEEC}" type="parTrans" cxnId="{7CA56F0B-A3F9-4AD6-ABA9-FFB7B405D640}">
      <dgm:prSet/>
      <dgm:spPr/>
      <dgm:t>
        <a:bodyPr/>
        <a:lstStyle/>
        <a:p>
          <a:endParaRPr lang="en-US"/>
        </a:p>
      </dgm:t>
    </dgm:pt>
    <dgm:pt modelId="{5B8A6C1E-DF20-48D3-A6A3-8334F690A514}" type="sibTrans" cxnId="{7CA56F0B-A3F9-4AD6-ABA9-FFB7B405D640}">
      <dgm:prSet/>
      <dgm:spPr/>
      <dgm:t>
        <a:bodyPr/>
        <a:lstStyle/>
        <a:p>
          <a:endParaRPr lang="en-US"/>
        </a:p>
      </dgm:t>
    </dgm:pt>
    <dgm:pt modelId="{A4BC635C-FAD5-4F55-A56E-103A8E209570}">
      <dgm:prSet/>
      <dgm:spPr/>
    </dgm:pt>
    <dgm:pt modelId="{7C135432-0314-4CB1-8FB0-D84DF5DE4208}" type="parTrans" cxnId="{60C4EF1F-49CA-4710-B804-BC7F1D030C31}">
      <dgm:prSet/>
      <dgm:spPr/>
      <dgm:t>
        <a:bodyPr/>
        <a:lstStyle/>
        <a:p>
          <a:endParaRPr lang="en-US"/>
        </a:p>
      </dgm:t>
    </dgm:pt>
    <dgm:pt modelId="{5BF8FA2A-2AFF-46C8-A216-EF1691C8107C}" type="sibTrans" cxnId="{60C4EF1F-49CA-4710-B804-BC7F1D030C31}">
      <dgm:prSet/>
      <dgm:spPr/>
      <dgm:t>
        <a:bodyPr/>
        <a:lstStyle/>
        <a:p>
          <a:endParaRPr lang="en-US"/>
        </a:p>
      </dgm:t>
    </dgm:pt>
    <dgm:pt modelId="{ED71305F-D37A-416A-8AE9-345575346F8A}">
      <dgm:prSet/>
      <dgm:spPr/>
    </dgm:pt>
    <dgm:pt modelId="{07A3E490-7C59-4AA3-B8FA-D4A78D9CA437}" type="parTrans" cxnId="{DEE71413-FC36-4720-BF0B-6F9418C9E32D}">
      <dgm:prSet/>
      <dgm:spPr/>
      <dgm:t>
        <a:bodyPr/>
        <a:lstStyle/>
        <a:p>
          <a:endParaRPr lang="en-US"/>
        </a:p>
      </dgm:t>
    </dgm:pt>
    <dgm:pt modelId="{535B5303-20C6-4DF7-8D4F-65F01D0F1235}" type="sibTrans" cxnId="{DEE71413-FC36-4720-BF0B-6F9418C9E32D}">
      <dgm:prSet/>
      <dgm:spPr/>
      <dgm:t>
        <a:bodyPr/>
        <a:lstStyle/>
        <a:p>
          <a:endParaRPr lang="en-US"/>
        </a:p>
      </dgm:t>
    </dgm:pt>
    <dgm:pt modelId="{3AC90FD9-3FFF-474B-8AE8-330B327BEAC1}" type="pres">
      <dgm:prSet presAssocID="{D6CC0034-16C1-498B-BFFD-727CE2E29042}" presName="compositeShape" presStyleCnt="0">
        <dgm:presLayoutVars>
          <dgm:chMax val="7"/>
          <dgm:dir/>
          <dgm:resizeHandles val="exact"/>
        </dgm:presLayoutVars>
      </dgm:prSet>
      <dgm:spPr/>
    </dgm:pt>
    <dgm:pt modelId="{F461AE7F-13CB-47C6-BC03-D50080A67284}" type="pres">
      <dgm:prSet presAssocID="{D6CC0034-16C1-498B-BFFD-727CE2E29042}" presName="wedge1" presStyleLbl="node1" presStyleIdx="0" presStyleCnt="7"/>
      <dgm:spPr/>
    </dgm:pt>
    <dgm:pt modelId="{C7C14B5B-DF62-4A8B-A1FA-7A07A93B38CD}" type="pres">
      <dgm:prSet presAssocID="{D6CC0034-16C1-498B-BFFD-727CE2E29042}" presName="dummy1a" presStyleCnt="0"/>
      <dgm:spPr/>
    </dgm:pt>
    <dgm:pt modelId="{B0B0605E-F95C-4B38-92FF-3AA3BC59E816}" type="pres">
      <dgm:prSet presAssocID="{D6CC0034-16C1-498B-BFFD-727CE2E29042}" presName="dummy1b" presStyleCnt="0"/>
      <dgm:spPr/>
    </dgm:pt>
    <dgm:pt modelId="{19D8484D-1106-4CD7-A8F8-E726EB7BEF84}" type="pres">
      <dgm:prSet presAssocID="{D6CC0034-16C1-498B-BFFD-727CE2E29042}" presName="wedge1Tx" presStyleLbl="node1" presStyleIdx="0" presStyleCnt="7">
        <dgm:presLayoutVars>
          <dgm:chMax val="0"/>
          <dgm:chPref val="0"/>
          <dgm:bulletEnabled val="1"/>
        </dgm:presLayoutVars>
      </dgm:prSet>
      <dgm:spPr/>
    </dgm:pt>
    <dgm:pt modelId="{9453E00E-CCDD-4C77-9875-C4935E3B52E9}" type="pres">
      <dgm:prSet presAssocID="{D6CC0034-16C1-498B-BFFD-727CE2E29042}" presName="wedge2" presStyleLbl="node1" presStyleIdx="1" presStyleCnt="7"/>
      <dgm:spPr/>
    </dgm:pt>
    <dgm:pt modelId="{778F6F2D-1963-487C-933F-1CB4ADD04013}" type="pres">
      <dgm:prSet presAssocID="{D6CC0034-16C1-498B-BFFD-727CE2E29042}" presName="dummy2a" presStyleCnt="0"/>
      <dgm:spPr/>
    </dgm:pt>
    <dgm:pt modelId="{9832BD9B-19F8-45C8-8E8B-896A1BDA3F7D}" type="pres">
      <dgm:prSet presAssocID="{D6CC0034-16C1-498B-BFFD-727CE2E29042}" presName="dummy2b" presStyleCnt="0"/>
      <dgm:spPr/>
    </dgm:pt>
    <dgm:pt modelId="{9832DEE6-0A25-4E25-83FC-21223290C786}" type="pres">
      <dgm:prSet presAssocID="{D6CC0034-16C1-498B-BFFD-727CE2E29042}" presName="wedge2Tx" presStyleLbl="node1" presStyleIdx="1" presStyleCnt="7">
        <dgm:presLayoutVars>
          <dgm:chMax val="0"/>
          <dgm:chPref val="0"/>
          <dgm:bulletEnabled val="1"/>
        </dgm:presLayoutVars>
      </dgm:prSet>
      <dgm:spPr/>
    </dgm:pt>
    <dgm:pt modelId="{379000C4-CB8A-4972-B2F2-E17C29D0174C}" type="pres">
      <dgm:prSet presAssocID="{D6CC0034-16C1-498B-BFFD-727CE2E29042}" presName="wedge3" presStyleLbl="node1" presStyleIdx="2" presStyleCnt="7"/>
      <dgm:spPr/>
    </dgm:pt>
    <dgm:pt modelId="{8FCBF498-90F9-43B1-B185-208F602DACF3}" type="pres">
      <dgm:prSet presAssocID="{D6CC0034-16C1-498B-BFFD-727CE2E29042}" presName="dummy3a" presStyleCnt="0"/>
      <dgm:spPr/>
    </dgm:pt>
    <dgm:pt modelId="{F497EBDD-35AE-4A54-B825-6C26FA99D26F}" type="pres">
      <dgm:prSet presAssocID="{D6CC0034-16C1-498B-BFFD-727CE2E29042}" presName="dummy3b" presStyleCnt="0"/>
      <dgm:spPr/>
    </dgm:pt>
    <dgm:pt modelId="{4EEDDCB9-6E84-4BC5-98A3-F397DC239807}" type="pres">
      <dgm:prSet presAssocID="{D6CC0034-16C1-498B-BFFD-727CE2E29042}" presName="wedge3Tx" presStyleLbl="node1" presStyleIdx="2" presStyleCnt="7">
        <dgm:presLayoutVars>
          <dgm:chMax val="0"/>
          <dgm:chPref val="0"/>
          <dgm:bulletEnabled val="1"/>
        </dgm:presLayoutVars>
      </dgm:prSet>
      <dgm:spPr/>
    </dgm:pt>
    <dgm:pt modelId="{D945A22F-E1B6-469F-ADBE-5ACC38D6959F}" type="pres">
      <dgm:prSet presAssocID="{D6CC0034-16C1-498B-BFFD-727CE2E29042}" presName="wedge4" presStyleLbl="node1" presStyleIdx="3" presStyleCnt="7"/>
      <dgm:spPr/>
    </dgm:pt>
    <dgm:pt modelId="{67246776-82E0-4C8C-84F2-6F3FA9694EE4}" type="pres">
      <dgm:prSet presAssocID="{D6CC0034-16C1-498B-BFFD-727CE2E29042}" presName="dummy4a" presStyleCnt="0"/>
      <dgm:spPr/>
    </dgm:pt>
    <dgm:pt modelId="{A025FA32-6000-4DF8-BC13-30C7FE9C6465}" type="pres">
      <dgm:prSet presAssocID="{D6CC0034-16C1-498B-BFFD-727CE2E29042}" presName="dummy4b" presStyleCnt="0"/>
      <dgm:spPr/>
    </dgm:pt>
    <dgm:pt modelId="{E57C515E-A89B-4A89-8D5E-6621EAF7606C}" type="pres">
      <dgm:prSet presAssocID="{D6CC0034-16C1-498B-BFFD-727CE2E29042}" presName="wedge4Tx" presStyleLbl="node1" presStyleIdx="3" presStyleCnt="7">
        <dgm:presLayoutVars>
          <dgm:chMax val="0"/>
          <dgm:chPref val="0"/>
          <dgm:bulletEnabled val="1"/>
        </dgm:presLayoutVars>
      </dgm:prSet>
      <dgm:spPr/>
    </dgm:pt>
    <dgm:pt modelId="{086E7F7B-BB9D-4181-ACAC-2B22F63F5CD3}" type="pres">
      <dgm:prSet presAssocID="{D6CC0034-16C1-498B-BFFD-727CE2E29042}" presName="wedge5" presStyleLbl="node1" presStyleIdx="4" presStyleCnt="7"/>
      <dgm:spPr/>
    </dgm:pt>
    <dgm:pt modelId="{F69A02CD-16F7-4645-AAB6-82621094A9C9}" type="pres">
      <dgm:prSet presAssocID="{D6CC0034-16C1-498B-BFFD-727CE2E29042}" presName="dummy5a" presStyleCnt="0"/>
      <dgm:spPr/>
    </dgm:pt>
    <dgm:pt modelId="{DBFE264A-F80A-4291-8451-88D5442B9763}" type="pres">
      <dgm:prSet presAssocID="{D6CC0034-16C1-498B-BFFD-727CE2E29042}" presName="dummy5b" presStyleCnt="0"/>
      <dgm:spPr/>
    </dgm:pt>
    <dgm:pt modelId="{FD86CE8D-0EA2-4D71-9BDE-A9D520A07295}" type="pres">
      <dgm:prSet presAssocID="{D6CC0034-16C1-498B-BFFD-727CE2E29042}" presName="wedge5Tx" presStyleLbl="node1" presStyleIdx="4" presStyleCnt="7">
        <dgm:presLayoutVars>
          <dgm:chMax val="0"/>
          <dgm:chPref val="0"/>
          <dgm:bulletEnabled val="1"/>
        </dgm:presLayoutVars>
      </dgm:prSet>
      <dgm:spPr/>
    </dgm:pt>
    <dgm:pt modelId="{95609113-D868-4984-B760-2A762447EAFE}" type="pres">
      <dgm:prSet presAssocID="{D6CC0034-16C1-498B-BFFD-727CE2E29042}" presName="wedge6" presStyleLbl="node1" presStyleIdx="5" presStyleCnt="7"/>
      <dgm:spPr/>
    </dgm:pt>
    <dgm:pt modelId="{08826C02-D1AF-46A9-A9EF-80BED4FC2D12}" type="pres">
      <dgm:prSet presAssocID="{D6CC0034-16C1-498B-BFFD-727CE2E29042}" presName="dummy6a" presStyleCnt="0"/>
      <dgm:spPr/>
    </dgm:pt>
    <dgm:pt modelId="{8F224324-07B0-4A73-BC73-C0374A266B66}" type="pres">
      <dgm:prSet presAssocID="{D6CC0034-16C1-498B-BFFD-727CE2E29042}" presName="dummy6b" presStyleCnt="0"/>
      <dgm:spPr/>
    </dgm:pt>
    <dgm:pt modelId="{1594A75A-65BC-44B0-A068-3A3BE3E0D3A4}" type="pres">
      <dgm:prSet presAssocID="{D6CC0034-16C1-498B-BFFD-727CE2E29042}" presName="wedge6Tx" presStyleLbl="node1" presStyleIdx="5" presStyleCnt="7">
        <dgm:presLayoutVars>
          <dgm:chMax val="0"/>
          <dgm:chPref val="0"/>
          <dgm:bulletEnabled val="1"/>
        </dgm:presLayoutVars>
      </dgm:prSet>
      <dgm:spPr/>
    </dgm:pt>
    <dgm:pt modelId="{66C13529-5D75-4519-866A-431859DC073C}" type="pres">
      <dgm:prSet presAssocID="{D6CC0034-16C1-498B-BFFD-727CE2E29042}" presName="wedge7" presStyleLbl="node1" presStyleIdx="6" presStyleCnt="7"/>
      <dgm:spPr/>
    </dgm:pt>
    <dgm:pt modelId="{030D83F2-3448-461A-8B84-F745A7B93D06}" type="pres">
      <dgm:prSet presAssocID="{D6CC0034-16C1-498B-BFFD-727CE2E29042}" presName="dummy7a" presStyleCnt="0"/>
      <dgm:spPr/>
    </dgm:pt>
    <dgm:pt modelId="{F9BACEE8-6E83-4E0E-943E-EE0844D56562}" type="pres">
      <dgm:prSet presAssocID="{D6CC0034-16C1-498B-BFFD-727CE2E29042}" presName="dummy7b" presStyleCnt="0"/>
      <dgm:spPr/>
    </dgm:pt>
    <dgm:pt modelId="{32E054BE-A8AA-4D01-AA8D-9A4E6689D268}" type="pres">
      <dgm:prSet presAssocID="{D6CC0034-16C1-498B-BFFD-727CE2E29042}" presName="wedge7Tx" presStyleLbl="node1" presStyleIdx="6" presStyleCnt="7">
        <dgm:presLayoutVars>
          <dgm:chMax val="0"/>
          <dgm:chPref val="0"/>
          <dgm:bulletEnabled val="1"/>
        </dgm:presLayoutVars>
      </dgm:prSet>
      <dgm:spPr/>
    </dgm:pt>
    <dgm:pt modelId="{B5DFA649-CAC3-4590-90E3-A2381D7E2233}" type="pres">
      <dgm:prSet presAssocID="{597AD0D8-D889-4E9D-978D-567380E786EE}" presName="arrowWedge1" presStyleLbl="fgSibTrans2D1" presStyleIdx="0" presStyleCnt="7"/>
      <dgm:spPr/>
    </dgm:pt>
    <dgm:pt modelId="{E4DF115B-8E7B-4018-BD73-14289250D7BA}" type="pres">
      <dgm:prSet presAssocID="{44AF920C-2C74-4952-93CC-B5E79C75758A}" presName="arrowWedge2" presStyleLbl="fgSibTrans2D1" presStyleIdx="1" presStyleCnt="7"/>
      <dgm:spPr/>
    </dgm:pt>
    <dgm:pt modelId="{12165780-E88C-40B9-B506-80D79421FD4C}" type="pres">
      <dgm:prSet presAssocID="{7B5362A3-04AF-4438-99E1-AE18728A775B}" presName="arrowWedge3" presStyleLbl="fgSibTrans2D1" presStyleIdx="2" presStyleCnt="7"/>
      <dgm:spPr/>
    </dgm:pt>
    <dgm:pt modelId="{A36254DA-D201-47C8-B86C-B935F8C63F26}" type="pres">
      <dgm:prSet presAssocID="{48CC5A75-4D49-433F-87FB-99E76D6F3DB7}" presName="arrowWedge4" presStyleLbl="fgSibTrans2D1" presStyleIdx="3" presStyleCnt="7"/>
      <dgm:spPr/>
    </dgm:pt>
    <dgm:pt modelId="{A148713F-BCAB-4763-83E1-6F87E06F3C93}" type="pres">
      <dgm:prSet presAssocID="{9F8AE9B8-194B-4B8C-B9A9-0A31EEE30DFD}" presName="arrowWedge5" presStyleLbl="fgSibTrans2D1" presStyleIdx="4" presStyleCnt="7"/>
      <dgm:spPr/>
    </dgm:pt>
    <dgm:pt modelId="{37287CD2-C2D6-4ACB-9AEB-F001B050471D}" type="pres">
      <dgm:prSet presAssocID="{D89257F1-D09A-4BD2-AD71-4536CD16D840}" presName="arrowWedge6" presStyleLbl="fgSibTrans2D1" presStyleIdx="5" presStyleCnt="7"/>
      <dgm:spPr/>
    </dgm:pt>
    <dgm:pt modelId="{3AE7B33B-ABCE-4FE7-A7C9-8D0267835727}" type="pres">
      <dgm:prSet presAssocID="{5B8A6C1E-DF20-48D3-A6A3-8334F690A514}" presName="arrowWedge7" presStyleLbl="fgSibTrans2D1" presStyleIdx="6" presStyleCnt="7"/>
      <dgm:spPr/>
    </dgm:pt>
  </dgm:ptLst>
  <dgm:cxnLst>
    <dgm:cxn modelId="{8A83CBEE-2339-4A6D-A2CF-C8DA92D7986B}" srcId="{D6CC0034-16C1-498B-BFFD-727CE2E29042}" destId="{D163035A-8277-4706-A422-538DA440ED0E}" srcOrd="5" destOrd="0" parTransId="{6482FD94-F98B-4469-97CC-F6B21F94D5EA}" sibTransId="{D89257F1-D09A-4BD2-AD71-4536CD16D840}"/>
    <dgm:cxn modelId="{4F8D1800-B9FF-4CD2-B09A-E794977093BB}" type="presOf" srcId="{D6CC0034-16C1-498B-BFFD-727CE2E29042}" destId="{3AC90FD9-3FFF-474B-8AE8-330B327BEAC1}" srcOrd="0" destOrd="0" presId="urn:microsoft.com/office/officeart/2005/8/layout/cycle8"/>
    <dgm:cxn modelId="{AB495171-4954-4A37-91ED-4E48DE3EFF3E}" type="presOf" srcId="{8573F96D-0A90-4598-87FC-F082111F2B8F}" destId="{D945A22F-E1B6-469F-ADBE-5ACC38D6959F}" srcOrd="0" destOrd="0" presId="urn:microsoft.com/office/officeart/2005/8/layout/cycle8"/>
    <dgm:cxn modelId="{29E68D2B-6306-4FF4-8A68-85FA39C320F8}" type="presOf" srcId="{8573F96D-0A90-4598-87FC-F082111F2B8F}" destId="{E57C515E-A89B-4A89-8D5E-6621EAF7606C}" srcOrd="1" destOrd="0" presId="urn:microsoft.com/office/officeart/2005/8/layout/cycle8"/>
    <dgm:cxn modelId="{F5432757-C9CC-4E59-9036-FB0F9690ED1B}" srcId="{D6CC0034-16C1-498B-BFFD-727CE2E29042}" destId="{98CFA95C-3393-4E00-85A1-5D47501DD98C}" srcOrd="1" destOrd="0" parTransId="{99AB0CAB-9BCF-4CA1-B453-8CA57D86C9AE}" sibTransId="{44AF920C-2C74-4952-93CC-B5E79C75758A}"/>
    <dgm:cxn modelId="{DEE71413-FC36-4720-BF0B-6F9418C9E32D}" srcId="{D6CC0034-16C1-498B-BFFD-727CE2E29042}" destId="{ED71305F-D37A-416A-8AE9-345575346F8A}" srcOrd="8" destOrd="0" parTransId="{07A3E490-7C59-4AA3-B8FA-D4A78D9CA437}" sibTransId="{535B5303-20C6-4DF7-8D4F-65F01D0F1235}"/>
    <dgm:cxn modelId="{364DEDA0-47D7-4075-83F4-15C0830B5F1F}" type="presOf" srcId="{926F4534-FABB-459E-B51E-642A2617FAFE}" destId="{F461AE7F-13CB-47C6-BC03-D50080A67284}" srcOrd="0" destOrd="0" presId="urn:microsoft.com/office/officeart/2005/8/layout/cycle8"/>
    <dgm:cxn modelId="{5636FAD4-1735-48A4-B6D1-38688C24465C}" type="presOf" srcId="{CDB3D8B3-204F-4256-BA2C-3383E5A0C05C}" destId="{379000C4-CB8A-4972-B2F2-E17C29D0174C}" srcOrd="0" destOrd="0" presId="urn:microsoft.com/office/officeart/2005/8/layout/cycle8"/>
    <dgm:cxn modelId="{BC29B6C7-2CF5-4F52-9435-D0A9FFE4E081}" type="presOf" srcId="{CDB3D8B3-204F-4256-BA2C-3383E5A0C05C}" destId="{4EEDDCB9-6E84-4BC5-98A3-F397DC239807}" srcOrd="1" destOrd="0" presId="urn:microsoft.com/office/officeart/2005/8/layout/cycle8"/>
    <dgm:cxn modelId="{9CEF3F39-7B62-43A8-960B-1E681348C780}" type="presOf" srcId="{CDD76A99-5D11-4B0A-8CD4-8B590015988B}" destId="{086E7F7B-BB9D-4181-ACAC-2B22F63F5CD3}" srcOrd="0" destOrd="0" presId="urn:microsoft.com/office/officeart/2005/8/layout/cycle8"/>
    <dgm:cxn modelId="{618A5845-E9A0-4B3C-9F44-CE4F860DB4C7}" srcId="{D6CC0034-16C1-498B-BFFD-727CE2E29042}" destId="{CDD76A99-5D11-4B0A-8CD4-8B590015988B}" srcOrd="4" destOrd="0" parTransId="{39E19E5A-1946-4B53-BCCD-7F203094ED08}" sibTransId="{9F8AE9B8-194B-4B8C-B9A9-0A31EEE30DFD}"/>
    <dgm:cxn modelId="{60C4EF1F-49CA-4710-B804-BC7F1D030C31}" srcId="{D6CC0034-16C1-498B-BFFD-727CE2E29042}" destId="{A4BC635C-FAD5-4F55-A56E-103A8E209570}" srcOrd="7" destOrd="0" parTransId="{7C135432-0314-4CB1-8FB0-D84DF5DE4208}" sibTransId="{5BF8FA2A-2AFF-46C8-A216-EF1691C8107C}"/>
    <dgm:cxn modelId="{B9036C81-6706-4560-A2BD-1FC7D1C6B27A}" srcId="{D6CC0034-16C1-498B-BFFD-727CE2E29042}" destId="{CDB3D8B3-204F-4256-BA2C-3383E5A0C05C}" srcOrd="2" destOrd="0" parTransId="{02C91468-3DBD-4ED8-A4BD-4624CAE31F47}" sibTransId="{7B5362A3-04AF-4438-99E1-AE18728A775B}"/>
    <dgm:cxn modelId="{30CE5EF5-F3A8-4E97-B00C-491E3595E27D}" srcId="{D6CC0034-16C1-498B-BFFD-727CE2E29042}" destId="{926F4534-FABB-459E-B51E-642A2617FAFE}" srcOrd="0" destOrd="0" parTransId="{4969F750-CE57-4C62-976D-A32A4B84B5D3}" sibTransId="{597AD0D8-D889-4E9D-978D-567380E786EE}"/>
    <dgm:cxn modelId="{6C6213B5-DA5A-4BC2-8A70-67F07EB4131E}" type="presOf" srcId="{926F4534-FABB-459E-B51E-642A2617FAFE}" destId="{19D8484D-1106-4CD7-A8F8-E726EB7BEF84}" srcOrd="1" destOrd="0" presId="urn:microsoft.com/office/officeart/2005/8/layout/cycle8"/>
    <dgm:cxn modelId="{E20E170B-A1AD-447C-8EF4-FF22F365707A}" type="presOf" srcId="{98CFA95C-3393-4E00-85A1-5D47501DD98C}" destId="{9453E00E-CCDD-4C77-9875-C4935E3B52E9}" srcOrd="0" destOrd="0" presId="urn:microsoft.com/office/officeart/2005/8/layout/cycle8"/>
    <dgm:cxn modelId="{E5544311-5241-4C42-905A-E72B4497FF15}" srcId="{D6CC0034-16C1-498B-BFFD-727CE2E29042}" destId="{8573F96D-0A90-4598-87FC-F082111F2B8F}" srcOrd="3" destOrd="0" parTransId="{A236D10E-C791-4954-AD25-0972E4A947F8}" sibTransId="{48CC5A75-4D49-433F-87FB-99E76D6F3DB7}"/>
    <dgm:cxn modelId="{02420824-91E1-4937-B951-A7E6DFAB0BE7}" type="presOf" srcId="{D163035A-8277-4706-A422-538DA440ED0E}" destId="{95609113-D868-4984-B760-2A762447EAFE}" srcOrd="0" destOrd="0" presId="urn:microsoft.com/office/officeart/2005/8/layout/cycle8"/>
    <dgm:cxn modelId="{06301A59-663F-4354-AB73-5086695B6D00}" type="presOf" srcId="{914C3721-DEFB-4AE2-B608-AD8CC9D9DCD5}" destId="{66C13529-5D75-4519-866A-431859DC073C}" srcOrd="0" destOrd="0" presId="urn:microsoft.com/office/officeart/2005/8/layout/cycle8"/>
    <dgm:cxn modelId="{CC027E27-B6FF-45CF-A458-F66E241794FE}" type="presOf" srcId="{914C3721-DEFB-4AE2-B608-AD8CC9D9DCD5}" destId="{32E054BE-A8AA-4D01-AA8D-9A4E6689D268}" srcOrd="1" destOrd="0" presId="urn:microsoft.com/office/officeart/2005/8/layout/cycle8"/>
    <dgm:cxn modelId="{D92EEDA3-0706-48A1-8691-5B54BF7631D7}" type="presOf" srcId="{98CFA95C-3393-4E00-85A1-5D47501DD98C}" destId="{9832DEE6-0A25-4E25-83FC-21223290C786}" srcOrd="1" destOrd="0" presId="urn:microsoft.com/office/officeart/2005/8/layout/cycle8"/>
    <dgm:cxn modelId="{20A5F8E3-DAF5-49E1-B800-AC4FE655A027}" type="presOf" srcId="{CDD76A99-5D11-4B0A-8CD4-8B590015988B}" destId="{FD86CE8D-0EA2-4D71-9BDE-A9D520A07295}" srcOrd="1" destOrd="0" presId="urn:microsoft.com/office/officeart/2005/8/layout/cycle8"/>
    <dgm:cxn modelId="{46A1DF48-2EF5-49C6-B797-6E2A2D09EECC}" type="presOf" srcId="{D163035A-8277-4706-A422-538DA440ED0E}" destId="{1594A75A-65BC-44B0-A068-3A3BE3E0D3A4}" srcOrd="1" destOrd="0" presId="urn:microsoft.com/office/officeart/2005/8/layout/cycle8"/>
    <dgm:cxn modelId="{7CA56F0B-A3F9-4AD6-ABA9-FFB7B405D640}" srcId="{D6CC0034-16C1-498B-BFFD-727CE2E29042}" destId="{914C3721-DEFB-4AE2-B608-AD8CC9D9DCD5}" srcOrd="6" destOrd="0" parTransId="{1EB3EBD6-B5E0-4865-967D-A4079E7CAEEC}" sibTransId="{5B8A6C1E-DF20-48D3-A6A3-8334F690A514}"/>
    <dgm:cxn modelId="{1BCF9D21-FD51-436B-B31D-19B394FF84FA}" type="presParOf" srcId="{3AC90FD9-3FFF-474B-8AE8-330B327BEAC1}" destId="{F461AE7F-13CB-47C6-BC03-D50080A67284}" srcOrd="0" destOrd="0" presId="urn:microsoft.com/office/officeart/2005/8/layout/cycle8"/>
    <dgm:cxn modelId="{E1185548-A1C9-47C4-9DE0-183CABB21D55}" type="presParOf" srcId="{3AC90FD9-3FFF-474B-8AE8-330B327BEAC1}" destId="{C7C14B5B-DF62-4A8B-A1FA-7A07A93B38CD}" srcOrd="1" destOrd="0" presId="urn:microsoft.com/office/officeart/2005/8/layout/cycle8"/>
    <dgm:cxn modelId="{6D73ADC7-8792-4F39-974D-6E870CFF0294}" type="presParOf" srcId="{3AC90FD9-3FFF-474B-8AE8-330B327BEAC1}" destId="{B0B0605E-F95C-4B38-92FF-3AA3BC59E816}" srcOrd="2" destOrd="0" presId="urn:microsoft.com/office/officeart/2005/8/layout/cycle8"/>
    <dgm:cxn modelId="{1C736543-2B10-4F3C-96CB-FCD6EACC0AC6}" type="presParOf" srcId="{3AC90FD9-3FFF-474B-8AE8-330B327BEAC1}" destId="{19D8484D-1106-4CD7-A8F8-E726EB7BEF84}" srcOrd="3" destOrd="0" presId="urn:microsoft.com/office/officeart/2005/8/layout/cycle8"/>
    <dgm:cxn modelId="{B223CB6E-BF29-4FE6-86EC-D075AB8D1D33}" type="presParOf" srcId="{3AC90FD9-3FFF-474B-8AE8-330B327BEAC1}" destId="{9453E00E-CCDD-4C77-9875-C4935E3B52E9}" srcOrd="4" destOrd="0" presId="urn:microsoft.com/office/officeart/2005/8/layout/cycle8"/>
    <dgm:cxn modelId="{08439E20-D691-4B3F-9A3B-62F4C1B93365}" type="presParOf" srcId="{3AC90FD9-3FFF-474B-8AE8-330B327BEAC1}" destId="{778F6F2D-1963-487C-933F-1CB4ADD04013}" srcOrd="5" destOrd="0" presId="urn:microsoft.com/office/officeart/2005/8/layout/cycle8"/>
    <dgm:cxn modelId="{4A3C1CA4-D48B-4569-916E-9608C07D1B93}" type="presParOf" srcId="{3AC90FD9-3FFF-474B-8AE8-330B327BEAC1}" destId="{9832BD9B-19F8-45C8-8E8B-896A1BDA3F7D}" srcOrd="6" destOrd="0" presId="urn:microsoft.com/office/officeart/2005/8/layout/cycle8"/>
    <dgm:cxn modelId="{441D58BF-0881-4003-B8EE-6F200AFEA6B2}" type="presParOf" srcId="{3AC90FD9-3FFF-474B-8AE8-330B327BEAC1}" destId="{9832DEE6-0A25-4E25-83FC-21223290C786}" srcOrd="7" destOrd="0" presId="urn:microsoft.com/office/officeart/2005/8/layout/cycle8"/>
    <dgm:cxn modelId="{D792CEAD-1EEE-4025-8FA4-D54704B736F3}" type="presParOf" srcId="{3AC90FD9-3FFF-474B-8AE8-330B327BEAC1}" destId="{379000C4-CB8A-4972-B2F2-E17C29D0174C}" srcOrd="8" destOrd="0" presId="urn:microsoft.com/office/officeart/2005/8/layout/cycle8"/>
    <dgm:cxn modelId="{A20F1892-8E9B-45C3-85E3-4D98D6F4CF7E}" type="presParOf" srcId="{3AC90FD9-3FFF-474B-8AE8-330B327BEAC1}" destId="{8FCBF498-90F9-43B1-B185-208F602DACF3}" srcOrd="9" destOrd="0" presId="urn:microsoft.com/office/officeart/2005/8/layout/cycle8"/>
    <dgm:cxn modelId="{4997CAFC-7200-4A3F-B41B-19DF01BA6290}" type="presParOf" srcId="{3AC90FD9-3FFF-474B-8AE8-330B327BEAC1}" destId="{F497EBDD-35AE-4A54-B825-6C26FA99D26F}" srcOrd="10" destOrd="0" presId="urn:microsoft.com/office/officeart/2005/8/layout/cycle8"/>
    <dgm:cxn modelId="{9A928CB2-9EE7-4BB6-8BD5-A8E51565488E}" type="presParOf" srcId="{3AC90FD9-3FFF-474B-8AE8-330B327BEAC1}" destId="{4EEDDCB9-6E84-4BC5-98A3-F397DC239807}" srcOrd="11" destOrd="0" presId="urn:microsoft.com/office/officeart/2005/8/layout/cycle8"/>
    <dgm:cxn modelId="{AD336E01-085D-44EC-91E6-1FAA649E37A0}" type="presParOf" srcId="{3AC90FD9-3FFF-474B-8AE8-330B327BEAC1}" destId="{D945A22F-E1B6-469F-ADBE-5ACC38D6959F}" srcOrd="12" destOrd="0" presId="urn:microsoft.com/office/officeart/2005/8/layout/cycle8"/>
    <dgm:cxn modelId="{B450B9B5-F38A-4C29-9091-5E16CAD65EF1}" type="presParOf" srcId="{3AC90FD9-3FFF-474B-8AE8-330B327BEAC1}" destId="{67246776-82E0-4C8C-84F2-6F3FA9694EE4}" srcOrd="13" destOrd="0" presId="urn:microsoft.com/office/officeart/2005/8/layout/cycle8"/>
    <dgm:cxn modelId="{391A2EBF-211A-493C-9DB7-C7435EA876D4}" type="presParOf" srcId="{3AC90FD9-3FFF-474B-8AE8-330B327BEAC1}" destId="{A025FA32-6000-4DF8-BC13-30C7FE9C6465}" srcOrd="14" destOrd="0" presId="urn:microsoft.com/office/officeart/2005/8/layout/cycle8"/>
    <dgm:cxn modelId="{F78D53A8-FDB8-482F-9219-F9A918557338}" type="presParOf" srcId="{3AC90FD9-3FFF-474B-8AE8-330B327BEAC1}" destId="{E57C515E-A89B-4A89-8D5E-6621EAF7606C}" srcOrd="15" destOrd="0" presId="urn:microsoft.com/office/officeart/2005/8/layout/cycle8"/>
    <dgm:cxn modelId="{1179EBBD-E220-47CB-BC00-3596268A2737}" type="presParOf" srcId="{3AC90FD9-3FFF-474B-8AE8-330B327BEAC1}" destId="{086E7F7B-BB9D-4181-ACAC-2B22F63F5CD3}" srcOrd="16" destOrd="0" presId="urn:microsoft.com/office/officeart/2005/8/layout/cycle8"/>
    <dgm:cxn modelId="{35B5605C-96F6-4EB3-89D0-9E02A4EEA5EE}" type="presParOf" srcId="{3AC90FD9-3FFF-474B-8AE8-330B327BEAC1}" destId="{F69A02CD-16F7-4645-AAB6-82621094A9C9}" srcOrd="17" destOrd="0" presId="urn:microsoft.com/office/officeart/2005/8/layout/cycle8"/>
    <dgm:cxn modelId="{6DD3205D-0F5D-4F17-AFEB-05FAD08D16E8}" type="presParOf" srcId="{3AC90FD9-3FFF-474B-8AE8-330B327BEAC1}" destId="{DBFE264A-F80A-4291-8451-88D5442B9763}" srcOrd="18" destOrd="0" presId="urn:microsoft.com/office/officeart/2005/8/layout/cycle8"/>
    <dgm:cxn modelId="{5052EE00-B0A9-4394-A12C-5B4CCD2E81AC}" type="presParOf" srcId="{3AC90FD9-3FFF-474B-8AE8-330B327BEAC1}" destId="{FD86CE8D-0EA2-4D71-9BDE-A9D520A07295}" srcOrd="19" destOrd="0" presId="urn:microsoft.com/office/officeart/2005/8/layout/cycle8"/>
    <dgm:cxn modelId="{FC3A80B5-86FD-4CA1-96F3-E3178604845E}" type="presParOf" srcId="{3AC90FD9-3FFF-474B-8AE8-330B327BEAC1}" destId="{95609113-D868-4984-B760-2A762447EAFE}" srcOrd="20" destOrd="0" presId="urn:microsoft.com/office/officeart/2005/8/layout/cycle8"/>
    <dgm:cxn modelId="{66435A7D-D08C-442A-8364-3C1DE1D38959}" type="presParOf" srcId="{3AC90FD9-3FFF-474B-8AE8-330B327BEAC1}" destId="{08826C02-D1AF-46A9-A9EF-80BED4FC2D12}" srcOrd="21" destOrd="0" presId="urn:microsoft.com/office/officeart/2005/8/layout/cycle8"/>
    <dgm:cxn modelId="{7F5DAF2C-1E2A-4B8C-9F0F-1DD9A7833AA6}" type="presParOf" srcId="{3AC90FD9-3FFF-474B-8AE8-330B327BEAC1}" destId="{8F224324-07B0-4A73-BC73-C0374A266B66}" srcOrd="22" destOrd="0" presId="urn:microsoft.com/office/officeart/2005/8/layout/cycle8"/>
    <dgm:cxn modelId="{94BE9350-638D-4850-B94A-04AA192170F1}" type="presParOf" srcId="{3AC90FD9-3FFF-474B-8AE8-330B327BEAC1}" destId="{1594A75A-65BC-44B0-A068-3A3BE3E0D3A4}" srcOrd="23" destOrd="0" presId="urn:microsoft.com/office/officeart/2005/8/layout/cycle8"/>
    <dgm:cxn modelId="{F76A1891-FF02-42F8-924A-ACE4A7EB66F0}" type="presParOf" srcId="{3AC90FD9-3FFF-474B-8AE8-330B327BEAC1}" destId="{66C13529-5D75-4519-866A-431859DC073C}" srcOrd="24" destOrd="0" presId="urn:microsoft.com/office/officeart/2005/8/layout/cycle8"/>
    <dgm:cxn modelId="{C115E1F6-FF51-4FEF-9821-CFCC6DD77CEE}" type="presParOf" srcId="{3AC90FD9-3FFF-474B-8AE8-330B327BEAC1}" destId="{030D83F2-3448-461A-8B84-F745A7B93D06}" srcOrd="25" destOrd="0" presId="urn:microsoft.com/office/officeart/2005/8/layout/cycle8"/>
    <dgm:cxn modelId="{9516ED62-E953-4A9C-96D6-45340731E5E7}" type="presParOf" srcId="{3AC90FD9-3FFF-474B-8AE8-330B327BEAC1}" destId="{F9BACEE8-6E83-4E0E-943E-EE0844D56562}" srcOrd="26" destOrd="0" presId="urn:microsoft.com/office/officeart/2005/8/layout/cycle8"/>
    <dgm:cxn modelId="{6A5541B7-51C1-4B1B-9428-55882BBDA365}" type="presParOf" srcId="{3AC90FD9-3FFF-474B-8AE8-330B327BEAC1}" destId="{32E054BE-A8AA-4D01-AA8D-9A4E6689D268}" srcOrd="27" destOrd="0" presId="urn:microsoft.com/office/officeart/2005/8/layout/cycle8"/>
    <dgm:cxn modelId="{36D10C42-D824-4908-A32E-C6AAF5F46669}" type="presParOf" srcId="{3AC90FD9-3FFF-474B-8AE8-330B327BEAC1}" destId="{B5DFA649-CAC3-4590-90E3-A2381D7E2233}" srcOrd="28" destOrd="0" presId="urn:microsoft.com/office/officeart/2005/8/layout/cycle8"/>
    <dgm:cxn modelId="{00B48C80-20D8-4024-9960-44FA4C4C8722}" type="presParOf" srcId="{3AC90FD9-3FFF-474B-8AE8-330B327BEAC1}" destId="{E4DF115B-8E7B-4018-BD73-14289250D7BA}" srcOrd="29" destOrd="0" presId="urn:microsoft.com/office/officeart/2005/8/layout/cycle8"/>
    <dgm:cxn modelId="{65B381AE-0C1E-4679-8023-2A0175BC0434}" type="presParOf" srcId="{3AC90FD9-3FFF-474B-8AE8-330B327BEAC1}" destId="{12165780-E88C-40B9-B506-80D79421FD4C}" srcOrd="30" destOrd="0" presId="urn:microsoft.com/office/officeart/2005/8/layout/cycle8"/>
    <dgm:cxn modelId="{D0E7E6BB-9BBC-4299-BC2E-B16E1822B46E}" type="presParOf" srcId="{3AC90FD9-3FFF-474B-8AE8-330B327BEAC1}" destId="{A36254DA-D201-47C8-B86C-B935F8C63F26}" srcOrd="31" destOrd="0" presId="urn:microsoft.com/office/officeart/2005/8/layout/cycle8"/>
    <dgm:cxn modelId="{D6439D36-932F-4922-9D0D-876F5C0A4F54}" type="presParOf" srcId="{3AC90FD9-3FFF-474B-8AE8-330B327BEAC1}" destId="{A148713F-BCAB-4763-83E1-6F87E06F3C93}" srcOrd="32" destOrd="0" presId="urn:microsoft.com/office/officeart/2005/8/layout/cycle8"/>
    <dgm:cxn modelId="{3A891659-0A0E-422B-BF7B-B51AE0FA32EA}" type="presParOf" srcId="{3AC90FD9-3FFF-474B-8AE8-330B327BEAC1}" destId="{37287CD2-C2D6-4ACB-9AEB-F001B050471D}" srcOrd="33" destOrd="0" presId="urn:microsoft.com/office/officeart/2005/8/layout/cycle8"/>
    <dgm:cxn modelId="{6089672A-ED05-45C3-BC07-59F7070D24AC}" type="presParOf" srcId="{3AC90FD9-3FFF-474B-8AE8-330B327BEAC1}" destId="{3AE7B33B-ABCE-4FE7-A7C9-8D0267835727}"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8820B6-4523-440F-98E6-D289DD484645}" type="doc">
      <dgm:prSet loTypeId="urn:microsoft.com/office/officeart/2005/8/layout/list1" loCatId="list" qsTypeId="urn:microsoft.com/office/officeart/2005/8/quickstyle/simple5" qsCatId="simple" csTypeId="urn:microsoft.com/office/officeart/2005/8/colors/accent0_2" csCatId="mainScheme" phldr="1"/>
      <dgm:spPr/>
      <dgm:t>
        <a:bodyPr/>
        <a:lstStyle/>
        <a:p>
          <a:endParaRPr lang="en-US"/>
        </a:p>
      </dgm:t>
    </dgm:pt>
    <dgm:pt modelId="{29026E3F-70F5-4516-87CB-DFB1E3B3C65B}">
      <dgm:prSet/>
      <dgm:spPr/>
      <dgm:t>
        <a:bodyPr/>
        <a:lstStyle/>
        <a:p>
          <a:pPr rtl="0"/>
          <a:r>
            <a:rPr lang="en-US" b="1" baseline="0" dirty="0" smtClean="0"/>
            <a:t>                      ELEVEN SUNNATS OF QIYAAM TO STAND</a:t>
          </a:r>
          <a:endParaRPr lang="en-US" dirty="0"/>
        </a:p>
      </dgm:t>
    </dgm:pt>
    <dgm:pt modelId="{6BEDD70E-CD76-40D4-ADBB-38DE593DAF76}" type="parTrans" cxnId="{C2E4AD63-E4C1-4902-8DBD-DD3263BC3378}">
      <dgm:prSet/>
      <dgm:spPr/>
      <dgm:t>
        <a:bodyPr/>
        <a:lstStyle/>
        <a:p>
          <a:endParaRPr lang="en-US"/>
        </a:p>
      </dgm:t>
    </dgm:pt>
    <dgm:pt modelId="{8F239AAB-CD32-406C-8AD3-919977D98216}" type="sibTrans" cxnId="{C2E4AD63-E4C1-4902-8DBD-DD3263BC3378}">
      <dgm:prSet/>
      <dgm:spPr/>
      <dgm:t>
        <a:bodyPr/>
        <a:lstStyle/>
        <a:p>
          <a:endParaRPr lang="en-US"/>
        </a:p>
      </dgm:t>
    </dgm:pt>
    <dgm:pt modelId="{19A96EE4-6B4F-4B96-9A06-8D417563E691}">
      <dgm:prSet/>
      <dgm:spPr/>
      <dgm:t>
        <a:bodyPr/>
        <a:lstStyle/>
        <a:p>
          <a:pPr rtl="0"/>
          <a:r>
            <a:rPr lang="en-US" baseline="0" dirty="0" smtClean="0"/>
            <a:t>1) At the time of saying Takbeer-e- </a:t>
          </a:r>
          <a:r>
            <a:rPr lang="en-US" baseline="0" dirty="0" err="1" smtClean="0"/>
            <a:t>Tahreema</a:t>
          </a:r>
          <a:r>
            <a:rPr lang="en-US" baseline="0" dirty="0" smtClean="0"/>
            <a:t> (i.e. </a:t>
          </a:r>
          <a:r>
            <a:rPr lang="en-US" baseline="0" dirty="0" err="1" smtClean="0"/>
            <a:t>Allahu</a:t>
          </a:r>
          <a:r>
            <a:rPr lang="en-US" baseline="0" dirty="0" smtClean="0"/>
            <a:t> Akbar) the back must be upright. </a:t>
          </a:r>
          <a:endParaRPr lang="en-US" dirty="0"/>
        </a:p>
      </dgm:t>
    </dgm:pt>
    <dgm:pt modelId="{CDC4A631-132E-4B2B-8014-8092A52D0027}" type="parTrans" cxnId="{9F4B2577-41DA-49FF-8FE9-5485B17B1722}">
      <dgm:prSet/>
      <dgm:spPr/>
      <dgm:t>
        <a:bodyPr/>
        <a:lstStyle/>
        <a:p>
          <a:endParaRPr lang="en-US"/>
        </a:p>
      </dgm:t>
    </dgm:pt>
    <dgm:pt modelId="{FCB9F143-518D-48D4-83F4-3021A1F96E2F}" type="sibTrans" cxnId="{9F4B2577-41DA-49FF-8FE9-5485B17B1722}">
      <dgm:prSet/>
      <dgm:spPr/>
      <dgm:t>
        <a:bodyPr/>
        <a:lstStyle/>
        <a:p>
          <a:endParaRPr lang="en-US"/>
        </a:p>
      </dgm:t>
    </dgm:pt>
    <dgm:pt modelId="{B4C5D665-2465-4B69-AC71-0104BE1D7AA9}">
      <dgm:prSet/>
      <dgm:spPr/>
      <dgm:t>
        <a:bodyPr/>
        <a:lstStyle/>
        <a:p>
          <a:pPr rtl="0"/>
          <a:r>
            <a:rPr lang="en-US" baseline="0" smtClean="0"/>
            <a:t>The head should not be bent downwards.</a:t>
          </a:r>
          <a:endParaRPr lang="en-US"/>
        </a:p>
      </dgm:t>
    </dgm:pt>
    <dgm:pt modelId="{19A0FB16-8649-48C5-88F9-7763DDB09A13}" type="parTrans" cxnId="{7B384FDE-7352-4E72-B8AB-4E404C3257E7}">
      <dgm:prSet/>
      <dgm:spPr/>
      <dgm:t>
        <a:bodyPr/>
        <a:lstStyle/>
        <a:p>
          <a:endParaRPr lang="en-US"/>
        </a:p>
      </dgm:t>
    </dgm:pt>
    <dgm:pt modelId="{92F97C3B-54B7-4C20-8930-436E1DAD084F}" type="sibTrans" cxnId="{7B384FDE-7352-4E72-B8AB-4E404C3257E7}">
      <dgm:prSet/>
      <dgm:spPr/>
      <dgm:t>
        <a:bodyPr/>
        <a:lstStyle/>
        <a:p>
          <a:endParaRPr lang="en-US"/>
        </a:p>
      </dgm:t>
    </dgm:pt>
    <dgm:pt modelId="{00445938-93DC-4B1C-B21E-8778AEB87169}">
      <dgm:prSet/>
      <dgm:spPr/>
      <dgm:t>
        <a:bodyPr/>
        <a:lstStyle/>
        <a:p>
          <a:pPr rtl="0"/>
          <a:r>
            <a:rPr lang="en-US" baseline="0" smtClean="0"/>
            <a:t>2) . The feet should be placed four fingers apart (Tahtaawi pg,143).The toes should be facing towards the Qibla.</a:t>
          </a:r>
          <a:endParaRPr lang="en-US"/>
        </a:p>
      </dgm:t>
    </dgm:pt>
    <dgm:pt modelId="{A055B66C-8E23-4375-BC7F-0C16CB0246D7}" type="parTrans" cxnId="{46EB5F12-ACE7-4F19-A152-F5373C799901}">
      <dgm:prSet/>
      <dgm:spPr/>
      <dgm:t>
        <a:bodyPr/>
        <a:lstStyle/>
        <a:p>
          <a:endParaRPr lang="en-US"/>
        </a:p>
      </dgm:t>
    </dgm:pt>
    <dgm:pt modelId="{E771199C-3501-4A98-8935-4397B50CC823}" type="sibTrans" cxnId="{46EB5F12-ACE7-4F19-A152-F5373C799901}">
      <dgm:prSet/>
      <dgm:spPr/>
      <dgm:t>
        <a:bodyPr/>
        <a:lstStyle/>
        <a:p>
          <a:endParaRPr lang="en-US"/>
        </a:p>
      </dgm:t>
    </dgm:pt>
    <dgm:pt modelId="{94CE32DE-4074-46C4-9429-F94A4355D71C}">
      <dgm:prSet/>
      <dgm:spPr/>
      <dgm:t>
        <a:bodyPr/>
        <a:lstStyle/>
        <a:p>
          <a:pPr rtl="0"/>
          <a:r>
            <a:rPr lang="en-US" baseline="0" dirty="0" smtClean="0"/>
            <a:t>3) . The Muqtadees (followers) should raise their hands to say Takbeer-e- </a:t>
          </a:r>
          <a:r>
            <a:rPr lang="en-US" baseline="0" dirty="0" err="1" smtClean="0"/>
            <a:t>Tahreema</a:t>
          </a:r>
          <a:r>
            <a:rPr lang="en-US" baseline="0" dirty="0" smtClean="0"/>
            <a:t> together with the Imaam. (Tahtaawi pg.140) .</a:t>
          </a:r>
          <a:endParaRPr lang="en-US" dirty="0"/>
        </a:p>
      </dgm:t>
    </dgm:pt>
    <dgm:pt modelId="{A7D07296-1976-4B09-B8D4-C9B3CB8164D1}" type="parTrans" cxnId="{6C47A0FA-B230-4895-9384-9A003C660F35}">
      <dgm:prSet/>
      <dgm:spPr/>
      <dgm:t>
        <a:bodyPr/>
        <a:lstStyle/>
        <a:p>
          <a:endParaRPr lang="en-US"/>
        </a:p>
      </dgm:t>
    </dgm:pt>
    <dgm:pt modelId="{18FC4C3E-4D2D-4198-B29E-C7AB81A84BB2}" type="sibTrans" cxnId="{6C47A0FA-B230-4895-9384-9A003C660F35}">
      <dgm:prSet/>
      <dgm:spPr/>
      <dgm:t>
        <a:bodyPr/>
        <a:lstStyle/>
        <a:p>
          <a:endParaRPr lang="en-US"/>
        </a:p>
      </dgm:t>
    </dgm:pt>
    <dgm:pt modelId="{FB849466-89E9-43DF-9777-8A871E01DF90}">
      <dgm:prSet/>
      <dgm:spPr/>
      <dgm:t>
        <a:bodyPr/>
        <a:lstStyle/>
        <a:p>
          <a:pPr rtl="0"/>
          <a:r>
            <a:rPr lang="en-US" baseline="0" smtClean="0"/>
            <a:t>4) At the time of saying Takbeer-e- Tahreema both hands should be raised upto the ears. (Abu Dawood-Vol.l, pg. 105 and pg. 108 from Wa'ill ) </a:t>
          </a:r>
          <a:endParaRPr lang="en-US"/>
        </a:p>
      </dgm:t>
    </dgm:pt>
    <dgm:pt modelId="{674E3A90-E8B6-4738-8B30-74C6AB2455A3}" type="parTrans" cxnId="{439F393C-D49A-4391-95BF-F4F956CE6C8E}">
      <dgm:prSet/>
      <dgm:spPr/>
      <dgm:t>
        <a:bodyPr/>
        <a:lstStyle/>
        <a:p>
          <a:endParaRPr lang="en-US"/>
        </a:p>
      </dgm:t>
    </dgm:pt>
    <dgm:pt modelId="{A809060E-5A52-4A07-967F-FC3454E271D8}" type="sibTrans" cxnId="{439F393C-D49A-4391-95BF-F4F956CE6C8E}">
      <dgm:prSet/>
      <dgm:spPr/>
      <dgm:t>
        <a:bodyPr/>
        <a:lstStyle/>
        <a:p>
          <a:endParaRPr lang="en-US"/>
        </a:p>
      </dgm:t>
    </dgm:pt>
    <dgm:pt modelId="{498A6F3A-F1B4-4C62-AE51-F7BB2CC7210C}">
      <dgm:prSet/>
      <dgm:spPr/>
      <dgm:t>
        <a:bodyPr/>
        <a:lstStyle/>
        <a:p>
          <a:pPr rtl="0"/>
          <a:r>
            <a:rPr lang="en-US" baseline="0" smtClean="0"/>
            <a:t>5) The palm of the hands should be facing the Qibla at the time of Takbeer (Tahtaawi pg.143, Shami-Vol.l, pg.356) </a:t>
          </a:r>
          <a:endParaRPr lang="en-US"/>
        </a:p>
      </dgm:t>
    </dgm:pt>
    <dgm:pt modelId="{3C053793-2633-423D-9306-CE2B3FE10829}" type="parTrans" cxnId="{2AE719EC-F74F-4EE4-88F9-EC19BCF1B8C1}">
      <dgm:prSet/>
      <dgm:spPr/>
      <dgm:t>
        <a:bodyPr/>
        <a:lstStyle/>
        <a:p>
          <a:endParaRPr lang="en-US"/>
        </a:p>
      </dgm:t>
    </dgm:pt>
    <dgm:pt modelId="{8D45DE23-9DE2-4AB0-9365-32BF591AE269}" type="sibTrans" cxnId="{2AE719EC-F74F-4EE4-88F9-EC19BCF1B8C1}">
      <dgm:prSet/>
      <dgm:spPr/>
      <dgm:t>
        <a:bodyPr/>
        <a:lstStyle/>
        <a:p>
          <a:endParaRPr lang="en-US"/>
        </a:p>
      </dgm:t>
    </dgm:pt>
    <dgm:pt modelId="{055CA21B-FABD-4A29-8BB4-C426374BA612}" type="pres">
      <dgm:prSet presAssocID="{BF8820B6-4523-440F-98E6-D289DD484645}" presName="linear" presStyleCnt="0">
        <dgm:presLayoutVars>
          <dgm:dir/>
          <dgm:animLvl val="lvl"/>
          <dgm:resizeHandles val="exact"/>
        </dgm:presLayoutVars>
      </dgm:prSet>
      <dgm:spPr/>
    </dgm:pt>
    <dgm:pt modelId="{21D981FD-4EE9-4803-9BC9-875FBB2C59C8}" type="pres">
      <dgm:prSet presAssocID="{29026E3F-70F5-4516-87CB-DFB1E3B3C65B}" presName="parentLin" presStyleCnt="0"/>
      <dgm:spPr/>
    </dgm:pt>
    <dgm:pt modelId="{0984F34F-2BF7-4E21-9AC0-BCFF1E4ABFB6}" type="pres">
      <dgm:prSet presAssocID="{29026E3F-70F5-4516-87CB-DFB1E3B3C65B}" presName="parentLeftMargin" presStyleLbl="node1" presStyleIdx="0" presStyleCnt="7"/>
      <dgm:spPr/>
    </dgm:pt>
    <dgm:pt modelId="{E81D8EF3-CBAD-42C8-A89A-85D90B833672}" type="pres">
      <dgm:prSet presAssocID="{29026E3F-70F5-4516-87CB-DFB1E3B3C65B}" presName="parentText" presStyleLbl="node1" presStyleIdx="0" presStyleCnt="7">
        <dgm:presLayoutVars>
          <dgm:chMax val="0"/>
          <dgm:bulletEnabled val="1"/>
        </dgm:presLayoutVars>
      </dgm:prSet>
      <dgm:spPr/>
    </dgm:pt>
    <dgm:pt modelId="{1C70B3DE-578F-492E-AD33-4DD9F5FC7A71}" type="pres">
      <dgm:prSet presAssocID="{29026E3F-70F5-4516-87CB-DFB1E3B3C65B}" presName="negativeSpace" presStyleCnt="0"/>
      <dgm:spPr/>
    </dgm:pt>
    <dgm:pt modelId="{C0DD4634-D9CD-42D3-9958-6020D1FD2C43}" type="pres">
      <dgm:prSet presAssocID="{29026E3F-70F5-4516-87CB-DFB1E3B3C65B}" presName="childText" presStyleLbl="conFgAcc1" presStyleIdx="0" presStyleCnt="7">
        <dgm:presLayoutVars>
          <dgm:bulletEnabled val="1"/>
        </dgm:presLayoutVars>
      </dgm:prSet>
      <dgm:spPr/>
    </dgm:pt>
    <dgm:pt modelId="{9A32461A-F079-4235-BC17-E45B8819826A}" type="pres">
      <dgm:prSet presAssocID="{8F239AAB-CD32-406C-8AD3-919977D98216}" presName="spaceBetweenRectangles" presStyleCnt="0"/>
      <dgm:spPr/>
    </dgm:pt>
    <dgm:pt modelId="{66148985-011F-4571-96D0-CAE9FD08C561}" type="pres">
      <dgm:prSet presAssocID="{19A96EE4-6B4F-4B96-9A06-8D417563E691}" presName="parentLin" presStyleCnt="0"/>
      <dgm:spPr/>
    </dgm:pt>
    <dgm:pt modelId="{2BB60D4A-B9B9-4D9F-856C-AFF45F22CD4B}" type="pres">
      <dgm:prSet presAssocID="{19A96EE4-6B4F-4B96-9A06-8D417563E691}" presName="parentLeftMargin" presStyleLbl="node1" presStyleIdx="0" presStyleCnt="7"/>
      <dgm:spPr/>
    </dgm:pt>
    <dgm:pt modelId="{A9B2713C-B5F6-4F98-A678-E54534255AF4}" type="pres">
      <dgm:prSet presAssocID="{19A96EE4-6B4F-4B96-9A06-8D417563E691}" presName="parentText" presStyleLbl="node1" presStyleIdx="1" presStyleCnt="7">
        <dgm:presLayoutVars>
          <dgm:chMax val="0"/>
          <dgm:bulletEnabled val="1"/>
        </dgm:presLayoutVars>
      </dgm:prSet>
      <dgm:spPr/>
    </dgm:pt>
    <dgm:pt modelId="{EA5A4685-C4D1-48F8-9902-F645133E8077}" type="pres">
      <dgm:prSet presAssocID="{19A96EE4-6B4F-4B96-9A06-8D417563E691}" presName="negativeSpace" presStyleCnt="0"/>
      <dgm:spPr/>
    </dgm:pt>
    <dgm:pt modelId="{FC04230A-9739-46B7-8642-396243A331A1}" type="pres">
      <dgm:prSet presAssocID="{19A96EE4-6B4F-4B96-9A06-8D417563E691}" presName="childText" presStyleLbl="conFgAcc1" presStyleIdx="1" presStyleCnt="7">
        <dgm:presLayoutVars>
          <dgm:bulletEnabled val="1"/>
        </dgm:presLayoutVars>
      </dgm:prSet>
      <dgm:spPr/>
    </dgm:pt>
    <dgm:pt modelId="{BE77FD14-FC24-4412-895A-392D9FAC7523}" type="pres">
      <dgm:prSet presAssocID="{FCB9F143-518D-48D4-83F4-3021A1F96E2F}" presName="spaceBetweenRectangles" presStyleCnt="0"/>
      <dgm:spPr/>
    </dgm:pt>
    <dgm:pt modelId="{6B7D77B7-53FA-4BBD-843E-141544209B98}" type="pres">
      <dgm:prSet presAssocID="{B4C5D665-2465-4B69-AC71-0104BE1D7AA9}" presName="parentLin" presStyleCnt="0"/>
      <dgm:spPr/>
    </dgm:pt>
    <dgm:pt modelId="{FC103605-9433-4DD9-AA74-836B6A1A6576}" type="pres">
      <dgm:prSet presAssocID="{B4C5D665-2465-4B69-AC71-0104BE1D7AA9}" presName="parentLeftMargin" presStyleLbl="node1" presStyleIdx="1" presStyleCnt="7"/>
      <dgm:spPr/>
    </dgm:pt>
    <dgm:pt modelId="{F7C2C5D5-D4D0-4DF3-A6F3-F8FFBF7ABE79}" type="pres">
      <dgm:prSet presAssocID="{B4C5D665-2465-4B69-AC71-0104BE1D7AA9}" presName="parentText" presStyleLbl="node1" presStyleIdx="2" presStyleCnt="7">
        <dgm:presLayoutVars>
          <dgm:chMax val="0"/>
          <dgm:bulletEnabled val="1"/>
        </dgm:presLayoutVars>
      </dgm:prSet>
      <dgm:spPr/>
    </dgm:pt>
    <dgm:pt modelId="{61F6C355-A3CC-4D6D-B62D-CA2153E141D8}" type="pres">
      <dgm:prSet presAssocID="{B4C5D665-2465-4B69-AC71-0104BE1D7AA9}" presName="negativeSpace" presStyleCnt="0"/>
      <dgm:spPr/>
    </dgm:pt>
    <dgm:pt modelId="{7873EBA0-E3AD-4AAE-982F-DC5F9B48CF61}" type="pres">
      <dgm:prSet presAssocID="{B4C5D665-2465-4B69-AC71-0104BE1D7AA9}" presName="childText" presStyleLbl="conFgAcc1" presStyleIdx="2" presStyleCnt="7">
        <dgm:presLayoutVars>
          <dgm:bulletEnabled val="1"/>
        </dgm:presLayoutVars>
      </dgm:prSet>
      <dgm:spPr/>
    </dgm:pt>
    <dgm:pt modelId="{4641A405-A0B9-4315-B08C-59C80416C1FD}" type="pres">
      <dgm:prSet presAssocID="{92F97C3B-54B7-4C20-8930-436E1DAD084F}" presName="spaceBetweenRectangles" presStyleCnt="0"/>
      <dgm:spPr/>
    </dgm:pt>
    <dgm:pt modelId="{B8A5E272-6A9C-41FD-8ADF-FC47A894DFE9}" type="pres">
      <dgm:prSet presAssocID="{00445938-93DC-4B1C-B21E-8778AEB87169}" presName="parentLin" presStyleCnt="0"/>
      <dgm:spPr/>
    </dgm:pt>
    <dgm:pt modelId="{17D05B40-FA13-4ED5-8D9C-39FBE17C726B}" type="pres">
      <dgm:prSet presAssocID="{00445938-93DC-4B1C-B21E-8778AEB87169}" presName="parentLeftMargin" presStyleLbl="node1" presStyleIdx="2" presStyleCnt="7"/>
      <dgm:spPr/>
    </dgm:pt>
    <dgm:pt modelId="{4B628716-A271-4343-BF4C-AC8FBAF9B90F}" type="pres">
      <dgm:prSet presAssocID="{00445938-93DC-4B1C-B21E-8778AEB87169}" presName="parentText" presStyleLbl="node1" presStyleIdx="3" presStyleCnt="7">
        <dgm:presLayoutVars>
          <dgm:chMax val="0"/>
          <dgm:bulletEnabled val="1"/>
        </dgm:presLayoutVars>
      </dgm:prSet>
      <dgm:spPr/>
    </dgm:pt>
    <dgm:pt modelId="{319BEF24-999B-4181-8696-DBBA18389A55}" type="pres">
      <dgm:prSet presAssocID="{00445938-93DC-4B1C-B21E-8778AEB87169}" presName="negativeSpace" presStyleCnt="0"/>
      <dgm:spPr/>
    </dgm:pt>
    <dgm:pt modelId="{4167152E-02DA-435C-8EB4-1A2FEFE69A38}" type="pres">
      <dgm:prSet presAssocID="{00445938-93DC-4B1C-B21E-8778AEB87169}" presName="childText" presStyleLbl="conFgAcc1" presStyleIdx="3" presStyleCnt="7">
        <dgm:presLayoutVars>
          <dgm:bulletEnabled val="1"/>
        </dgm:presLayoutVars>
      </dgm:prSet>
      <dgm:spPr/>
    </dgm:pt>
    <dgm:pt modelId="{97CC7D13-35AF-4E6E-9166-3F1E1E4D7578}" type="pres">
      <dgm:prSet presAssocID="{E771199C-3501-4A98-8935-4397B50CC823}" presName="spaceBetweenRectangles" presStyleCnt="0"/>
      <dgm:spPr/>
    </dgm:pt>
    <dgm:pt modelId="{80D5C150-6C0B-438F-B9BA-83B40D84FC5C}" type="pres">
      <dgm:prSet presAssocID="{94CE32DE-4074-46C4-9429-F94A4355D71C}" presName="parentLin" presStyleCnt="0"/>
      <dgm:spPr/>
    </dgm:pt>
    <dgm:pt modelId="{F24993BA-6A8F-4145-ABAA-46ABB5B1281A}" type="pres">
      <dgm:prSet presAssocID="{94CE32DE-4074-46C4-9429-F94A4355D71C}" presName="parentLeftMargin" presStyleLbl="node1" presStyleIdx="3" presStyleCnt="7"/>
      <dgm:spPr/>
    </dgm:pt>
    <dgm:pt modelId="{CC1875FB-4358-42E8-B839-0BD2574876E5}" type="pres">
      <dgm:prSet presAssocID="{94CE32DE-4074-46C4-9429-F94A4355D71C}" presName="parentText" presStyleLbl="node1" presStyleIdx="4" presStyleCnt="7">
        <dgm:presLayoutVars>
          <dgm:chMax val="0"/>
          <dgm:bulletEnabled val="1"/>
        </dgm:presLayoutVars>
      </dgm:prSet>
      <dgm:spPr/>
    </dgm:pt>
    <dgm:pt modelId="{758909D4-6EB6-491D-8820-18E7A7BE573F}" type="pres">
      <dgm:prSet presAssocID="{94CE32DE-4074-46C4-9429-F94A4355D71C}" presName="negativeSpace" presStyleCnt="0"/>
      <dgm:spPr/>
    </dgm:pt>
    <dgm:pt modelId="{C633EE19-A86A-4C69-9ED0-5CEFB9CCC4A9}" type="pres">
      <dgm:prSet presAssocID="{94CE32DE-4074-46C4-9429-F94A4355D71C}" presName="childText" presStyleLbl="conFgAcc1" presStyleIdx="4" presStyleCnt="7">
        <dgm:presLayoutVars>
          <dgm:bulletEnabled val="1"/>
        </dgm:presLayoutVars>
      </dgm:prSet>
      <dgm:spPr/>
    </dgm:pt>
    <dgm:pt modelId="{044F2F64-B6B9-4AFB-BBE8-B5615482740A}" type="pres">
      <dgm:prSet presAssocID="{18FC4C3E-4D2D-4198-B29E-C7AB81A84BB2}" presName="spaceBetweenRectangles" presStyleCnt="0"/>
      <dgm:spPr/>
    </dgm:pt>
    <dgm:pt modelId="{62363313-7747-4306-AB6F-52A36004EE87}" type="pres">
      <dgm:prSet presAssocID="{FB849466-89E9-43DF-9777-8A871E01DF90}" presName="parentLin" presStyleCnt="0"/>
      <dgm:spPr/>
    </dgm:pt>
    <dgm:pt modelId="{96AE03E1-4E81-437D-84F2-7DCFA3C60E94}" type="pres">
      <dgm:prSet presAssocID="{FB849466-89E9-43DF-9777-8A871E01DF90}" presName="parentLeftMargin" presStyleLbl="node1" presStyleIdx="4" presStyleCnt="7"/>
      <dgm:spPr/>
    </dgm:pt>
    <dgm:pt modelId="{FE4394F4-B99A-4C8F-9E16-191D2C8F8B1E}" type="pres">
      <dgm:prSet presAssocID="{FB849466-89E9-43DF-9777-8A871E01DF90}" presName="parentText" presStyleLbl="node1" presStyleIdx="5" presStyleCnt="7">
        <dgm:presLayoutVars>
          <dgm:chMax val="0"/>
          <dgm:bulletEnabled val="1"/>
        </dgm:presLayoutVars>
      </dgm:prSet>
      <dgm:spPr/>
    </dgm:pt>
    <dgm:pt modelId="{B3280E5F-3766-4CC0-9406-7C2C9BF55F5B}" type="pres">
      <dgm:prSet presAssocID="{FB849466-89E9-43DF-9777-8A871E01DF90}" presName="negativeSpace" presStyleCnt="0"/>
      <dgm:spPr/>
    </dgm:pt>
    <dgm:pt modelId="{A9520931-2244-4E4C-8499-B48A957C60CE}" type="pres">
      <dgm:prSet presAssocID="{FB849466-89E9-43DF-9777-8A871E01DF90}" presName="childText" presStyleLbl="conFgAcc1" presStyleIdx="5" presStyleCnt="7">
        <dgm:presLayoutVars>
          <dgm:bulletEnabled val="1"/>
        </dgm:presLayoutVars>
      </dgm:prSet>
      <dgm:spPr/>
    </dgm:pt>
    <dgm:pt modelId="{475C4BAB-8602-4559-A9D4-37313C6823D8}" type="pres">
      <dgm:prSet presAssocID="{A809060E-5A52-4A07-967F-FC3454E271D8}" presName="spaceBetweenRectangles" presStyleCnt="0"/>
      <dgm:spPr/>
    </dgm:pt>
    <dgm:pt modelId="{2A6D5B70-7911-4592-BB21-016CA811613B}" type="pres">
      <dgm:prSet presAssocID="{498A6F3A-F1B4-4C62-AE51-F7BB2CC7210C}" presName="parentLin" presStyleCnt="0"/>
      <dgm:spPr/>
    </dgm:pt>
    <dgm:pt modelId="{02E2D25D-F13F-4FB3-A023-B5886925FB85}" type="pres">
      <dgm:prSet presAssocID="{498A6F3A-F1B4-4C62-AE51-F7BB2CC7210C}" presName="parentLeftMargin" presStyleLbl="node1" presStyleIdx="5" presStyleCnt="7"/>
      <dgm:spPr/>
    </dgm:pt>
    <dgm:pt modelId="{E8F1353F-263E-45DF-B6D8-7494C79AA7AE}" type="pres">
      <dgm:prSet presAssocID="{498A6F3A-F1B4-4C62-AE51-F7BB2CC7210C}" presName="parentText" presStyleLbl="node1" presStyleIdx="6" presStyleCnt="7">
        <dgm:presLayoutVars>
          <dgm:chMax val="0"/>
          <dgm:bulletEnabled val="1"/>
        </dgm:presLayoutVars>
      </dgm:prSet>
      <dgm:spPr/>
    </dgm:pt>
    <dgm:pt modelId="{AC429321-052A-4C8D-ACA6-CA0D36E16F82}" type="pres">
      <dgm:prSet presAssocID="{498A6F3A-F1B4-4C62-AE51-F7BB2CC7210C}" presName="negativeSpace" presStyleCnt="0"/>
      <dgm:spPr/>
    </dgm:pt>
    <dgm:pt modelId="{923631A8-9C6A-40F4-AE3F-7B29B10ED355}" type="pres">
      <dgm:prSet presAssocID="{498A6F3A-F1B4-4C62-AE51-F7BB2CC7210C}" presName="childText" presStyleLbl="conFgAcc1" presStyleIdx="6" presStyleCnt="7">
        <dgm:presLayoutVars>
          <dgm:bulletEnabled val="1"/>
        </dgm:presLayoutVars>
      </dgm:prSet>
      <dgm:spPr/>
    </dgm:pt>
  </dgm:ptLst>
  <dgm:cxnLst>
    <dgm:cxn modelId="{62D64D78-C709-412E-9A36-4D9F1DA55FD3}" type="presOf" srcId="{FB849466-89E9-43DF-9777-8A871E01DF90}" destId="{96AE03E1-4E81-437D-84F2-7DCFA3C60E94}" srcOrd="0" destOrd="0" presId="urn:microsoft.com/office/officeart/2005/8/layout/list1"/>
    <dgm:cxn modelId="{BF0B751E-15D5-4225-B1EC-C1A148561937}" type="presOf" srcId="{00445938-93DC-4B1C-B21E-8778AEB87169}" destId="{4B628716-A271-4343-BF4C-AC8FBAF9B90F}" srcOrd="1" destOrd="0" presId="urn:microsoft.com/office/officeart/2005/8/layout/list1"/>
    <dgm:cxn modelId="{1F36AED6-DFB5-4C10-BE21-F9805DE680A6}" type="presOf" srcId="{FB849466-89E9-43DF-9777-8A871E01DF90}" destId="{FE4394F4-B99A-4C8F-9E16-191D2C8F8B1E}" srcOrd="1" destOrd="0" presId="urn:microsoft.com/office/officeart/2005/8/layout/list1"/>
    <dgm:cxn modelId="{8551CCD0-5D43-4C4E-9BAD-125FA8C83B3C}" type="presOf" srcId="{B4C5D665-2465-4B69-AC71-0104BE1D7AA9}" destId="{FC103605-9433-4DD9-AA74-836B6A1A6576}" srcOrd="0" destOrd="0" presId="urn:microsoft.com/office/officeart/2005/8/layout/list1"/>
    <dgm:cxn modelId="{FB491E9D-3298-4EDB-8B62-4482289B1F7E}" type="presOf" srcId="{29026E3F-70F5-4516-87CB-DFB1E3B3C65B}" destId="{E81D8EF3-CBAD-42C8-A89A-85D90B833672}" srcOrd="1" destOrd="0" presId="urn:microsoft.com/office/officeart/2005/8/layout/list1"/>
    <dgm:cxn modelId="{07871FFB-0BE1-425D-8895-E5196E5235FA}" type="presOf" srcId="{00445938-93DC-4B1C-B21E-8778AEB87169}" destId="{17D05B40-FA13-4ED5-8D9C-39FBE17C726B}" srcOrd="0" destOrd="0" presId="urn:microsoft.com/office/officeart/2005/8/layout/list1"/>
    <dgm:cxn modelId="{2AE719EC-F74F-4EE4-88F9-EC19BCF1B8C1}" srcId="{BF8820B6-4523-440F-98E6-D289DD484645}" destId="{498A6F3A-F1B4-4C62-AE51-F7BB2CC7210C}" srcOrd="6" destOrd="0" parTransId="{3C053793-2633-423D-9306-CE2B3FE10829}" sibTransId="{8D45DE23-9DE2-4AB0-9365-32BF591AE269}"/>
    <dgm:cxn modelId="{B59EABF6-56F7-4D4F-849E-A6AA6345D068}" type="presOf" srcId="{19A96EE4-6B4F-4B96-9A06-8D417563E691}" destId="{A9B2713C-B5F6-4F98-A678-E54534255AF4}" srcOrd="1" destOrd="0" presId="urn:microsoft.com/office/officeart/2005/8/layout/list1"/>
    <dgm:cxn modelId="{439F393C-D49A-4391-95BF-F4F956CE6C8E}" srcId="{BF8820B6-4523-440F-98E6-D289DD484645}" destId="{FB849466-89E9-43DF-9777-8A871E01DF90}" srcOrd="5" destOrd="0" parTransId="{674E3A90-E8B6-4738-8B30-74C6AB2455A3}" sibTransId="{A809060E-5A52-4A07-967F-FC3454E271D8}"/>
    <dgm:cxn modelId="{6C47A0FA-B230-4895-9384-9A003C660F35}" srcId="{BF8820B6-4523-440F-98E6-D289DD484645}" destId="{94CE32DE-4074-46C4-9429-F94A4355D71C}" srcOrd="4" destOrd="0" parTransId="{A7D07296-1976-4B09-B8D4-C9B3CB8164D1}" sibTransId="{18FC4C3E-4D2D-4198-B29E-C7AB81A84BB2}"/>
    <dgm:cxn modelId="{9F4B2577-41DA-49FF-8FE9-5485B17B1722}" srcId="{BF8820B6-4523-440F-98E6-D289DD484645}" destId="{19A96EE4-6B4F-4B96-9A06-8D417563E691}" srcOrd="1" destOrd="0" parTransId="{CDC4A631-132E-4B2B-8014-8092A52D0027}" sibTransId="{FCB9F143-518D-48D4-83F4-3021A1F96E2F}"/>
    <dgm:cxn modelId="{28A322FF-93D3-41E4-9724-6A890EF5310C}" type="presOf" srcId="{29026E3F-70F5-4516-87CB-DFB1E3B3C65B}" destId="{0984F34F-2BF7-4E21-9AC0-BCFF1E4ABFB6}" srcOrd="0" destOrd="0" presId="urn:microsoft.com/office/officeart/2005/8/layout/list1"/>
    <dgm:cxn modelId="{2EF33459-C19A-4C79-BC5E-AACA5EFED580}" type="presOf" srcId="{19A96EE4-6B4F-4B96-9A06-8D417563E691}" destId="{2BB60D4A-B9B9-4D9F-856C-AFF45F22CD4B}" srcOrd="0" destOrd="0" presId="urn:microsoft.com/office/officeart/2005/8/layout/list1"/>
    <dgm:cxn modelId="{859029DA-53B0-4105-807B-91B009E7DBC0}" type="presOf" srcId="{BF8820B6-4523-440F-98E6-D289DD484645}" destId="{055CA21B-FABD-4A29-8BB4-C426374BA612}" srcOrd="0" destOrd="0" presId="urn:microsoft.com/office/officeart/2005/8/layout/list1"/>
    <dgm:cxn modelId="{77A863C3-3535-478B-993E-44AB322E83E9}" type="presOf" srcId="{94CE32DE-4074-46C4-9429-F94A4355D71C}" destId="{F24993BA-6A8F-4145-ABAA-46ABB5B1281A}" srcOrd="0" destOrd="0" presId="urn:microsoft.com/office/officeart/2005/8/layout/list1"/>
    <dgm:cxn modelId="{7B384FDE-7352-4E72-B8AB-4E404C3257E7}" srcId="{BF8820B6-4523-440F-98E6-D289DD484645}" destId="{B4C5D665-2465-4B69-AC71-0104BE1D7AA9}" srcOrd="2" destOrd="0" parTransId="{19A0FB16-8649-48C5-88F9-7763DDB09A13}" sibTransId="{92F97C3B-54B7-4C20-8930-436E1DAD084F}"/>
    <dgm:cxn modelId="{CE6F9796-F8AB-42CF-89A9-80A9E3071E00}" type="presOf" srcId="{94CE32DE-4074-46C4-9429-F94A4355D71C}" destId="{CC1875FB-4358-42E8-B839-0BD2574876E5}" srcOrd="1" destOrd="0" presId="urn:microsoft.com/office/officeart/2005/8/layout/list1"/>
    <dgm:cxn modelId="{3460263E-3782-458D-B6D5-0FAE5AAD1998}" type="presOf" srcId="{498A6F3A-F1B4-4C62-AE51-F7BB2CC7210C}" destId="{02E2D25D-F13F-4FB3-A023-B5886925FB85}" srcOrd="0" destOrd="0" presId="urn:microsoft.com/office/officeart/2005/8/layout/list1"/>
    <dgm:cxn modelId="{CC9A7031-7DCB-4509-9395-E2AAE9FC9013}" type="presOf" srcId="{498A6F3A-F1B4-4C62-AE51-F7BB2CC7210C}" destId="{E8F1353F-263E-45DF-B6D8-7494C79AA7AE}" srcOrd="1" destOrd="0" presId="urn:microsoft.com/office/officeart/2005/8/layout/list1"/>
    <dgm:cxn modelId="{8BF6ED6F-18E1-4E25-A03F-9D28E8AE142A}" type="presOf" srcId="{B4C5D665-2465-4B69-AC71-0104BE1D7AA9}" destId="{F7C2C5D5-D4D0-4DF3-A6F3-F8FFBF7ABE79}" srcOrd="1" destOrd="0" presId="urn:microsoft.com/office/officeart/2005/8/layout/list1"/>
    <dgm:cxn modelId="{46EB5F12-ACE7-4F19-A152-F5373C799901}" srcId="{BF8820B6-4523-440F-98E6-D289DD484645}" destId="{00445938-93DC-4B1C-B21E-8778AEB87169}" srcOrd="3" destOrd="0" parTransId="{A055B66C-8E23-4375-BC7F-0C16CB0246D7}" sibTransId="{E771199C-3501-4A98-8935-4397B50CC823}"/>
    <dgm:cxn modelId="{C2E4AD63-E4C1-4902-8DBD-DD3263BC3378}" srcId="{BF8820B6-4523-440F-98E6-D289DD484645}" destId="{29026E3F-70F5-4516-87CB-DFB1E3B3C65B}" srcOrd="0" destOrd="0" parTransId="{6BEDD70E-CD76-40D4-ADBB-38DE593DAF76}" sibTransId="{8F239AAB-CD32-406C-8AD3-919977D98216}"/>
    <dgm:cxn modelId="{AF1C56F7-27FE-4086-BA29-6DD16C174590}" type="presParOf" srcId="{055CA21B-FABD-4A29-8BB4-C426374BA612}" destId="{21D981FD-4EE9-4803-9BC9-875FBB2C59C8}" srcOrd="0" destOrd="0" presId="urn:microsoft.com/office/officeart/2005/8/layout/list1"/>
    <dgm:cxn modelId="{F2C01C44-B440-4623-AF7B-735DE7664C85}" type="presParOf" srcId="{21D981FD-4EE9-4803-9BC9-875FBB2C59C8}" destId="{0984F34F-2BF7-4E21-9AC0-BCFF1E4ABFB6}" srcOrd="0" destOrd="0" presId="urn:microsoft.com/office/officeart/2005/8/layout/list1"/>
    <dgm:cxn modelId="{06FE81A9-61E4-4B77-A0C4-0725EC26C073}" type="presParOf" srcId="{21D981FD-4EE9-4803-9BC9-875FBB2C59C8}" destId="{E81D8EF3-CBAD-42C8-A89A-85D90B833672}" srcOrd="1" destOrd="0" presId="urn:microsoft.com/office/officeart/2005/8/layout/list1"/>
    <dgm:cxn modelId="{C084D08C-1DA6-4562-90A5-89EAD910634F}" type="presParOf" srcId="{055CA21B-FABD-4A29-8BB4-C426374BA612}" destId="{1C70B3DE-578F-492E-AD33-4DD9F5FC7A71}" srcOrd="1" destOrd="0" presId="urn:microsoft.com/office/officeart/2005/8/layout/list1"/>
    <dgm:cxn modelId="{4E8F6934-FCDC-48B3-9895-AE22B7A7924B}" type="presParOf" srcId="{055CA21B-FABD-4A29-8BB4-C426374BA612}" destId="{C0DD4634-D9CD-42D3-9958-6020D1FD2C43}" srcOrd="2" destOrd="0" presId="urn:microsoft.com/office/officeart/2005/8/layout/list1"/>
    <dgm:cxn modelId="{FC55DE30-1ACF-4339-814F-AC4B37E55EF4}" type="presParOf" srcId="{055CA21B-FABD-4A29-8BB4-C426374BA612}" destId="{9A32461A-F079-4235-BC17-E45B8819826A}" srcOrd="3" destOrd="0" presId="urn:microsoft.com/office/officeart/2005/8/layout/list1"/>
    <dgm:cxn modelId="{5126B5CA-F796-4315-88F0-EE401A85D5F0}" type="presParOf" srcId="{055CA21B-FABD-4A29-8BB4-C426374BA612}" destId="{66148985-011F-4571-96D0-CAE9FD08C561}" srcOrd="4" destOrd="0" presId="urn:microsoft.com/office/officeart/2005/8/layout/list1"/>
    <dgm:cxn modelId="{954C7EA2-8F1C-4F91-85E0-8566FAF1C555}" type="presParOf" srcId="{66148985-011F-4571-96D0-CAE9FD08C561}" destId="{2BB60D4A-B9B9-4D9F-856C-AFF45F22CD4B}" srcOrd="0" destOrd="0" presId="urn:microsoft.com/office/officeart/2005/8/layout/list1"/>
    <dgm:cxn modelId="{20D7811A-7D4A-4338-8881-9E7701CD3257}" type="presParOf" srcId="{66148985-011F-4571-96D0-CAE9FD08C561}" destId="{A9B2713C-B5F6-4F98-A678-E54534255AF4}" srcOrd="1" destOrd="0" presId="urn:microsoft.com/office/officeart/2005/8/layout/list1"/>
    <dgm:cxn modelId="{886FFD27-EDF2-48C9-B8F9-A42203965264}" type="presParOf" srcId="{055CA21B-FABD-4A29-8BB4-C426374BA612}" destId="{EA5A4685-C4D1-48F8-9902-F645133E8077}" srcOrd="5" destOrd="0" presId="urn:microsoft.com/office/officeart/2005/8/layout/list1"/>
    <dgm:cxn modelId="{A6A17996-FA8D-40C0-89D5-05FC42B7B723}" type="presParOf" srcId="{055CA21B-FABD-4A29-8BB4-C426374BA612}" destId="{FC04230A-9739-46B7-8642-396243A331A1}" srcOrd="6" destOrd="0" presId="urn:microsoft.com/office/officeart/2005/8/layout/list1"/>
    <dgm:cxn modelId="{E4E614F6-A919-4E66-943D-53E928FA7CA6}" type="presParOf" srcId="{055CA21B-FABD-4A29-8BB4-C426374BA612}" destId="{BE77FD14-FC24-4412-895A-392D9FAC7523}" srcOrd="7" destOrd="0" presId="urn:microsoft.com/office/officeart/2005/8/layout/list1"/>
    <dgm:cxn modelId="{59E8C5F4-092E-4C4B-9115-B4357E2BBD0D}" type="presParOf" srcId="{055CA21B-FABD-4A29-8BB4-C426374BA612}" destId="{6B7D77B7-53FA-4BBD-843E-141544209B98}" srcOrd="8" destOrd="0" presId="urn:microsoft.com/office/officeart/2005/8/layout/list1"/>
    <dgm:cxn modelId="{D3E7DB0E-E213-4807-9ACD-D300C598E215}" type="presParOf" srcId="{6B7D77B7-53FA-4BBD-843E-141544209B98}" destId="{FC103605-9433-4DD9-AA74-836B6A1A6576}" srcOrd="0" destOrd="0" presId="urn:microsoft.com/office/officeart/2005/8/layout/list1"/>
    <dgm:cxn modelId="{7DBDDDA2-D6D2-42C4-A49E-513D61CD607A}" type="presParOf" srcId="{6B7D77B7-53FA-4BBD-843E-141544209B98}" destId="{F7C2C5D5-D4D0-4DF3-A6F3-F8FFBF7ABE79}" srcOrd="1" destOrd="0" presId="urn:microsoft.com/office/officeart/2005/8/layout/list1"/>
    <dgm:cxn modelId="{58343656-969F-46F9-A9F2-3AD2A22395F7}" type="presParOf" srcId="{055CA21B-FABD-4A29-8BB4-C426374BA612}" destId="{61F6C355-A3CC-4D6D-B62D-CA2153E141D8}" srcOrd="9" destOrd="0" presId="urn:microsoft.com/office/officeart/2005/8/layout/list1"/>
    <dgm:cxn modelId="{2240A73F-4D90-42DE-9454-649128CA1898}" type="presParOf" srcId="{055CA21B-FABD-4A29-8BB4-C426374BA612}" destId="{7873EBA0-E3AD-4AAE-982F-DC5F9B48CF61}" srcOrd="10" destOrd="0" presId="urn:microsoft.com/office/officeart/2005/8/layout/list1"/>
    <dgm:cxn modelId="{2DAC6FDE-767B-42C4-924C-C178BBC92228}" type="presParOf" srcId="{055CA21B-FABD-4A29-8BB4-C426374BA612}" destId="{4641A405-A0B9-4315-B08C-59C80416C1FD}" srcOrd="11" destOrd="0" presId="urn:microsoft.com/office/officeart/2005/8/layout/list1"/>
    <dgm:cxn modelId="{8E6E78F5-1BBE-4EDB-A6E1-B1F840FE17D8}" type="presParOf" srcId="{055CA21B-FABD-4A29-8BB4-C426374BA612}" destId="{B8A5E272-6A9C-41FD-8ADF-FC47A894DFE9}" srcOrd="12" destOrd="0" presId="urn:microsoft.com/office/officeart/2005/8/layout/list1"/>
    <dgm:cxn modelId="{387EC2B2-501E-4ADB-8D98-D74D4625D771}" type="presParOf" srcId="{B8A5E272-6A9C-41FD-8ADF-FC47A894DFE9}" destId="{17D05B40-FA13-4ED5-8D9C-39FBE17C726B}" srcOrd="0" destOrd="0" presId="urn:microsoft.com/office/officeart/2005/8/layout/list1"/>
    <dgm:cxn modelId="{AFFA2783-4B85-4008-AE14-C31EF7087409}" type="presParOf" srcId="{B8A5E272-6A9C-41FD-8ADF-FC47A894DFE9}" destId="{4B628716-A271-4343-BF4C-AC8FBAF9B90F}" srcOrd="1" destOrd="0" presId="urn:microsoft.com/office/officeart/2005/8/layout/list1"/>
    <dgm:cxn modelId="{644486A1-C8D5-44FE-AA0E-4F40279110B7}" type="presParOf" srcId="{055CA21B-FABD-4A29-8BB4-C426374BA612}" destId="{319BEF24-999B-4181-8696-DBBA18389A55}" srcOrd="13" destOrd="0" presId="urn:microsoft.com/office/officeart/2005/8/layout/list1"/>
    <dgm:cxn modelId="{41E8D101-315D-4F28-83AC-C7214F3F6A46}" type="presParOf" srcId="{055CA21B-FABD-4A29-8BB4-C426374BA612}" destId="{4167152E-02DA-435C-8EB4-1A2FEFE69A38}" srcOrd="14" destOrd="0" presId="urn:microsoft.com/office/officeart/2005/8/layout/list1"/>
    <dgm:cxn modelId="{05105C07-B388-46EC-A1CB-B5D50323F0A3}" type="presParOf" srcId="{055CA21B-FABD-4A29-8BB4-C426374BA612}" destId="{97CC7D13-35AF-4E6E-9166-3F1E1E4D7578}" srcOrd="15" destOrd="0" presId="urn:microsoft.com/office/officeart/2005/8/layout/list1"/>
    <dgm:cxn modelId="{628799B2-AB00-43C3-9721-43E69D030176}" type="presParOf" srcId="{055CA21B-FABD-4A29-8BB4-C426374BA612}" destId="{80D5C150-6C0B-438F-B9BA-83B40D84FC5C}" srcOrd="16" destOrd="0" presId="urn:microsoft.com/office/officeart/2005/8/layout/list1"/>
    <dgm:cxn modelId="{00F22CAD-D10E-4F03-80DB-9AE0017148AF}" type="presParOf" srcId="{80D5C150-6C0B-438F-B9BA-83B40D84FC5C}" destId="{F24993BA-6A8F-4145-ABAA-46ABB5B1281A}" srcOrd="0" destOrd="0" presId="urn:microsoft.com/office/officeart/2005/8/layout/list1"/>
    <dgm:cxn modelId="{ABE7B5DB-35DC-4551-A340-5E1D190477F8}" type="presParOf" srcId="{80D5C150-6C0B-438F-B9BA-83B40D84FC5C}" destId="{CC1875FB-4358-42E8-B839-0BD2574876E5}" srcOrd="1" destOrd="0" presId="urn:microsoft.com/office/officeart/2005/8/layout/list1"/>
    <dgm:cxn modelId="{3437304C-7C0B-482B-AFDD-6A1A8FCDBAA9}" type="presParOf" srcId="{055CA21B-FABD-4A29-8BB4-C426374BA612}" destId="{758909D4-6EB6-491D-8820-18E7A7BE573F}" srcOrd="17" destOrd="0" presId="urn:microsoft.com/office/officeart/2005/8/layout/list1"/>
    <dgm:cxn modelId="{C25BD434-70C8-498A-830C-1275BE0BA0B6}" type="presParOf" srcId="{055CA21B-FABD-4A29-8BB4-C426374BA612}" destId="{C633EE19-A86A-4C69-9ED0-5CEFB9CCC4A9}" srcOrd="18" destOrd="0" presId="urn:microsoft.com/office/officeart/2005/8/layout/list1"/>
    <dgm:cxn modelId="{95DE71AB-126D-497A-ABAB-723ECA018838}" type="presParOf" srcId="{055CA21B-FABD-4A29-8BB4-C426374BA612}" destId="{044F2F64-B6B9-4AFB-BBE8-B5615482740A}" srcOrd="19" destOrd="0" presId="urn:microsoft.com/office/officeart/2005/8/layout/list1"/>
    <dgm:cxn modelId="{EB527A36-6B71-460E-8052-7C8911AC2466}" type="presParOf" srcId="{055CA21B-FABD-4A29-8BB4-C426374BA612}" destId="{62363313-7747-4306-AB6F-52A36004EE87}" srcOrd="20" destOrd="0" presId="urn:microsoft.com/office/officeart/2005/8/layout/list1"/>
    <dgm:cxn modelId="{36C2F762-2418-4BBB-B834-F334A2C513E0}" type="presParOf" srcId="{62363313-7747-4306-AB6F-52A36004EE87}" destId="{96AE03E1-4E81-437D-84F2-7DCFA3C60E94}" srcOrd="0" destOrd="0" presId="urn:microsoft.com/office/officeart/2005/8/layout/list1"/>
    <dgm:cxn modelId="{90A29472-0557-47C8-B983-6E7C8A1CB6FE}" type="presParOf" srcId="{62363313-7747-4306-AB6F-52A36004EE87}" destId="{FE4394F4-B99A-4C8F-9E16-191D2C8F8B1E}" srcOrd="1" destOrd="0" presId="urn:microsoft.com/office/officeart/2005/8/layout/list1"/>
    <dgm:cxn modelId="{BDF16821-8C56-473E-8936-C23127D62F48}" type="presParOf" srcId="{055CA21B-FABD-4A29-8BB4-C426374BA612}" destId="{B3280E5F-3766-4CC0-9406-7C2C9BF55F5B}" srcOrd="21" destOrd="0" presId="urn:microsoft.com/office/officeart/2005/8/layout/list1"/>
    <dgm:cxn modelId="{282E4BCF-0809-4B18-9030-CBBA0476E304}" type="presParOf" srcId="{055CA21B-FABD-4A29-8BB4-C426374BA612}" destId="{A9520931-2244-4E4C-8499-B48A957C60CE}" srcOrd="22" destOrd="0" presId="urn:microsoft.com/office/officeart/2005/8/layout/list1"/>
    <dgm:cxn modelId="{7BA48D04-E2E4-4BB3-9422-F4FDDACECF62}" type="presParOf" srcId="{055CA21B-FABD-4A29-8BB4-C426374BA612}" destId="{475C4BAB-8602-4559-A9D4-37313C6823D8}" srcOrd="23" destOrd="0" presId="urn:microsoft.com/office/officeart/2005/8/layout/list1"/>
    <dgm:cxn modelId="{43E61D16-5157-41A9-96C5-62F004AFB25D}" type="presParOf" srcId="{055CA21B-FABD-4A29-8BB4-C426374BA612}" destId="{2A6D5B70-7911-4592-BB21-016CA811613B}" srcOrd="24" destOrd="0" presId="urn:microsoft.com/office/officeart/2005/8/layout/list1"/>
    <dgm:cxn modelId="{77D7DA44-0F1A-43F5-BA3A-DF3986D508A1}" type="presParOf" srcId="{2A6D5B70-7911-4592-BB21-016CA811613B}" destId="{02E2D25D-F13F-4FB3-A023-B5886925FB85}" srcOrd="0" destOrd="0" presId="urn:microsoft.com/office/officeart/2005/8/layout/list1"/>
    <dgm:cxn modelId="{C7B6D1D6-C235-4C69-8585-1B25C1193AD6}" type="presParOf" srcId="{2A6D5B70-7911-4592-BB21-016CA811613B}" destId="{E8F1353F-263E-45DF-B6D8-7494C79AA7AE}" srcOrd="1" destOrd="0" presId="urn:microsoft.com/office/officeart/2005/8/layout/list1"/>
    <dgm:cxn modelId="{7546730A-1C93-4869-94EC-EBA793D5D8D5}" type="presParOf" srcId="{055CA21B-FABD-4A29-8BB4-C426374BA612}" destId="{AC429321-052A-4C8D-ACA6-CA0D36E16F82}" srcOrd="25" destOrd="0" presId="urn:microsoft.com/office/officeart/2005/8/layout/list1"/>
    <dgm:cxn modelId="{19075C8E-1A32-4750-9CBF-4A149EE91D82}" type="presParOf" srcId="{055CA21B-FABD-4A29-8BB4-C426374BA612}" destId="{923631A8-9C6A-40F4-AE3F-7B29B10ED355}"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29E75F-9ABE-441D-8DE9-48D73D7DEE1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en-US"/>
        </a:p>
      </dgm:t>
    </dgm:pt>
    <dgm:pt modelId="{5E656747-139D-4756-9C1E-56E266B325E9}">
      <dgm:prSet/>
      <dgm:spPr/>
      <dgm:t>
        <a:bodyPr/>
        <a:lstStyle/>
        <a:p>
          <a:pPr rtl="0"/>
          <a:r>
            <a:rPr lang="en-US" baseline="0" smtClean="0"/>
            <a:t>6) The fingers should be in their natural position at the time of Takbeer i.e. neither spread out nor tightly closed. (Tahtaawi- pg.152, Shami-Vol.l, pg.356) </a:t>
          </a:r>
          <a:endParaRPr lang="en-US"/>
        </a:p>
      </dgm:t>
    </dgm:pt>
    <dgm:pt modelId="{E552A21A-3363-454C-8E4B-E87866100589}" type="parTrans" cxnId="{F333DEC4-5E3D-44ED-9828-7C0996AE65A7}">
      <dgm:prSet/>
      <dgm:spPr/>
      <dgm:t>
        <a:bodyPr/>
        <a:lstStyle/>
        <a:p>
          <a:endParaRPr lang="en-US"/>
        </a:p>
      </dgm:t>
    </dgm:pt>
    <dgm:pt modelId="{E94CD8AC-0B86-4D81-8716-C9334299265C}" type="sibTrans" cxnId="{F333DEC4-5E3D-44ED-9828-7C0996AE65A7}">
      <dgm:prSet/>
      <dgm:spPr/>
      <dgm:t>
        <a:bodyPr/>
        <a:lstStyle/>
        <a:p>
          <a:endParaRPr lang="en-US"/>
        </a:p>
      </dgm:t>
    </dgm:pt>
    <dgm:pt modelId="{2FB3C47C-573C-45BA-9647-5D92D8176B51}">
      <dgm:prSet/>
      <dgm:spPr/>
      <dgm:t>
        <a:bodyPr/>
        <a:lstStyle/>
        <a:p>
          <a:pPr rtl="0"/>
          <a:r>
            <a:rPr lang="en-US" baseline="0" dirty="0" smtClean="0"/>
            <a:t>7) . When folding the hands, the palm of the right hand should be placed on the back of the left palm. (Tahtaawi)</a:t>
          </a:r>
          <a:endParaRPr lang="en-US" dirty="0"/>
        </a:p>
      </dgm:t>
    </dgm:pt>
    <dgm:pt modelId="{324831C7-D2D7-4BA0-B796-33675556AFF2}" type="parTrans" cxnId="{960AC689-F12E-4243-B356-089D8CD6ADBC}">
      <dgm:prSet/>
      <dgm:spPr/>
      <dgm:t>
        <a:bodyPr/>
        <a:lstStyle/>
        <a:p>
          <a:endParaRPr lang="en-US"/>
        </a:p>
      </dgm:t>
    </dgm:pt>
    <dgm:pt modelId="{840FE5F8-997B-49BC-A7CE-37ACA59F4376}" type="sibTrans" cxnId="{960AC689-F12E-4243-B356-089D8CD6ADBC}">
      <dgm:prSet/>
      <dgm:spPr/>
      <dgm:t>
        <a:bodyPr/>
        <a:lstStyle/>
        <a:p>
          <a:endParaRPr lang="en-US"/>
        </a:p>
      </dgm:t>
    </dgm:pt>
    <dgm:pt modelId="{DE7B5F27-27D2-44F8-AD9E-E96D0C006143}">
      <dgm:prSet/>
      <dgm:spPr/>
      <dgm:t>
        <a:bodyPr/>
        <a:lstStyle/>
        <a:p>
          <a:pPr rtl="0"/>
          <a:r>
            <a:rPr lang="en-US" baseline="0" smtClean="0"/>
            <a:t>8) The small finger and the thumb of the right hand should form a circle around the wrist of the left hand. (Tahtaawi- pg. 141) </a:t>
          </a:r>
          <a:endParaRPr lang="en-US"/>
        </a:p>
      </dgm:t>
    </dgm:pt>
    <dgm:pt modelId="{A664DA8E-92BF-411D-8E73-B4E3D1A98BCA}" type="parTrans" cxnId="{7626678F-8366-45EE-9DD1-883ACE6A3E17}">
      <dgm:prSet/>
      <dgm:spPr/>
      <dgm:t>
        <a:bodyPr/>
        <a:lstStyle/>
        <a:p>
          <a:endParaRPr lang="en-US"/>
        </a:p>
      </dgm:t>
    </dgm:pt>
    <dgm:pt modelId="{9B2FF1C6-7898-4065-B4B8-8FB8AE9F52CB}" type="sibTrans" cxnId="{7626678F-8366-45EE-9DD1-883ACE6A3E17}">
      <dgm:prSet/>
      <dgm:spPr/>
      <dgm:t>
        <a:bodyPr/>
        <a:lstStyle/>
        <a:p>
          <a:endParaRPr lang="en-US"/>
        </a:p>
      </dgm:t>
    </dgm:pt>
    <dgm:pt modelId="{8CCA41C1-DF19-4962-A986-1512B315B980}">
      <dgm:prSet/>
      <dgm:spPr/>
      <dgm:t>
        <a:bodyPr/>
        <a:lstStyle/>
        <a:p>
          <a:pPr rtl="0"/>
          <a:r>
            <a:rPr lang="en-US" baseline="0" smtClean="0"/>
            <a:t>9) The middle three fingers should be placed flat over the forearm. (Tahtaawi- pg. 141)</a:t>
          </a:r>
          <a:endParaRPr lang="en-US"/>
        </a:p>
      </dgm:t>
    </dgm:pt>
    <dgm:pt modelId="{C7B7B7BA-845E-4066-8487-B6967BFB8C4D}" type="parTrans" cxnId="{439EF6BD-9036-4BB9-84C5-A5D1D788AFF9}">
      <dgm:prSet/>
      <dgm:spPr/>
      <dgm:t>
        <a:bodyPr/>
        <a:lstStyle/>
        <a:p>
          <a:endParaRPr lang="en-US"/>
        </a:p>
      </dgm:t>
    </dgm:pt>
    <dgm:pt modelId="{5017C405-C2A5-4E4F-AB04-78D91D3AE86E}" type="sibTrans" cxnId="{439EF6BD-9036-4BB9-84C5-A5D1D788AFF9}">
      <dgm:prSet/>
      <dgm:spPr/>
      <dgm:t>
        <a:bodyPr/>
        <a:lstStyle/>
        <a:p>
          <a:endParaRPr lang="en-US"/>
        </a:p>
      </dgm:t>
    </dgm:pt>
    <dgm:pt modelId="{B2497CF3-5FCA-4353-8B37-21E2822F1396}">
      <dgm:prSet/>
      <dgm:spPr/>
      <dgm:t>
        <a:bodyPr/>
        <a:lstStyle/>
        <a:p>
          <a:pPr rtl="0"/>
          <a:r>
            <a:rPr lang="en-US" baseline="0" smtClean="0"/>
            <a:t>10) One should position the hands below the navel. (Tahtaawi- pg.140, and Shami-Vol.l, pg.359) </a:t>
          </a:r>
          <a:endParaRPr lang="en-US"/>
        </a:p>
      </dgm:t>
    </dgm:pt>
    <dgm:pt modelId="{BB43A05E-EE79-4E34-8A04-BECF95067126}" type="parTrans" cxnId="{3C1F70D1-8540-4257-B82C-80E365BBB75B}">
      <dgm:prSet/>
      <dgm:spPr/>
      <dgm:t>
        <a:bodyPr/>
        <a:lstStyle/>
        <a:p>
          <a:endParaRPr lang="en-US"/>
        </a:p>
      </dgm:t>
    </dgm:pt>
    <dgm:pt modelId="{5BCBDC2A-BD9E-404D-909D-C2980259132F}" type="sibTrans" cxnId="{3C1F70D1-8540-4257-B82C-80E365BBB75B}">
      <dgm:prSet/>
      <dgm:spPr/>
      <dgm:t>
        <a:bodyPr/>
        <a:lstStyle/>
        <a:p>
          <a:endParaRPr lang="en-US"/>
        </a:p>
      </dgm:t>
    </dgm:pt>
    <dgm:pt modelId="{13E1CCA0-3436-4DBE-8267-2280D27F2C24}">
      <dgm:prSet/>
      <dgm:spPr/>
      <dgm:t>
        <a:bodyPr/>
        <a:lstStyle/>
        <a:p>
          <a:pPr rtl="0"/>
          <a:r>
            <a:rPr lang="en-US" baseline="0" smtClean="0"/>
            <a:t>11) It is Sunnat to recite the Thana. (ITaalsunnan- Vol.2, pg. 174 - 177)</a:t>
          </a:r>
          <a:endParaRPr lang="en-US"/>
        </a:p>
      </dgm:t>
    </dgm:pt>
    <dgm:pt modelId="{DC464B26-D325-41EE-8114-E32AC4AF74BA}" type="parTrans" cxnId="{F585E2EB-E99E-4207-810F-37689A732D5B}">
      <dgm:prSet/>
      <dgm:spPr/>
      <dgm:t>
        <a:bodyPr/>
        <a:lstStyle/>
        <a:p>
          <a:endParaRPr lang="en-US"/>
        </a:p>
      </dgm:t>
    </dgm:pt>
    <dgm:pt modelId="{99D23859-6103-49CD-A914-CBB9A79BE740}" type="sibTrans" cxnId="{F585E2EB-E99E-4207-810F-37689A732D5B}">
      <dgm:prSet/>
      <dgm:spPr/>
      <dgm:t>
        <a:bodyPr/>
        <a:lstStyle/>
        <a:p>
          <a:endParaRPr lang="en-US"/>
        </a:p>
      </dgm:t>
    </dgm:pt>
    <dgm:pt modelId="{422ADACD-0A88-40B8-B7F6-F769FB695D35}" type="pres">
      <dgm:prSet presAssocID="{6229E75F-9ABE-441D-8DE9-48D73D7DEE15}" presName="linear" presStyleCnt="0">
        <dgm:presLayoutVars>
          <dgm:dir/>
          <dgm:animLvl val="lvl"/>
          <dgm:resizeHandles val="exact"/>
        </dgm:presLayoutVars>
      </dgm:prSet>
      <dgm:spPr/>
    </dgm:pt>
    <dgm:pt modelId="{E7DC69EF-F3CF-4768-B37F-A5846C94ABC3}" type="pres">
      <dgm:prSet presAssocID="{5E656747-139D-4756-9C1E-56E266B325E9}" presName="parentLin" presStyleCnt="0"/>
      <dgm:spPr/>
    </dgm:pt>
    <dgm:pt modelId="{5C6C4718-8B1C-44AB-8284-977F5AC14A5D}" type="pres">
      <dgm:prSet presAssocID="{5E656747-139D-4756-9C1E-56E266B325E9}" presName="parentLeftMargin" presStyleLbl="node1" presStyleIdx="0" presStyleCnt="6"/>
      <dgm:spPr/>
    </dgm:pt>
    <dgm:pt modelId="{D550DB41-C136-4CFE-9835-552162583DBF}" type="pres">
      <dgm:prSet presAssocID="{5E656747-139D-4756-9C1E-56E266B325E9}" presName="parentText" presStyleLbl="node1" presStyleIdx="0" presStyleCnt="6">
        <dgm:presLayoutVars>
          <dgm:chMax val="0"/>
          <dgm:bulletEnabled val="1"/>
        </dgm:presLayoutVars>
      </dgm:prSet>
      <dgm:spPr/>
    </dgm:pt>
    <dgm:pt modelId="{CA25EA86-A007-4A6C-B09F-79EE3ED483DD}" type="pres">
      <dgm:prSet presAssocID="{5E656747-139D-4756-9C1E-56E266B325E9}" presName="negativeSpace" presStyleCnt="0"/>
      <dgm:spPr/>
    </dgm:pt>
    <dgm:pt modelId="{61CA3E45-EFBD-4C37-A886-D163D819C69C}" type="pres">
      <dgm:prSet presAssocID="{5E656747-139D-4756-9C1E-56E266B325E9}" presName="childText" presStyleLbl="conFgAcc1" presStyleIdx="0" presStyleCnt="6">
        <dgm:presLayoutVars>
          <dgm:bulletEnabled val="1"/>
        </dgm:presLayoutVars>
      </dgm:prSet>
      <dgm:spPr/>
    </dgm:pt>
    <dgm:pt modelId="{736656A5-3253-441D-A17D-4D7D0975D1BC}" type="pres">
      <dgm:prSet presAssocID="{E94CD8AC-0B86-4D81-8716-C9334299265C}" presName="spaceBetweenRectangles" presStyleCnt="0"/>
      <dgm:spPr/>
    </dgm:pt>
    <dgm:pt modelId="{3DCC5972-FB73-46AE-96CB-E5201BA5ADE8}" type="pres">
      <dgm:prSet presAssocID="{2FB3C47C-573C-45BA-9647-5D92D8176B51}" presName="parentLin" presStyleCnt="0"/>
      <dgm:spPr/>
    </dgm:pt>
    <dgm:pt modelId="{AB43AABF-5538-4585-9032-03C5459D931C}" type="pres">
      <dgm:prSet presAssocID="{2FB3C47C-573C-45BA-9647-5D92D8176B51}" presName="parentLeftMargin" presStyleLbl="node1" presStyleIdx="0" presStyleCnt="6"/>
      <dgm:spPr/>
    </dgm:pt>
    <dgm:pt modelId="{2E47F2AF-551D-4595-96D3-F181DFB65CDD}" type="pres">
      <dgm:prSet presAssocID="{2FB3C47C-573C-45BA-9647-5D92D8176B51}" presName="parentText" presStyleLbl="node1" presStyleIdx="1" presStyleCnt="6">
        <dgm:presLayoutVars>
          <dgm:chMax val="0"/>
          <dgm:bulletEnabled val="1"/>
        </dgm:presLayoutVars>
      </dgm:prSet>
      <dgm:spPr/>
      <dgm:t>
        <a:bodyPr/>
        <a:lstStyle/>
        <a:p>
          <a:endParaRPr lang="en-US"/>
        </a:p>
      </dgm:t>
    </dgm:pt>
    <dgm:pt modelId="{4A3C133D-17AA-4286-B328-FF8993EBBCEB}" type="pres">
      <dgm:prSet presAssocID="{2FB3C47C-573C-45BA-9647-5D92D8176B51}" presName="negativeSpace" presStyleCnt="0"/>
      <dgm:spPr/>
    </dgm:pt>
    <dgm:pt modelId="{EF1C0147-F089-460B-A97F-D21F61D7D5FD}" type="pres">
      <dgm:prSet presAssocID="{2FB3C47C-573C-45BA-9647-5D92D8176B51}" presName="childText" presStyleLbl="conFgAcc1" presStyleIdx="1" presStyleCnt="6">
        <dgm:presLayoutVars>
          <dgm:bulletEnabled val="1"/>
        </dgm:presLayoutVars>
      </dgm:prSet>
      <dgm:spPr/>
    </dgm:pt>
    <dgm:pt modelId="{73B4964B-F56F-494C-A57D-5B8220DC304E}" type="pres">
      <dgm:prSet presAssocID="{840FE5F8-997B-49BC-A7CE-37ACA59F4376}" presName="spaceBetweenRectangles" presStyleCnt="0"/>
      <dgm:spPr/>
    </dgm:pt>
    <dgm:pt modelId="{B99C1C4F-7DF1-497F-A620-17BD29F9FC7C}" type="pres">
      <dgm:prSet presAssocID="{DE7B5F27-27D2-44F8-AD9E-E96D0C006143}" presName="parentLin" presStyleCnt="0"/>
      <dgm:spPr/>
    </dgm:pt>
    <dgm:pt modelId="{CC8B65C7-98EA-43F6-9177-26EB80F14214}" type="pres">
      <dgm:prSet presAssocID="{DE7B5F27-27D2-44F8-AD9E-E96D0C006143}" presName="parentLeftMargin" presStyleLbl="node1" presStyleIdx="1" presStyleCnt="6"/>
      <dgm:spPr/>
    </dgm:pt>
    <dgm:pt modelId="{133D512F-4CF1-44D9-A48F-63BA5636928C}" type="pres">
      <dgm:prSet presAssocID="{DE7B5F27-27D2-44F8-AD9E-E96D0C006143}" presName="parentText" presStyleLbl="node1" presStyleIdx="2" presStyleCnt="6">
        <dgm:presLayoutVars>
          <dgm:chMax val="0"/>
          <dgm:bulletEnabled val="1"/>
        </dgm:presLayoutVars>
      </dgm:prSet>
      <dgm:spPr/>
    </dgm:pt>
    <dgm:pt modelId="{38366903-E125-4F58-AB20-56591054E9E1}" type="pres">
      <dgm:prSet presAssocID="{DE7B5F27-27D2-44F8-AD9E-E96D0C006143}" presName="negativeSpace" presStyleCnt="0"/>
      <dgm:spPr/>
    </dgm:pt>
    <dgm:pt modelId="{EC344887-4AF7-4AE0-B318-08B4A7B56708}" type="pres">
      <dgm:prSet presAssocID="{DE7B5F27-27D2-44F8-AD9E-E96D0C006143}" presName="childText" presStyleLbl="conFgAcc1" presStyleIdx="2" presStyleCnt="6">
        <dgm:presLayoutVars>
          <dgm:bulletEnabled val="1"/>
        </dgm:presLayoutVars>
      </dgm:prSet>
      <dgm:spPr/>
    </dgm:pt>
    <dgm:pt modelId="{8E50FAE3-8BB0-4051-B077-B085D3E080B3}" type="pres">
      <dgm:prSet presAssocID="{9B2FF1C6-7898-4065-B4B8-8FB8AE9F52CB}" presName="spaceBetweenRectangles" presStyleCnt="0"/>
      <dgm:spPr/>
    </dgm:pt>
    <dgm:pt modelId="{7D6D51DC-2266-4DA7-8CFC-3A45B324D235}" type="pres">
      <dgm:prSet presAssocID="{8CCA41C1-DF19-4962-A986-1512B315B980}" presName="parentLin" presStyleCnt="0"/>
      <dgm:spPr/>
    </dgm:pt>
    <dgm:pt modelId="{C64A3B98-DFE4-4084-BE07-5CD80521FFE0}" type="pres">
      <dgm:prSet presAssocID="{8CCA41C1-DF19-4962-A986-1512B315B980}" presName="parentLeftMargin" presStyleLbl="node1" presStyleIdx="2" presStyleCnt="6"/>
      <dgm:spPr/>
    </dgm:pt>
    <dgm:pt modelId="{072D28FA-E027-4879-A5F3-A088DA773FF8}" type="pres">
      <dgm:prSet presAssocID="{8CCA41C1-DF19-4962-A986-1512B315B980}" presName="parentText" presStyleLbl="node1" presStyleIdx="3" presStyleCnt="6">
        <dgm:presLayoutVars>
          <dgm:chMax val="0"/>
          <dgm:bulletEnabled val="1"/>
        </dgm:presLayoutVars>
      </dgm:prSet>
      <dgm:spPr/>
    </dgm:pt>
    <dgm:pt modelId="{B3C71675-1CBE-483F-A207-42FF2A8F1669}" type="pres">
      <dgm:prSet presAssocID="{8CCA41C1-DF19-4962-A986-1512B315B980}" presName="negativeSpace" presStyleCnt="0"/>
      <dgm:spPr/>
    </dgm:pt>
    <dgm:pt modelId="{1B87BEAD-09C4-4FBA-AB1F-2BBAFF2CCDCA}" type="pres">
      <dgm:prSet presAssocID="{8CCA41C1-DF19-4962-A986-1512B315B980}" presName="childText" presStyleLbl="conFgAcc1" presStyleIdx="3" presStyleCnt="6">
        <dgm:presLayoutVars>
          <dgm:bulletEnabled val="1"/>
        </dgm:presLayoutVars>
      </dgm:prSet>
      <dgm:spPr/>
    </dgm:pt>
    <dgm:pt modelId="{A2895E4E-4C01-47F3-8617-64FC6ACDE302}" type="pres">
      <dgm:prSet presAssocID="{5017C405-C2A5-4E4F-AB04-78D91D3AE86E}" presName="spaceBetweenRectangles" presStyleCnt="0"/>
      <dgm:spPr/>
    </dgm:pt>
    <dgm:pt modelId="{045BD13F-82C4-485E-9484-F40F879767B4}" type="pres">
      <dgm:prSet presAssocID="{B2497CF3-5FCA-4353-8B37-21E2822F1396}" presName="parentLin" presStyleCnt="0"/>
      <dgm:spPr/>
    </dgm:pt>
    <dgm:pt modelId="{43C5945A-01E3-45E6-B932-BE7D58667C0F}" type="pres">
      <dgm:prSet presAssocID="{B2497CF3-5FCA-4353-8B37-21E2822F1396}" presName="parentLeftMargin" presStyleLbl="node1" presStyleIdx="3" presStyleCnt="6"/>
      <dgm:spPr/>
    </dgm:pt>
    <dgm:pt modelId="{C1C96180-10BE-41A0-99D5-5912274F911B}" type="pres">
      <dgm:prSet presAssocID="{B2497CF3-5FCA-4353-8B37-21E2822F1396}" presName="parentText" presStyleLbl="node1" presStyleIdx="4" presStyleCnt="6">
        <dgm:presLayoutVars>
          <dgm:chMax val="0"/>
          <dgm:bulletEnabled val="1"/>
        </dgm:presLayoutVars>
      </dgm:prSet>
      <dgm:spPr/>
    </dgm:pt>
    <dgm:pt modelId="{D21AE6DF-4BBF-4A9F-A56E-E0402FB877E8}" type="pres">
      <dgm:prSet presAssocID="{B2497CF3-5FCA-4353-8B37-21E2822F1396}" presName="negativeSpace" presStyleCnt="0"/>
      <dgm:spPr/>
    </dgm:pt>
    <dgm:pt modelId="{0BBF7D9A-CDCA-432C-85E7-C5E7EC7EAFFE}" type="pres">
      <dgm:prSet presAssocID="{B2497CF3-5FCA-4353-8B37-21E2822F1396}" presName="childText" presStyleLbl="conFgAcc1" presStyleIdx="4" presStyleCnt="6">
        <dgm:presLayoutVars>
          <dgm:bulletEnabled val="1"/>
        </dgm:presLayoutVars>
      </dgm:prSet>
      <dgm:spPr/>
    </dgm:pt>
    <dgm:pt modelId="{ED13F315-F4AD-49EE-A74A-5E4D806077F8}" type="pres">
      <dgm:prSet presAssocID="{5BCBDC2A-BD9E-404D-909D-C2980259132F}" presName="spaceBetweenRectangles" presStyleCnt="0"/>
      <dgm:spPr/>
    </dgm:pt>
    <dgm:pt modelId="{A4ECEB43-EBE1-4EAC-BFA7-1D7FBCD8A330}" type="pres">
      <dgm:prSet presAssocID="{13E1CCA0-3436-4DBE-8267-2280D27F2C24}" presName="parentLin" presStyleCnt="0"/>
      <dgm:spPr/>
    </dgm:pt>
    <dgm:pt modelId="{EC2744F6-3580-45CE-95F9-8DA1B4F5CDC0}" type="pres">
      <dgm:prSet presAssocID="{13E1CCA0-3436-4DBE-8267-2280D27F2C24}" presName="parentLeftMargin" presStyleLbl="node1" presStyleIdx="4" presStyleCnt="6"/>
      <dgm:spPr/>
    </dgm:pt>
    <dgm:pt modelId="{0D0CFAC6-811A-4638-A205-45BEB9A65586}" type="pres">
      <dgm:prSet presAssocID="{13E1CCA0-3436-4DBE-8267-2280D27F2C24}" presName="parentText" presStyleLbl="node1" presStyleIdx="5" presStyleCnt="6">
        <dgm:presLayoutVars>
          <dgm:chMax val="0"/>
          <dgm:bulletEnabled val="1"/>
        </dgm:presLayoutVars>
      </dgm:prSet>
      <dgm:spPr/>
    </dgm:pt>
    <dgm:pt modelId="{1276DAE6-82BD-47BC-A9B5-559546233B13}" type="pres">
      <dgm:prSet presAssocID="{13E1CCA0-3436-4DBE-8267-2280D27F2C24}" presName="negativeSpace" presStyleCnt="0"/>
      <dgm:spPr/>
    </dgm:pt>
    <dgm:pt modelId="{A3457F4A-FC62-4C36-BA12-520DDBED4AEE}" type="pres">
      <dgm:prSet presAssocID="{13E1CCA0-3436-4DBE-8267-2280D27F2C24}" presName="childText" presStyleLbl="conFgAcc1" presStyleIdx="5" presStyleCnt="6">
        <dgm:presLayoutVars>
          <dgm:bulletEnabled val="1"/>
        </dgm:presLayoutVars>
      </dgm:prSet>
      <dgm:spPr/>
    </dgm:pt>
  </dgm:ptLst>
  <dgm:cxnLst>
    <dgm:cxn modelId="{069C0DA6-2790-4B63-A1B5-5CF635E5136A}" type="presOf" srcId="{2FB3C47C-573C-45BA-9647-5D92D8176B51}" destId="{AB43AABF-5538-4585-9032-03C5459D931C}" srcOrd="0" destOrd="0" presId="urn:microsoft.com/office/officeart/2005/8/layout/list1"/>
    <dgm:cxn modelId="{0A8516DA-3FE6-4404-8570-9A9DFF832E47}" type="presOf" srcId="{B2497CF3-5FCA-4353-8B37-21E2822F1396}" destId="{C1C96180-10BE-41A0-99D5-5912274F911B}" srcOrd="1" destOrd="0" presId="urn:microsoft.com/office/officeart/2005/8/layout/list1"/>
    <dgm:cxn modelId="{CEC22382-2F61-4AE1-9EAC-F0876B971B53}" type="presOf" srcId="{B2497CF3-5FCA-4353-8B37-21E2822F1396}" destId="{43C5945A-01E3-45E6-B932-BE7D58667C0F}" srcOrd="0" destOrd="0" presId="urn:microsoft.com/office/officeart/2005/8/layout/list1"/>
    <dgm:cxn modelId="{B0449CEF-C273-4EBE-8BAD-F65A96CFD1B8}" type="presOf" srcId="{DE7B5F27-27D2-44F8-AD9E-E96D0C006143}" destId="{CC8B65C7-98EA-43F6-9177-26EB80F14214}" srcOrd="0" destOrd="0" presId="urn:microsoft.com/office/officeart/2005/8/layout/list1"/>
    <dgm:cxn modelId="{BC0C298B-9432-4B96-A8E2-1701706B6B30}" type="presOf" srcId="{DE7B5F27-27D2-44F8-AD9E-E96D0C006143}" destId="{133D512F-4CF1-44D9-A48F-63BA5636928C}" srcOrd="1" destOrd="0" presId="urn:microsoft.com/office/officeart/2005/8/layout/list1"/>
    <dgm:cxn modelId="{7626678F-8366-45EE-9DD1-883ACE6A3E17}" srcId="{6229E75F-9ABE-441D-8DE9-48D73D7DEE15}" destId="{DE7B5F27-27D2-44F8-AD9E-E96D0C006143}" srcOrd="2" destOrd="0" parTransId="{A664DA8E-92BF-411D-8E73-B4E3D1A98BCA}" sibTransId="{9B2FF1C6-7898-4065-B4B8-8FB8AE9F52CB}"/>
    <dgm:cxn modelId="{855FCEFF-E252-418C-BD27-86FF5765E50C}" type="presOf" srcId="{8CCA41C1-DF19-4962-A986-1512B315B980}" destId="{072D28FA-E027-4879-A5F3-A088DA773FF8}" srcOrd="1" destOrd="0" presId="urn:microsoft.com/office/officeart/2005/8/layout/list1"/>
    <dgm:cxn modelId="{698BE44C-624E-4111-9F48-D81EE52D125A}" type="presOf" srcId="{5E656747-139D-4756-9C1E-56E266B325E9}" destId="{D550DB41-C136-4CFE-9835-552162583DBF}" srcOrd="1" destOrd="0" presId="urn:microsoft.com/office/officeart/2005/8/layout/list1"/>
    <dgm:cxn modelId="{960AC689-F12E-4243-B356-089D8CD6ADBC}" srcId="{6229E75F-9ABE-441D-8DE9-48D73D7DEE15}" destId="{2FB3C47C-573C-45BA-9647-5D92D8176B51}" srcOrd="1" destOrd="0" parTransId="{324831C7-D2D7-4BA0-B796-33675556AFF2}" sibTransId="{840FE5F8-997B-49BC-A7CE-37ACA59F4376}"/>
    <dgm:cxn modelId="{3C1F70D1-8540-4257-B82C-80E365BBB75B}" srcId="{6229E75F-9ABE-441D-8DE9-48D73D7DEE15}" destId="{B2497CF3-5FCA-4353-8B37-21E2822F1396}" srcOrd="4" destOrd="0" parTransId="{BB43A05E-EE79-4E34-8A04-BECF95067126}" sibTransId="{5BCBDC2A-BD9E-404D-909D-C2980259132F}"/>
    <dgm:cxn modelId="{F585E2EB-E99E-4207-810F-37689A732D5B}" srcId="{6229E75F-9ABE-441D-8DE9-48D73D7DEE15}" destId="{13E1CCA0-3436-4DBE-8267-2280D27F2C24}" srcOrd="5" destOrd="0" parTransId="{DC464B26-D325-41EE-8114-E32AC4AF74BA}" sibTransId="{99D23859-6103-49CD-A914-CBB9A79BE740}"/>
    <dgm:cxn modelId="{5ABAD120-B8FD-4B34-B88A-9A8F1DDBC7CE}" type="presOf" srcId="{2FB3C47C-573C-45BA-9647-5D92D8176B51}" destId="{2E47F2AF-551D-4595-96D3-F181DFB65CDD}" srcOrd="1" destOrd="0" presId="urn:microsoft.com/office/officeart/2005/8/layout/list1"/>
    <dgm:cxn modelId="{439EF6BD-9036-4BB9-84C5-A5D1D788AFF9}" srcId="{6229E75F-9ABE-441D-8DE9-48D73D7DEE15}" destId="{8CCA41C1-DF19-4962-A986-1512B315B980}" srcOrd="3" destOrd="0" parTransId="{C7B7B7BA-845E-4066-8487-B6967BFB8C4D}" sibTransId="{5017C405-C2A5-4E4F-AB04-78D91D3AE86E}"/>
    <dgm:cxn modelId="{86931CA0-F90C-4EEF-AB47-6AF1BA29466B}" type="presOf" srcId="{6229E75F-9ABE-441D-8DE9-48D73D7DEE15}" destId="{422ADACD-0A88-40B8-B7F6-F769FB695D35}" srcOrd="0" destOrd="0" presId="urn:microsoft.com/office/officeart/2005/8/layout/list1"/>
    <dgm:cxn modelId="{51662F8B-9059-4A83-9931-6BEE91740F09}" type="presOf" srcId="{13E1CCA0-3436-4DBE-8267-2280D27F2C24}" destId="{EC2744F6-3580-45CE-95F9-8DA1B4F5CDC0}" srcOrd="0" destOrd="0" presId="urn:microsoft.com/office/officeart/2005/8/layout/list1"/>
    <dgm:cxn modelId="{47052CEC-4791-4439-BEE5-67BE4E1AA849}" type="presOf" srcId="{5E656747-139D-4756-9C1E-56E266B325E9}" destId="{5C6C4718-8B1C-44AB-8284-977F5AC14A5D}" srcOrd="0" destOrd="0" presId="urn:microsoft.com/office/officeart/2005/8/layout/list1"/>
    <dgm:cxn modelId="{F333DEC4-5E3D-44ED-9828-7C0996AE65A7}" srcId="{6229E75F-9ABE-441D-8DE9-48D73D7DEE15}" destId="{5E656747-139D-4756-9C1E-56E266B325E9}" srcOrd="0" destOrd="0" parTransId="{E552A21A-3363-454C-8E4B-E87866100589}" sibTransId="{E94CD8AC-0B86-4D81-8716-C9334299265C}"/>
    <dgm:cxn modelId="{F6D81A60-823F-4687-A390-0FA4D1D4F251}" type="presOf" srcId="{13E1CCA0-3436-4DBE-8267-2280D27F2C24}" destId="{0D0CFAC6-811A-4638-A205-45BEB9A65586}" srcOrd="1" destOrd="0" presId="urn:microsoft.com/office/officeart/2005/8/layout/list1"/>
    <dgm:cxn modelId="{EBD4CDC5-415D-4C4E-97D8-D08F3B3F8F38}" type="presOf" srcId="{8CCA41C1-DF19-4962-A986-1512B315B980}" destId="{C64A3B98-DFE4-4084-BE07-5CD80521FFE0}" srcOrd="0" destOrd="0" presId="urn:microsoft.com/office/officeart/2005/8/layout/list1"/>
    <dgm:cxn modelId="{3E7E79E8-A6FB-4D0A-B6BA-3C1125F8C8B0}" type="presParOf" srcId="{422ADACD-0A88-40B8-B7F6-F769FB695D35}" destId="{E7DC69EF-F3CF-4768-B37F-A5846C94ABC3}" srcOrd="0" destOrd="0" presId="urn:microsoft.com/office/officeart/2005/8/layout/list1"/>
    <dgm:cxn modelId="{142ABC27-652B-4FC6-BD6B-C2B1BE1A90ED}" type="presParOf" srcId="{E7DC69EF-F3CF-4768-B37F-A5846C94ABC3}" destId="{5C6C4718-8B1C-44AB-8284-977F5AC14A5D}" srcOrd="0" destOrd="0" presId="urn:microsoft.com/office/officeart/2005/8/layout/list1"/>
    <dgm:cxn modelId="{261DCA16-1263-4DC4-AEC1-825848E7DB90}" type="presParOf" srcId="{E7DC69EF-F3CF-4768-B37F-A5846C94ABC3}" destId="{D550DB41-C136-4CFE-9835-552162583DBF}" srcOrd="1" destOrd="0" presId="urn:microsoft.com/office/officeart/2005/8/layout/list1"/>
    <dgm:cxn modelId="{6991B2FB-B33B-4130-BA9E-C89B31AFEE26}" type="presParOf" srcId="{422ADACD-0A88-40B8-B7F6-F769FB695D35}" destId="{CA25EA86-A007-4A6C-B09F-79EE3ED483DD}" srcOrd="1" destOrd="0" presId="urn:microsoft.com/office/officeart/2005/8/layout/list1"/>
    <dgm:cxn modelId="{EB0EFC30-4B60-4DF0-9D32-E3EDE3A0C488}" type="presParOf" srcId="{422ADACD-0A88-40B8-B7F6-F769FB695D35}" destId="{61CA3E45-EFBD-4C37-A886-D163D819C69C}" srcOrd="2" destOrd="0" presId="urn:microsoft.com/office/officeart/2005/8/layout/list1"/>
    <dgm:cxn modelId="{D1A1AE26-8A6C-4352-B836-59C9544DC0AB}" type="presParOf" srcId="{422ADACD-0A88-40B8-B7F6-F769FB695D35}" destId="{736656A5-3253-441D-A17D-4D7D0975D1BC}" srcOrd="3" destOrd="0" presId="urn:microsoft.com/office/officeart/2005/8/layout/list1"/>
    <dgm:cxn modelId="{19D4A4AA-948E-4721-AFFA-B8A0136292C8}" type="presParOf" srcId="{422ADACD-0A88-40B8-B7F6-F769FB695D35}" destId="{3DCC5972-FB73-46AE-96CB-E5201BA5ADE8}" srcOrd="4" destOrd="0" presId="urn:microsoft.com/office/officeart/2005/8/layout/list1"/>
    <dgm:cxn modelId="{9FB8D02F-3737-4F02-94FA-C8EA765CCFA0}" type="presParOf" srcId="{3DCC5972-FB73-46AE-96CB-E5201BA5ADE8}" destId="{AB43AABF-5538-4585-9032-03C5459D931C}" srcOrd="0" destOrd="0" presId="urn:microsoft.com/office/officeart/2005/8/layout/list1"/>
    <dgm:cxn modelId="{38E8CBD7-8A9A-4BEB-A6A0-F957B0677D3D}" type="presParOf" srcId="{3DCC5972-FB73-46AE-96CB-E5201BA5ADE8}" destId="{2E47F2AF-551D-4595-96D3-F181DFB65CDD}" srcOrd="1" destOrd="0" presId="urn:microsoft.com/office/officeart/2005/8/layout/list1"/>
    <dgm:cxn modelId="{2E413BD8-B179-409D-92E2-A3A1E6C810D2}" type="presParOf" srcId="{422ADACD-0A88-40B8-B7F6-F769FB695D35}" destId="{4A3C133D-17AA-4286-B328-FF8993EBBCEB}" srcOrd="5" destOrd="0" presId="urn:microsoft.com/office/officeart/2005/8/layout/list1"/>
    <dgm:cxn modelId="{9DD5387A-7B6F-4A98-AC86-81D7D06D8807}" type="presParOf" srcId="{422ADACD-0A88-40B8-B7F6-F769FB695D35}" destId="{EF1C0147-F089-460B-A97F-D21F61D7D5FD}" srcOrd="6" destOrd="0" presId="urn:microsoft.com/office/officeart/2005/8/layout/list1"/>
    <dgm:cxn modelId="{C3FA4701-D6CC-471F-9FCC-D3DE8737239D}" type="presParOf" srcId="{422ADACD-0A88-40B8-B7F6-F769FB695D35}" destId="{73B4964B-F56F-494C-A57D-5B8220DC304E}" srcOrd="7" destOrd="0" presId="urn:microsoft.com/office/officeart/2005/8/layout/list1"/>
    <dgm:cxn modelId="{C727BD34-AC34-4742-867B-7E9473B9EB25}" type="presParOf" srcId="{422ADACD-0A88-40B8-B7F6-F769FB695D35}" destId="{B99C1C4F-7DF1-497F-A620-17BD29F9FC7C}" srcOrd="8" destOrd="0" presId="urn:microsoft.com/office/officeart/2005/8/layout/list1"/>
    <dgm:cxn modelId="{5083BAC6-D516-4ADF-BFEE-B7AF93D40828}" type="presParOf" srcId="{B99C1C4F-7DF1-497F-A620-17BD29F9FC7C}" destId="{CC8B65C7-98EA-43F6-9177-26EB80F14214}" srcOrd="0" destOrd="0" presId="urn:microsoft.com/office/officeart/2005/8/layout/list1"/>
    <dgm:cxn modelId="{32BF1094-AE09-41D3-BD9F-62DCFB53B2EF}" type="presParOf" srcId="{B99C1C4F-7DF1-497F-A620-17BD29F9FC7C}" destId="{133D512F-4CF1-44D9-A48F-63BA5636928C}" srcOrd="1" destOrd="0" presId="urn:microsoft.com/office/officeart/2005/8/layout/list1"/>
    <dgm:cxn modelId="{9C8CB7FC-EFC2-485A-BA7C-9D21603B29D0}" type="presParOf" srcId="{422ADACD-0A88-40B8-B7F6-F769FB695D35}" destId="{38366903-E125-4F58-AB20-56591054E9E1}" srcOrd="9" destOrd="0" presId="urn:microsoft.com/office/officeart/2005/8/layout/list1"/>
    <dgm:cxn modelId="{FBA17A4B-60C9-4DD9-AC7C-D032DF6B519F}" type="presParOf" srcId="{422ADACD-0A88-40B8-B7F6-F769FB695D35}" destId="{EC344887-4AF7-4AE0-B318-08B4A7B56708}" srcOrd="10" destOrd="0" presId="urn:microsoft.com/office/officeart/2005/8/layout/list1"/>
    <dgm:cxn modelId="{C49259C6-8C54-4809-8F0D-B4A62B27BEE1}" type="presParOf" srcId="{422ADACD-0A88-40B8-B7F6-F769FB695D35}" destId="{8E50FAE3-8BB0-4051-B077-B085D3E080B3}" srcOrd="11" destOrd="0" presId="urn:microsoft.com/office/officeart/2005/8/layout/list1"/>
    <dgm:cxn modelId="{A413F7B9-AF3F-4C54-9854-48F319C0070C}" type="presParOf" srcId="{422ADACD-0A88-40B8-B7F6-F769FB695D35}" destId="{7D6D51DC-2266-4DA7-8CFC-3A45B324D235}" srcOrd="12" destOrd="0" presId="urn:microsoft.com/office/officeart/2005/8/layout/list1"/>
    <dgm:cxn modelId="{65E78218-D1F7-4A49-91EF-42F77F365D86}" type="presParOf" srcId="{7D6D51DC-2266-4DA7-8CFC-3A45B324D235}" destId="{C64A3B98-DFE4-4084-BE07-5CD80521FFE0}" srcOrd="0" destOrd="0" presId="urn:microsoft.com/office/officeart/2005/8/layout/list1"/>
    <dgm:cxn modelId="{00F6723F-E514-4E4D-9FCB-8B49396E160C}" type="presParOf" srcId="{7D6D51DC-2266-4DA7-8CFC-3A45B324D235}" destId="{072D28FA-E027-4879-A5F3-A088DA773FF8}" srcOrd="1" destOrd="0" presId="urn:microsoft.com/office/officeart/2005/8/layout/list1"/>
    <dgm:cxn modelId="{335335D8-99D4-4028-A99D-FC32A2EC47AC}" type="presParOf" srcId="{422ADACD-0A88-40B8-B7F6-F769FB695D35}" destId="{B3C71675-1CBE-483F-A207-42FF2A8F1669}" srcOrd="13" destOrd="0" presId="urn:microsoft.com/office/officeart/2005/8/layout/list1"/>
    <dgm:cxn modelId="{075CFC66-4B1F-45A4-AAB0-677E069BF5E9}" type="presParOf" srcId="{422ADACD-0A88-40B8-B7F6-F769FB695D35}" destId="{1B87BEAD-09C4-4FBA-AB1F-2BBAFF2CCDCA}" srcOrd="14" destOrd="0" presId="urn:microsoft.com/office/officeart/2005/8/layout/list1"/>
    <dgm:cxn modelId="{AF731C4C-4D05-4C8C-8233-24E7D36FB2B7}" type="presParOf" srcId="{422ADACD-0A88-40B8-B7F6-F769FB695D35}" destId="{A2895E4E-4C01-47F3-8617-64FC6ACDE302}" srcOrd="15" destOrd="0" presId="urn:microsoft.com/office/officeart/2005/8/layout/list1"/>
    <dgm:cxn modelId="{13ADECF5-1638-4E6D-953B-35C7088E5A0B}" type="presParOf" srcId="{422ADACD-0A88-40B8-B7F6-F769FB695D35}" destId="{045BD13F-82C4-485E-9484-F40F879767B4}" srcOrd="16" destOrd="0" presId="urn:microsoft.com/office/officeart/2005/8/layout/list1"/>
    <dgm:cxn modelId="{2852A159-AC44-4FB3-B278-D449CE18289F}" type="presParOf" srcId="{045BD13F-82C4-485E-9484-F40F879767B4}" destId="{43C5945A-01E3-45E6-B932-BE7D58667C0F}" srcOrd="0" destOrd="0" presId="urn:microsoft.com/office/officeart/2005/8/layout/list1"/>
    <dgm:cxn modelId="{973635FA-D56C-4358-A417-79DADEF3B91C}" type="presParOf" srcId="{045BD13F-82C4-485E-9484-F40F879767B4}" destId="{C1C96180-10BE-41A0-99D5-5912274F911B}" srcOrd="1" destOrd="0" presId="urn:microsoft.com/office/officeart/2005/8/layout/list1"/>
    <dgm:cxn modelId="{0F2D5C7E-34A1-47D4-9130-411A8CA8E9FC}" type="presParOf" srcId="{422ADACD-0A88-40B8-B7F6-F769FB695D35}" destId="{D21AE6DF-4BBF-4A9F-A56E-E0402FB877E8}" srcOrd="17" destOrd="0" presId="urn:microsoft.com/office/officeart/2005/8/layout/list1"/>
    <dgm:cxn modelId="{FA6D6EA9-B29B-46E0-A5B5-6E23D54B6949}" type="presParOf" srcId="{422ADACD-0A88-40B8-B7F6-F769FB695D35}" destId="{0BBF7D9A-CDCA-432C-85E7-C5E7EC7EAFFE}" srcOrd="18" destOrd="0" presId="urn:microsoft.com/office/officeart/2005/8/layout/list1"/>
    <dgm:cxn modelId="{9EF1EA56-A746-41A3-B9A5-10A16234021A}" type="presParOf" srcId="{422ADACD-0A88-40B8-B7F6-F769FB695D35}" destId="{ED13F315-F4AD-49EE-A74A-5E4D806077F8}" srcOrd="19" destOrd="0" presId="urn:microsoft.com/office/officeart/2005/8/layout/list1"/>
    <dgm:cxn modelId="{6082B77E-84A0-4C99-843A-0614CC53A8E0}" type="presParOf" srcId="{422ADACD-0A88-40B8-B7F6-F769FB695D35}" destId="{A4ECEB43-EBE1-4EAC-BFA7-1D7FBCD8A330}" srcOrd="20" destOrd="0" presId="urn:microsoft.com/office/officeart/2005/8/layout/list1"/>
    <dgm:cxn modelId="{A03FA0FE-62BE-4B38-8104-B236071CC5C9}" type="presParOf" srcId="{A4ECEB43-EBE1-4EAC-BFA7-1D7FBCD8A330}" destId="{EC2744F6-3580-45CE-95F9-8DA1B4F5CDC0}" srcOrd="0" destOrd="0" presId="urn:microsoft.com/office/officeart/2005/8/layout/list1"/>
    <dgm:cxn modelId="{2D6A7F3B-6DDA-4CBE-B67D-58B2045CFE53}" type="presParOf" srcId="{A4ECEB43-EBE1-4EAC-BFA7-1D7FBCD8A330}" destId="{0D0CFAC6-811A-4638-A205-45BEB9A65586}" srcOrd="1" destOrd="0" presId="urn:microsoft.com/office/officeart/2005/8/layout/list1"/>
    <dgm:cxn modelId="{A533E448-36B9-42F9-8F36-C1ED95FB8253}" type="presParOf" srcId="{422ADACD-0A88-40B8-B7F6-F769FB695D35}" destId="{1276DAE6-82BD-47BC-A9B5-559546233B13}" srcOrd="21" destOrd="0" presId="urn:microsoft.com/office/officeart/2005/8/layout/list1"/>
    <dgm:cxn modelId="{6D1F163F-774B-4930-8DF2-C1ED51EDC8BC}" type="presParOf" srcId="{422ADACD-0A88-40B8-B7F6-F769FB695D35}" destId="{A3457F4A-FC62-4C36-BA12-520DDBED4AEE}"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D12301F-4BED-4808-A533-70AC0C138797}" type="doc">
      <dgm:prSet loTypeId="urn:microsoft.com/office/officeart/2008/layout/VerticalCurvedList" loCatId="list" qsTypeId="urn:microsoft.com/office/officeart/2005/8/quickstyle/3d4" qsCatId="3D" csTypeId="urn:microsoft.com/office/officeart/2005/8/colors/accent0_2" csCatId="mainScheme" phldr="1"/>
      <dgm:spPr/>
      <dgm:t>
        <a:bodyPr/>
        <a:lstStyle/>
        <a:p>
          <a:endParaRPr lang="en-US"/>
        </a:p>
      </dgm:t>
    </dgm:pt>
    <dgm:pt modelId="{9A61B023-C370-47B2-A27D-8055046E3F69}">
      <dgm:prSet custT="1"/>
      <dgm:spPr/>
      <dgm:t>
        <a:bodyPr/>
        <a:lstStyle/>
        <a:p>
          <a:pPr rtl="0"/>
          <a:r>
            <a:rPr lang="en-US" sz="1600" b="0" cap="none" spc="0" baseline="0" smtClean="0">
              <a:ln w="0"/>
              <a:effectLst>
                <a:outerShdw blurRad="38100" dist="19050" dir="2700000" algn="tl" rotWithShape="0">
                  <a:schemeClr val="dk1">
                    <a:alpha val="40000"/>
                  </a:schemeClr>
                </a:outerShdw>
              </a:effectLst>
            </a:rPr>
            <a:t>1</a:t>
          </a:r>
          <a:r>
            <a:rPr lang="en-US" sz="2000" b="0" cap="none" spc="0" baseline="0" smtClean="0">
              <a:ln w="0"/>
              <a:effectLst>
                <a:outerShdw blurRad="38100" dist="19050" dir="2700000" algn="tl" rotWithShape="0">
                  <a:schemeClr val="dk1">
                    <a:alpha val="40000"/>
                  </a:schemeClr>
                </a:outerShdw>
              </a:effectLst>
            </a:rPr>
            <a:t>) To recite Ta'awwuz , (Tahtaawi- pg. 141</a:t>
          </a:r>
          <a:r>
            <a:rPr lang="en-US" sz="2800" b="0" cap="none" spc="0" baseline="0" smtClean="0">
              <a:ln w="0"/>
              <a:effectLst>
                <a:outerShdw blurRad="38100" dist="19050" dir="2700000" algn="tl" rotWithShape="0">
                  <a:schemeClr val="dk1">
                    <a:alpha val="40000"/>
                  </a:schemeClr>
                </a:outerShdw>
              </a:effectLst>
            </a:rPr>
            <a:t>) </a:t>
          </a:r>
          <a:endParaRPr lang="en-US" sz="2800" b="0" cap="none" spc="0" dirty="0">
            <a:ln w="0"/>
            <a:effectLst>
              <a:outerShdw blurRad="38100" dist="19050" dir="2700000" algn="tl" rotWithShape="0">
                <a:schemeClr val="dk1">
                  <a:alpha val="40000"/>
                </a:schemeClr>
              </a:outerShdw>
            </a:effectLst>
          </a:endParaRPr>
        </a:p>
      </dgm:t>
    </dgm:pt>
    <dgm:pt modelId="{F2F10B4B-A1F1-4E5E-8BFC-BCA45715E6E0}" type="parTrans" cxnId="{F715CFF1-AA04-4916-8096-2F0111FB5DC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F7942BE8-F58A-412A-B816-1259EF995A5B}" type="sibTrans" cxnId="{F715CFF1-AA04-4916-8096-2F0111FB5DC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0F79E98-F6DC-431E-88B6-28E00CC558E9}">
      <dgm:prSet custT="1"/>
      <dgm:spPr/>
      <dgm:t>
        <a:bodyPr/>
        <a:lstStyle/>
        <a:p>
          <a:pPr rtl="0"/>
          <a:r>
            <a:rPr lang="en-US" sz="1400" b="0" cap="none" spc="0" baseline="0" smtClean="0">
              <a:ln w="0"/>
              <a:effectLst>
                <a:outerShdw blurRad="38100" dist="19050" dir="2700000" algn="tl" rotWithShape="0">
                  <a:schemeClr val="dk1">
                    <a:alpha val="40000"/>
                  </a:schemeClr>
                </a:outerShdw>
              </a:effectLst>
            </a:rPr>
            <a:t>2</a:t>
          </a:r>
          <a:r>
            <a:rPr lang="en-US" sz="2000" b="1" cap="none" spc="0" baseline="0" smtClean="0">
              <a:ln w="0"/>
              <a:effectLst>
                <a:outerShdw blurRad="38100" dist="19050" dir="2700000" algn="tl" rotWithShape="0">
                  <a:schemeClr val="dk1">
                    <a:alpha val="40000"/>
                  </a:schemeClr>
                </a:outerShdw>
              </a:effectLst>
            </a:rPr>
            <a:t>) To recite Tasmia at the begining of each Rakaat </a:t>
          </a:r>
          <a:endParaRPr lang="en-US" sz="1400" b="1" cap="none" spc="0" dirty="0">
            <a:ln w="0"/>
            <a:effectLst>
              <a:outerShdw blurRad="38100" dist="19050" dir="2700000" algn="tl" rotWithShape="0">
                <a:schemeClr val="dk1">
                  <a:alpha val="40000"/>
                </a:schemeClr>
              </a:outerShdw>
            </a:effectLst>
          </a:endParaRPr>
        </a:p>
      </dgm:t>
    </dgm:pt>
    <dgm:pt modelId="{F779FFA4-637E-4E53-8486-E42AA0AA562F}" type="parTrans" cxnId="{06AF16BB-191B-4135-AF85-DA98F60628A5}">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8A4612B-4547-4353-8C86-B5D2DB8CA79D}" type="sibTrans" cxnId="{06AF16BB-191B-4135-AF85-DA98F60628A5}">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87419E45-C613-491B-96FE-C1271368003D}">
      <dgm:prSet custT="1"/>
      <dgm:spPr/>
      <dgm:t>
        <a:bodyPr/>
        <a:lstStyle/>
        <a:p>
          <a:pPr rtl="0"/>
          <a:r>
            <a:rPr lang="en-US" sz="1400" b="0" cap="none" spc="0" baseline="0" smtClean="0">
              <a:ln w="0"/>
              <a:effectLst>
                <a:outerShdw blurRad="38100" dist="19050" dir="2700000" algn="tl" rotWithShape="0">
                  <a:schemeClr val="dk1">
                    <a:alpha val="40000"/>
                  </a:schemeClr>
                </a:outerShdw>
              </a:effectLst>
            </a:rPr>
            <a:t>3</a:t>
          </a:r>
          <a:r>
            <a:rPr lang="en-US" sz="2000" b="0" cap="none" spc="0" baseline="0" smtClean="0">
              <a:ln w="0"/>
              <a:effectLst>
                <a:outerShdw blurRad="38100" dist="19050" dir="2700000" algn="tl" rotWithShape="0">
                  <a:schemeClr val="dk1">
                    <a:alpha val="40000"/>
                  </a:schemeClr>
                </a:outerShdw>
              </a:effectLst>
            </a:rPr>
            <a:t>) To say Aameen softly. (Tahtaawi- pg.142</a:t>
          </a:r>
          <a:r>
            <a:rPr lang="en-US" sz="900" b="0" cap="none" spc="0" baseline="0" smtClean="0">
              <a:ln w="0"/>
              <a:effectLst>
                <a:outerShdw blurRad="38100" dist="19050" dir="2700000" algn="tl" rotWithShape="0">
                  <a:schemeClr val="dk1">
                    <a:alpha val="40000"/>
                  </a:schemeClr>
                </a:outerShdw>
              </a:effectLst>
            </a:rPr>
            <a:t>)</a:t>
          </a:r>
          <a:endParaRPr lang="en-US" sz="900" b="0" cap="none" spc="0" dirty="0">
            <a:ln w="0"/>
            <a:effectLst>
              <a:outerShdw blurRad="38100" dist="19050" dir="2700000" algn="tl" rotWithShape="0">
                <a:schemeClr val="dk1">
                  <a:alpha val="40000"/>
                </a:schemeClr>
              </a:outerShdw>
            </a:effectLst>
          </a:endParaRPr>
        </a:p>
      </dgm:t>
    </dgm:pt>
    <dgm:pt modelId="{000B0554-674D-4435-B97D-C59F05ED713F}" type="parTrans" cxnId="{6DCCD699-7DF9-4064-99CB-DA50ACD53AC5}">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A6A6B4C-43EB-4F36-8782-0E9557A30F0A}" type="sibTrans" cxnId="{6DCCD699-7DF9-4064-99CB-DA50ACD53AC5}">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E83EACF5-0689-4F02-9B51-75C1D2EA96DF}">
      <dgm:prSet custT="1"/>
      <dgm:spPr/>
      <dgm:t>
        <a:bodyPr/>
        <a:lstStyle/>
        <a:p>
          <a:pPr rtl="0"/>
          <a:r>
            <a:rPr lang="en-US" sz="1400" b="0" cap="none" spc="0" baseline="0" smtClean="0">
              <a:ln w="0"/>
              <a:effectLst>
                <a:outerShdw blurRad="38100" dist="19050" dir="2700000" algn="tl" rotWithShape="0">
                  <a:schemeClr val="dk1">
                    <a:alpha val="40000"/>
                  </a:schemeClr>
                </a:outerShdw>
              </a:effectLst>
            </a:rPr>
            <a:t>4</a:t>
          </a:r>
          <a:r>
            <a:rPr lang="en-US" sz="1800" b="0" cap="none" spc="0" baseline="0" smtClean="0">
              <a:ln w="0"/>
              <a:effectLst>
                <a:outerShdw blurRad="38100" dist="19050" dir="2700000" algn="tl" rotWithShape="0">
                  <a:schemeClr val="dk1">
                    <a:alpha val="40000"/>
                  </a:schemeClr>
                </a:outerShdw>
              </a:effectLst>
            </a:rPr>
            <a:t>) In Fajr and Zuhr Salaah , one should recite Tiwaale-mufassal i.e. any Surah from Surah Hujuraat  (26th Para)to Surah Burooj (30th Para) In Asr and Esha one should recite from Ausaate Mufassal …should recite Qisaare Mufassal i.e. any Surah from Surah Lam-yakun T to Surah Naas (30th Para</a:t>
          </a:r>
          <a:endParaRPr lang="en-US" sz="1800" b="0" cap="none" spc="0" dirty="0">
            <a:ln w="0"/>
            <a:effectLst>
              <a:outerShdw blurRad="38100" dist="19050" dir="2700000" algn="tl" rotWithShape="0">
                <a:schemeClr val="dk1">
                  <a:alpha val="40000"/>
                </a:schemeClr>
              </a:outerShdw>
            </a:effectLst>
          </a:endParaRPr>
        </a:p>
      </dgm:t>
    </dgm:pt>
    <dgm:pt modelId="{A3E69DF7-FAD7-47F8-A09D-75BBEDA6FFE6}" type="parTrans" cxnId="{7CBEF9A8-6355-4298-9DC2-D99E9301D5F8}">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DE39824-1DE3-48EF-A648-76CE0280DC45}" type="sibTrans" cxnId="{7CBEF9A8-6355-4298-9DC2-D99E9301D5F8}">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100D77E-EF43-4D17-ABC4-ECB0962FD5D7}">
      <dgm:prSet/>
      <dgm:spPr/>
      <dgm:t>
        <a:bodyPr/>
        <a:lstStyle/>
        <a:p>
          <a:pPr rtl="0"/>
          <a:r>
            <a:rPr lang="en-US" b="0" cap="none" spc="0" baseline="0" smtClean="0">
              <a:ln w="0"/>
              <a:effectLst>
                <a:outerShdw blurRad="38100" dist="19050" dir="2700000" algn="tl" rotWithShape="0">
                  <a:schemeClr val="dk1">
                    <a:alpha val="40000"/>
                  </a:schemeClr>
                </a:outerShdw>
              </a:effectLst>
            </a:rPr>
            <a:t>5) To lengthen the first Rakaat of Fajr Salaah. (Tahtaawee- pg.144) </a:t>
          </a:r>
          <a:endParaRPr lang="en-US" b="0" cap="none" spc="0" dirty="0">
            <a:ln w="0"/>
            <a:effectLst>
              <a:outerShdw blurRad="38100" dist="19050" dir="2700000" algn="tl" rotWithShape="0">
                <a:schemeClr val="dk1">
                  <a:alpha val="40000"/>
                </a:schemeClr>
              </a:outerShdw>
            </a:effectLst>
          </a:endParaRPr>
        </a:p>
      </dgm:t>
    </dgm:pt>
    <dgm:pt modelId="{EC292AAD-D6D9-4E66-B117-E838624A779B}" type="parTrans" cxnId="{8E19C2FE-EDFA-432B-9EC5-95505C779F4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F4DDE49-CCB4-48E7-B48B-55D6E4CEE39C}" type="sibTrans" cxnId="{8E19C2FE-EDFA-432B-9EC5-95505C779F4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3CEE811C-B680-42ED-AA73-27314BA26429}">
      <dgm:prSet custT="1"/>
      <dgm:spPr/>
      <dgm:t>
        <a:bodyPr/>
        <a:lstStyle/>
        <a:p>
          <a:pPr rtl="0"/>
          <a:r>
            <a:rPr lang="en-US" sz="1800" b="1" cap="none" spc="0" baseline="0" smtClean="0">
              <a:ln w="0"/>
              <a:effectLst>
                <a:outerShdw blurRad="38100" dist="19050" dir="2700000" algn="tl" rotWithShape="0">
                  <a:schemeClr val="dk1">
                    <a:alpha val="40000"/>
                  </a:schemeClr>
                </a:outerShdw>
              </a:effectLst>
            </a:rPr>
            <a:t>6)Thana, tawwuz, tasmiah, and Ameen, should be recited softly</a:t>
          </a:r>
          <a:r>
            <a:rPr lang="en-US" sz="1100" b="1" cap="none" spc="0" baseline="0" smtClean="0">
              <a:ln w="0"/>
              <a:effectLst>
                <a:outerShdw blurRad="38100" dist="19050" dir="2700000" algn="tl" rotWithShape="0">
                  <a:schemeClr val="dk1">
                    <a:alpha val="40000"/>
                  </a:schemeClr>
                </a:outerShdw>
              </a:effectLst>
            </a:rPr>
            <a:t>.</a:t>
          </a:r>
          <a:endParaRPr lang="en-US" sz="1100" b="1" cap="none" spc="0" dirty="0">
            <a:ln w="0"/>
            <a:effectLst>
              <a:outerShdw blurRad="38100" dist="19050" dir="2700000" algn="tl" rotWithShape="0">
                <a:schemeClr val="dk1">
                  <a:alpha val="40000"/>
                </a:schemeClr>
              </a:outerShdw>
            </a:effectLst>
          </a:endParaRPr>
        </a:p>
      </dgm:t>
    </dgm:pt>
    <dgm:pt modelId="{0A1E823D-1AEB-4DA5-9BE9-EA8CA18FFEE7}" type="parTrans" cxnId="{0FC8A35E-1F57-4E9A-912A-ACAD02F69FA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3AB853C-021B-4C98-9886-1FF73688256E}" type="sibTrans" cxnId="{0FC8A35E-1F57-4E9A-912A-ACAD02F69FA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A5A93B2-5742-4AF2-8AF6-82822B6972A0}">
      <dgm:prSet custT="1"/>
      <dgm:spPr/>
      <dgm:t>
        <a:bodyPr/>
        <a:lstStyle/>
        <a:p>
          <a:pPr rtl="0"/>
          <a:r>
            <a:rPr lang="en-US" sz="1800" b="1" cap="none" spc="0" baseline="0" smtClean="0">
              <a:ln w="0"/>
              <a:effectLst>
                <a:outerShdw blurRad="38100" dist="19050" dir="2700000" algn="tl" rotWithShape="0">
                  <a:schemeClr val="dk1">
                    <a:alpha val="40000"/>
                  </a:schemeClr>
                </a:outerShdw>
              </a:effectLst>
            </a:rPr>
            <a:t>7) Only Surah Faatiha should be recited in the third and fourth Rakaats of the Fardh </a:t>
          </a:r>
          <a:endParaRPr lang="en-US" sz="1800" b="1" cap="none" spc="0" dirty="0">
            <a:ln w="0"/>
            <a:effectLst>
              <a:outerShdw blurRad="38100" dist="19050" dir="2700000" algn="tl" rotWithShape="0">
                <a:schemeClr val="dk1">
                  <a:alpha val="40000"/>
                </a:schemeClr>
              </a:outerShdw>
            </a:effectLst>
          </a:endParaRPr>
        </a:p>
      </dgm:t>
    </dgm:pt>
    <dgm:pt modelId="{5722D5DE-A80B-4F8A-99C1-CCB62F580318}" type="parTrans" cxnId="{D31167DF-7E27-439C-B3E8-DA6F83CEB1F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1CE4035-0AE5-4563-86A6-65342735D177}" type="sibTrans" cxnId="{D31167DF-7E27-439C-B3E8-DA6F83CEB1F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24C30ED-7EFC-4B13-8E01-ECC36B794DDF}">
      <dgm:prSet/>
      <dgm:spPr/>
    </dgm:pt>
    <dgm:pt modelId="{225BFA87-CBF4-4C4F-8738-47A6EE5631B4}" type="parTrans" cxnId="{E01494AE-30C8-4651-B71A-3B29352455D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7E78732D-1A9D-4D78-BB4F-63B3F93DBFB7}" type="sibTrans" cxnId="{E01494AE-30C8-4651-B71A-3B29352455D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23821D37-9D79-4ACE-B465-EBBD612A7D44}" type="pres">
      <dgm:prSet presAssocID="{ED12301F-4BED-4808-A533-70AC0C138797}" presName="Name0" presStyleCnt="0">
        <dgm:presLayoutVars>
          <dgm:chMax val="7"/>
          <dgm:chPref val="7"/>
          <dgm:dir/>
        </dgm:presLayoutVars>
      </dgm:prSet>
      <dgm:spPr/>
    </dgm:pt>
    <dgm:pt modelId="{5CE75D92-EEAD-4C5F-A07F-CC22F0CBBA27}" type="pres">
      <dgm:prSet presAssocID="{ED12301F-4BED-4808-A533-70AC0C138797}" presName="Name1" presStyleCnt="0"/>
      <dgm:spPr/>
    </dgm:pt>
    <dgm:pt modelId="{F9F53DFF-E127-4459-B459-5BB4C01EF352}" type="pres">
      <dgm:prSet presAssocID="{ED12301F-4BED-4808-A533-70AC0C138797}" presName="cycle" presStyleCnt="0"/>
      <dgm:spPr/>
    </dgm:pt>
    <dgm:pt modelId="{263991D3-2F5E-410F-85A6-1E8B8B162270}" type="pres">
      <dgm:prSet presAssocID="{ED12301F-4BED-4808-A533-70AC0C138797}" presName="srcNode" presStyleLbl="node1" presStyleIdx="0" presStyleCnt="7"/>
      <dgm:spPr/>
    </dgm:pt>
    <dgm:pt modelId="{C58AD816-1923-4A39-85FD-E60DE5F05F6F}" type="pres">
      <dgm:prSet presAssocID="{ED12301F-4BED-4808-A533-70AC0C138797}" presName="conn" presStyleLbl="parChTrans1D2" presStyleIdx="0" presStyleCnt="1"/>
      <dgm:spPr/>
    </dgm:pt>
    <dgm:pt modelId="{AD205026-3D93-4439-B273-276B395EDCFC}" type="pres">
      <dgm:prSet presAssocID="{ED12301F-4BED-4808-A533-70AC0C138797}" presName="extraNode" presStyleLbl="node1" presStyleIdx="0" presStyleCnt="7"/>
      <dgm:spPr/>
    </dgm:pt>
    <dgm:pt modelId="{D945A39A-1C5B-4839-AD55-D365399FC873}" type="pres">
      <dgm:prSet presAssocID="{ED12301F-4BED-4808-A533-70AC0C138797}" presName="dstNode" presStyleLbl="node1" presStyleIdx="0" presStyleCnt="7"/>
      <dgm:spPr/>
    </dgm:pt>
    <dgm:pt modelId="{CD2905ED-15A3-4967-B83F-1AEFBDE641BF}" type="pres">
      <dgm:prSet presAssocID="{9A61B023-C370-47B2-A27D-8055046E3F69}" presName="text_1" presStyleLbl="node1" presStyleIdx="0" presStyleCnt="7">
        <dgm:presLayoutVars>
          <dgm:bulletEnabled val="1"/>
        </dgm:presLayoutVars>
      </dgm:prSet>
      <dgm:spPr/>
    </dgm:pt>
    <dgm:pt modelId="{6A024F5E-154D-4287-B8F9-92E856525F26}" type="pres">
      <dgm:prSet presAssocID="{9A61B023-C370-47B2-A27D-8055046E3F69}" presName="accent_1" presStyleCnt="0"/>
      <dgm:spPr/>
    </dgm:pt>
    <dgm:pt modelId="{4D1B5CF4-81C0-4FEC-9881-864B800F9333}" type="pres">
      <dgm:prSet presAssocID="{9A61B023-C370-47B2-A27D-8055046E3F69}" presName="accentRepeatNode" presStyleLbl="solidFgAcc1" presStyleIdx="0" presStyleCnt="7"/>
      <dgm:spPr/>
    </dgm:pt>
    <dgm:pt modelId="{00986AE6-18A1-48F1-93BB-553EDD0A67FE}" type="pres">
      <dgm:prSet presAssocID="{D0F79E98-F6DC-431E-88B6-28E00CC558E9}" presName="text_2" presStyleLbl="node1" presStyleIdx="1" presStyleCnt="7" custLinFactNeighborX="209">
        <dgm:presLayoutVars>
          <dgm:bulletEnabled val="1"/>
        </dgm:presLayoutVars>
      </dgm:prSet>
      <dgm:spPr/>
    </dgm:pt>
    <dgm:pt modelId="{34E88F0E-6443-4348-B1C4-9B63DD7739EC}" type="pres">
      <dgm:prSet presAssocID="{D0F79E98-F6DC-431E-88B6-28E00CC558E9}" presName="accent_2" presStyleCnt="0"/>
      <dgm:spPr/>
    </dgm:pt>
    <dgm:pt modelId="{27BB6C24-FA1D-4607-86E9-99FBE58A9ED3}" type="pres">
      <dgm:prSet presAssocID="{D0F79E98-F6DC-431E-88B6-28E00CC558E9}" presName="accentRepeatNode" presStyleLbl="solidFgAcc1" presStyleIdx="1" presStyleCnt="7"/>
      <dgm:spPr/>
    </dgm:pt>
    <dgm:pt modelId="{D8A60678-6D68-4B9B-86C9-7D689ED4F5C6}" type="pres">
      <dgm:prSet presAssocID="{87419E45-C613-491B-96FE-C1271368003D}" presName="text_3" presStyleLbl="node1" presStyleIdx="2" presStyleCnt="7" custLinFactNeighborX="-544" custLinFactNeighborY="-24452">
        <dgm:presLayoutVars>
          <dgm:bulletEnabled val="1"/>
        </dgm:presLayoutVars>
      </dgm:prSet>
      <dgm:spPr/>
    </dgm:pt>
    <dgm:pt modelId="{014AD1B0-C3F6-4628-ADEF-3A01C9E9518A}" type="pres">
      <dgm:prSet presAssocID="{87419E45-C613-491B-96FE-C1271368003D}" presName="accent_3" presStyleCnt="0"/>
      <dgm:spPr/>
    </dgm:pt>
    <dgm:pt modelId="{7CD5FDDE-4169-4F94-8288-20D818238498}" type="pres">
      <dgm:prSet presAssocID="{87419E45-C613-491B-96FE-C1271368003D}" presName="accentRepeatNode" presStyleLbl="solidFgAcc1" presStyleIdx="2" presStyleCnt="7"/>
      <dgm:spPr/>
    </dgm:pt>
    <dgm:pt modelId="{04CB42FC-CF3C-45A3-BA5B-8152D8984A06}" type="pres">
      <dgm:prSet presAssocID="{E83EACF5-0689-4F02-9B51-75C1D2EA96DF}" presName="text_4" presStyleLbl="node1" presStyleIdx="3" presStyleCnt="7" custScaleX="98574" custScaleY="220073" custLinFactNeighborX="-333" custLinFactNeighborY="22570">
        <dgm:presLayoutVars>
          <dgm:bulletEnabled val="1"/>
        </dgm:presLayoutVars>
      </dgm:prSet>
      <dgm:spPr/>
      <dgm:t>
        <a:bodyPr/>
        <a:lstStyle/>
        <a:p>
          <a:endParaRPr lang="en-US"/>
        </a:p>
      </dgm:t>
    </dgm:pt>
    <dgm:pt modelId="{AAE1EB97-2E8F-4FFF-B5C4-90B50B413BF1}" type="pres">
      <dgm:prSet presAssocID="{E83EACF5-0689-4F02-9B51-75C1D2EA96DF}" presName="accent_4" presStyleCnt="0"/>
      <dgm:spPr/>
    </dgm:pt>
    <dgm:pt modelId="{C9FC5F70-F83C-4ACF-898F-97A2EF4786FD}" type="pres">
      <dgm:prSet presAssocID="{E83EACF5-0689-4F02-9B51-75C1D2EA96DF}" presName="accentRepeatNode" presStyleLbl="solidFgAcc1" presStyleIdx="3" presStyleCnt="7"/>
      <dgm:spPr/>
    </dgm:pt>
    <dgm:pt modelId="{1BB083CF-F199-4308-88DC-1CDA6415E886}" type="pres">
      <dgm:prSet presAssocID="{9100D77E-EF43-4D17-ABC4-ECB0962FD5D7}" presName="text_5" presStyleLbl="node1" presStyleIdx="4" presStyleCnt="7" custLinFactNeighborX="114" custLinFactNeighborY="62071">
        <dgm:presLayoutVars>
          <dgm:bulletEnabled val="1"/>
        </dgm:presLayoutVars>
      </dgm:prSet>
      <dgm:spPr/>
    </dgm:pt>
    <dgm:pt modelId="{2680ED8B-3642-4E6A-9B31-22DB9098CD6D}" type="pres">
      <dgm:prSet presAssocID="{9100D77E-EF43-4D17-ABC4-ECB0962FD5D7}" presName="accent_5" presStyleCnt="0"/>
      <dgm:spPr/>
    </dgm:pt>
    <dgm:pt modelId="{84ADBBE8-E322-48E3-B816-097ECF5D2C5D}" type="pres">
      <dgm:prSet presAssocID="{9100D77E-EF43-4D17-ABC4-ECB0962FD5D7}" presName="accentRepeatNode" presStyleLbl="solidFgAcc1" presStyleIdx="4" presStyleCnt="7"/>
      <dgm:spPr/>
    </dgm:pt>
    <dgm:pt modelId="{12EEB2A5-E588-498D-BCF1-04AAB70B84AC}" type="pres">
      <dgm:prSet presAssocID="{3CEE811C-B680-42ED-AA73-27314BA26429}" presName="text_6" presStyleLbl="node1" presStyleIdx="5" presStyleCnt="7" custScaleY="101681" custLinFactNeighborX="-333" custLinFactNeighborY="28214">
        <dgm:presLayoutVars>
          <dgm:bulletEnabled val="1"/>
        </dgm:presLayoutVars>
      </dgm:prSet>
      <dgm:spPr/>
    </dgm:pt>
    <dgm:pt modelId="{FD5FC781-D0DF-4895-B104-EA12AF3DA91F}" type="pres">
      <dgm:prSet presAssocID="{3CEE811C-B680-42ED-AA73-27314BA26429}" presName="accent_6" presStyleCnt="0"/>
      <dgm:spPr/>
    </dgm:pt>
    <dgm:pt modelId="{BEF25293-23BB-4500-9DF3-B186E93C5CF2}" type="pres">
      <dgm:prSet presAssocID="{3CEE811C-B680-42ED-AA73-27314BA26429}" presName="accentRepeatNode" presStyleLbl="solidFgAcc1" presStyleIdx="5" presStyleCnt="7"/>
      <dgm:spPr/>
    </dgm:pt>
    <dgm:pt modelId="{ECB830DB-9EF1-4483-BD02-D78832BD641D}" type="pres">
      <dgm:prSet presAssocID="{1A5A93B2-5742-4AF2-8AF6-82822B6972A0}" presName="text_7" presStyleLbl="node1" presStyleIdx="6" presStyleCnt="7">
        <dgm:presLayoutVars>
          <dgm:bulletEnabled val="1"/>
        </dgm:presLayoutVars>
      </dgm:prSet>
      <dgm:spPr/>
    </dgm:pt>
    <dgm:pt modelId="{DA0AEFC5-A394-4DCA-A6E9-E6910C606412}" type="pres">
      <dgm:prSet presAssocID="{1A5A93B2-5742-4AF2-8AF6-82822B6972A0}" presName="accent_7" presStyleCnt="0"/>
      <dgm:spPr/>
    </dgm:pt>
    <dgm:pt modelId="{4716C088-A351-4D10-BFCE-71440D74E8A6}" type="pres">
      <dgm:prSet presAssocID="{1A5A93B2-5742-4AF2-8AF6-82822B6972A0}" presName="accentRepeatNode" presStyleLbl="solidFgAcc1" presStyleIdx="6" presStyleCnt="7"/>
      <dgm:spPr/>
    </dgm:pt>
  </dgm:ptLst>
  <dgm:cxnLst>
    <dgm:cxn modelId="{6DCCD699-7DF9-4064-99CB-DA50ACD53AC5}" srcId="{ED12301F-4BED-4808-A533-70AC0C138797}" destId="{87419E45-C613-491B-96FE-C1271368003D}" srcOrd="2" destOrd="0" parTransId="{000B0554-674D-4435-B97D-C59F05ED713F}" sibTransId="{5A6A6B4C-43EB-4F36-8782-0E9557A30F0A}"/>
    <dgm:cxn modelId="{F715CFF1-AA04-4916-8096-2F0111FB5DCE}" srcId="{ED12301F-4BED-4808-A533-70AC0C138797}" destId="{9A61B023-C370-47B2-A27D-8055046E3F69}" srcOrd="0" destOrd="0" parTransId="{F2F10B4B-A1F1-4E5E-8BFC-BCA45715E6E0}" sibTransId="{F7942BE8-F58A-412A-B816-1259EF995A5B}"/>
    <dgm:cxn modelId="{7F2F612F-3D55-4DE0-8364-3579A3E2B7AD}" type="presOf" srcId="{87419E45-C613-491B-96FE-C1271368003D}" destId="{D8A60678-6D68-4B9B-86C9-7D689ED4F5C6}" srcOrd="0" destOrd="0" presId="urn:microsoft.com/office/officeart/2008/layout/VerticalCurvedList"/>
    <dgm:cxn modelId="{0FC8A35E-1F57-4E9A-912A-ACAD02F69FA9}" srcId="{ED12301F-4BED-4808-A533-70AC0C138797}" destId="{3CEE811C-B680-42ED-AA73-27314BA26429}" srcOrd="5" destOrd="0" parTransId="{0A1E823D-1AEB-4DA5-9BE9-EA8CA18FFEE7}" sibTransId="{D3AB853C-021B-4C98-9886-1FF73688256E}"/>
    <dgm:cxn modelId="{6717A2BC-260D-4E33-930F-41F52A92A87A}" type="presOf" srcId="{9A61B023-C370-47B2-A27D-8055046E3F69}" destId="{CD2905ED-15A3-4967-B83F-1AEFBDE641BF}" srcOrd="0" destOrd="0" presId="urn:microsoft.com/office/officeart/2008/layout/VerticalCurvedList"/>
    <dgm:cxn modelId="{D31167DF-7E27-439C-B3E8-DA6F83CEB1F0}" srcId="{ED12301F-4BED-4808-A533-70AC0C138797}" destId="{1A5A93B2-5742-4AF2-8AF6-82822B6972A0}" srcOrd="6" destOrd="0" parTransId="{5722D5DE-A80B-4F8A-99C1-CCB62F580318}" sibTransId="{91CE4035-0AE5-4563-86A6-65342735D177}"/>
    <dgm:cxn modelId="{B1B18649-5A99-4BDF-AC80-6EE34688BAEC}" type="presOf" srcId="{1A5A93B2-5742-4AF2-8AF6-82822B6972A0}" destId="{ECB830DB-9EF1-4483-BD02-D78832BD641D}" srcOrd="0" destOrd="0" presId="urn:microsoft.com/office/officeart/2008/layout/VerticalCurvedList"/>
    <dgm:cxn modelId="{03311480-313B-479A-A0F0-388695E8395A}" type="presOf" srcId="{E83EACF5-0689-4F02-9B51-75C1D2EA96DF}" destId="{04CB42FC-CF3C-45A3-BA5B-8152D8984A06}" srcOrd="0" destOrd="0" presId="urn:microsoft.com/office/officeart/2008/layout/VerticalCurvedList"/>
    <dgm:cxn modelId="{E01494AE-30C8-4651-B71A-3B29352455D0}" srcId="{ED12301F-4BED-4808-A533-70AC0C138797}" destId="{124C30ED-7EFC-4B13-8E01-ECC36B794DDF}" srcOrd="7" destOrd="0" parTransId="{225BFA87-CBF4-4C4F-8738-47A6EE5631B4}" sibTransId="{7E78732D-1A9D-4D78-BB4F-63B3F93DBFB7}"/>
    <dgm:cxn modelId="{AB483875-2F8F-4533-8F96-C15DA289E171}" type="presOf" srcId="{ED12301F-4BED-4808-A533-70AC0C138797}" destId="{23821D37-9D79-4ACE-B465-EBBD612A7D44}" srcOrd="0" destOrd="0" presId="urn:microsoft.com/office/officeart/2008/layout/VerticalCurvedList"/>
    <dgm:cxn modelId="{7CBEF9A8-6355-4298-9DC2-D99E9301D5F8}" srcId="{ED12301F-4BED-4808-A533-70AC0C138797}" destId="{E83EACF5-0689-4F02-9B51-75C1D2EA96DF}" srcOrd="3" destOrd="0" parTransId="{A3E69DF7-FAD7-47F8-A09D-75BBEDA6FFE6}" sibTransId="{DDE39824-1DE3-48EF-A648-76CE0280DC45}"/>
    <dgm:cxn modelId="{06AF16BB-191B-4135-AF85-DA98F60628A5}" srcId="{ED12301F-4BED-4808-A533-70AC0C138797}" destId="{D0F79E98-F6DC-431E-88B6-28E00CC558E9}" srcOrd="1" destOrd="0" parTransId="{F779FFA4-637E-4E53-8486-E42AA0AA562F}" sibTransId="{18A4612B-4547-4353-8C86-B5D2DB8CA79D}"/>
    <dgm:cxn modelId="{5C98FAB0-FE3F-4F4D-AC1E-F1D03FE2E426}" type="presOf" srcId="{F7942BE8-F58A-412A-B816-1259EF995A5B}" destId="{C58AD816-1923-4A39-85FD-E60DE5F05F6F}" srcOrd="0" destOrd="0" presId="urn:microsoft.com/office/officeart/2008/layout/VerticalCurvedList"/>
    <dgm:cxn modelId="{0E26B4CA-0482-45A7-9367-E523A53E8DEC}" type="presOf" srcId="{9100D77E-EF43-4D17-ABC4-ECB0962FD5D7}" destId="{1BB083CF-F199-4308-88DC-1CDA6415E886}" srcOrd="0" destOrd="0" presId="urn:microsoft.com/office/officeart/2008/layout/VerticalCurvedList"/>
    <dgm:cxn modelId="{C4FE5EEC-36BF-423E-A20C-1C5FF7EB3062}" type="presOf" srcId="{D0F79E98-F6DC-431E-88B6-28E00CC558E9}" destId="{00986AE6-18A1-48F1-93BB-553EDD0A67FE}" srcOrd="0" destOrd="0" presId="urn:microsoft.com/office/officeart/2008/layout/VerticalCurvedList"/>
    <dgm:cxn modelId="{14AFD83E-BD33-4CC4-A681-62171114F3D0}" type="presOf" srcId="{3CEE811C-B680-42ED-AA73-27314BA26429}" destId="{12EEB2A5-E588-498D-BCF1-04AAB70B84AC}" srcOrd="0" destOrd="0" presId="urn:microsoft.com/office/officeart/2008/layout/VerticalCurvedList"/>
    <dgm:cxn modelId="{8E19C2FE-EDFA-432B-9EC5-95505C779F47}" srcId="{ED12301F-4BED-4808-A533-70AC0C138797}" destId="{9100D77E-EF43-4D17-ABC4-ECB0962FD5D7}" srcOrd="4" destOrd="0" parTransId="{EC292AAD-D6D9-4E66-B117-E838624A779B}" sibTransId="{1F4DDE49-CCB4-48E7-B48B-55D6E4CEE39C}"/>
    <dgm:cxn modelId="{8A9EC1AD-86D3-4089-B6F8-91E5A2D55E4B}" type="presParOf" srcId="{23821D37-9D79-4ACE-B465-EBBD612A7D44}" destId="{5CE75D92-EEAD-4C5F-A07F-CC22F0CBBA27}" srcOrd="0" destOrd="0" presId="urn:microsoft.com/office/officeart/2008/layout/VerticalCurvedList"/>
    <dgm:cxn modelId="{538276F8-B22E-4303-BF6A-91543DB26550}" type="presParOf" srcId="{5CE75D92-EEAD-4C5F-A07F-CC22F0CBBA27}" destId="{F9F53DFF-E127-4459-B459-5BB4C01EF352}" srcOrd="0" destOrd="0" presId="urn:microsoft.com/office/officeart/2008/layout/VerticalCurvedList"/>
    <dgm:cxn modelId="{683C6D8E-45A4-4A95-BEF5-4F4C3B7A259B}" type="presParOf" srcId="{F9F53DFF-E127-4459-B459-5BB4C01EF352}" destId="{263991D3-2F5E-410F-85A6-1E8B8B162270}" srcOrd="0" destOrd="0" presId="urn:microsoft.com/office/officeart/2008/layout/VerticalCurvedList"/>
    <dgm:cxn modelId="{1345AABA-CA0B-41AB-BA39-773F0FF97B57}" type="presParOf" srcId="{F9F53DFF-E127-4459-B459-5BB4C01EF352}" destId="{C58AD816-1923-4A39-85FD-E60DE5F05F6F}" srcOrd="1" destOrd="0" presId="urn:microsoft.com/office/officeart/2008/layout/VerticalCurvedList"/>
    <dgm:cxn modelId="{6B9F9952-5974-4E3D-8840-4033970BB993}" type="presParOf" srcId="{F9F53DFF-E127-4459-B459-5BB4C01EF352}" destId="{AD205026-3D93-4439-B273-276B395EDCFC}" srcOrd="2" destOrd="0" presId="urn:microsoft.com/office/officeart/2008/layout/VerticalCurvedList"/>
    <dgm:cxn modelId="{45DF27C1-8E21-43CC-8C8E-0563AB16FAB2}" type="presParOf" srcId="{F9F53DFF-E127-4459-B459-5BB4C01EF352}" destId="{D945A39A-1C5B-4839-AD55-D365399FC873}" srcOrd="3" destOrd="0" presId="urn:microsoft.com/office/officeart/2008/layout/VerticalCurvedList"/>
    <dgm:cxn modelId="{47D0782B-D74C-4685-A75E-258038E10BFE}" type="presParOf" srcId="{5CE75D92-EEAD-4C5F-A07F-CC22F0CBBA27}" destId="{CD2905ED-15A3-4967-B83F-1AEFBDE641BF}" srcOrd="1" destOrd="0" presId="urn:microsoft.com/office/officeart/2008/layout/VerticalCurvedList"/>
    <dgm:cxn modelId="{19BE1E94-318B-4476-AC3F-965E82FE1F12}" type="presParOf" srcId="{5CE75D92-EEAD-4C5F-A07F-CC22F0CBBA27}" destId="{6A024F5E-154D-4287-B8F9-92E856525F26}" srcOrd="2" destOrd="0" presId="urn:microsoft.com/office/officeart/2008/layout/VerticalCurvedList"/>
    <dgm:cxn modelId="{B8A77EC7-BFF9-43CA-88FC-CA651E1B270D}" type="presParOf" srcId="{6A024F5E-154D-4287-B8F9-92E856525F26}" destId="{4D1B5CF4-81C0-4FEC-9881-864B800F9333}" srcOrd="0" destOrd="0" presId="urn:microsoft.com/office/officeart/2008/layout/VerticalCurvedList"/>
    <dgm:cxn modelId="{2B32159C-75B9-4C8E-9A64-4547502C78EB}" type="presParOf" srcId="{5CE75D92-EEAD-4C5F-A07F-CC22F0CBBA27}" destId="{00986AE6-18A1-48F1-93BB-553EDD0A67FE}" srcOrd="3" destOrd="0" presId="urn:microsoft.com/office/officeart/2008/layout/VerticalCurvedList"/>
    <dgm:cxn modelId="{92FEEC7D-6808-4DD2-A7AA-C313683C7792}" type="presParOf" srcId="{5CE75D92-EEAD-4C5F-A07F-CC22F0CBBA27}" destId="{34E88F0E-6443-4348-B1C4-9B63DD7739EC}" srcOrd="4" destOrd="0" presId="urn:microsoft.com/office/officeart/2008/layout/VerticalCurvedList"/>
    <dgm:cxn modelId="{147B1ACF-B669-4F9E-B7D5-B8A2B89AB937}" type="presParOf" srcId="{34E88F0E-6443-4348-B1C4-9B63DD7739EC}" destId="{27BB6C24-FA1D-4607-86E9-99FBE58A9ED3}" srcOrd="0" destOrd="0" presId="urn:microsoft.com/office/officeart/2008/layout/VerticalCurvedList"/>
    <dgm:cxn modelId="{0EA49876-3577-4994-AE49-FABE17FB867E}" type="presParOf" srcId="{5CE75D92-EEAD-4C5F-A07F-CC22F0CBBA27}" destId="{D8A60678-6D68-4B9B-86C9-7D689ED4F5C6}" srcOrd="5" destOrd="0" presId="urn:microsoft.com/office/officeart/2008/layout/VerticalCurvedList"/>
    <dgm:cxn modelId="{8DA50B32-DFF2-42D1-A37B-B5E19C4D4273}" type="presParOf" srcId="{5CE75D92-EEAD-4C5F-A07F-CC22F0CBBA27}" destId="{014AD1B0-C3F6-4628-ADEF-3A01C9E9518A}" srcOrd="6" destOrd="0" presId="urn:microsoft.com/office/officeart/2008/layout/VerticalCurvedList"/>
    <dgm:cxn modelId="{F57CCF30-F4CA-48D6-8680-D9E4B1F90628}" type="presParOf" srcId="{014AD1B0-C3F6-4628-ADEF-3A01C9E9518A}" destId="{7CD5FDDE-4169-4F94-8288-20D818238498}" srcOrd="0" destOrd="0" presId="urn:microsoft.com/office/officeart/2008/layout/VerticalCurvedList"/>
    <dgm:cxn modelId="{D86DB8DD-7033-4504-90E9-AB4F946C107C}" type="presParOf" srcId="{5CE75D92-EEAD-4C5F-A07F-CC22F0CBBA27}" destId="{04CB42FC-CF3C-45A3-BA5B-8152D8984A06}" srcOrd="7" destOrd="0" presId="urn:microsoft.com/office/officeart/2008/layout/VerticalCurvedList"/>
    <dgm:cxn modelId="{27CDCDA3-7D58-4554-8880-51C58139F6C4}" type="presParOf" srcId="{5CE75D92-EEAD-4C5F-A07F-CC22F0CBBA27}" destId="{AAE1EB97-2E8F-4FFF-B5C4-90B50B413BF1}" srcOrd="8" destOrd="0" presId="urn:microsoft.com/office/officeart/2008/layout/VerticalCurvedList"/>
    <dgm:cxn modelId="{22974992-8A78-496D-BC5E-E12B3EE88342}" type="presParOf" srcId="{AAE1EB97-2E8F-4FFF-B5C4-90B50B413BF1}" destId="{C9FC5F70-F83C-4ACF-898F-97A2EF4786FD}" srcOrd="0" destOrd="0" presId="urn:microsoft.com/office/officeart/2008/layout/VerticalCurvedList"/>
    <dgm:cxn modelId="{1AF4191C-D806-4C04-BD38-132CB13956DA}" type="presParOf" srcId="{5CE75D92-EEAD-4C5F-A07F-CC22F0CBBA27}" destId="{1BB083CF-F199-4308-88DC-1CDA6415E886}" srcOrd="9" destOrd="0" presId="urn:microsoft.com/office/officeart/2008/layout/VerticalCurvedList"/>
    <dgm:cxn modelId="{DF3D7E37-32BC-49F5-83AA-402E5F34A0B1}" type="presParOf" srcId="{5CE75D92-EEAD-4C5F-A07F-CC22F0CBBA27}" destId="{2680ED8B-3642-4E6A-9B31-22DB9098CD6D}" srcOrd="10" destOrd="0" presId="urn:microsoft.com/office/officeart/2008/layout/VerticalCurvedList"/>
    <dgm:cxn modelId="{56A35A01-7F3B-44A0-92F1-56C01EFDB542}" type="presParOf" srcId="{2680ED8B-3642-4E6A-9B31-22DB9098CD6D}" destId="{84ADBBE8-E322-48E3-B816-097ECF5D2C5D}" srcOrd="0" destOrd="0" presId="urn:microsoft.com/office/officeart/2008/layout/VerticalCurvedList"/>
    <dgm:cxn modelId="{5B1894B8-9942-4272-ADAF-77AE900C5513}" type="presParOf" srcId="{5CE75D92-EEAD-4C5F-A07F-CC22F0CBBA27}" destId="{12EEB2A5-E588-498D-BCF1-04AAB70B84AC}" srcOrd="11" destOrd="0" presId="urn:microsoft.com/office/officeart/2008/layout/VerticalCurvedList"/>
    <dgm:cxn modelId="{84ADF679-5F8C-4F8A-97E1-0D66C4D3921D}" type="presParOf" srcId="{5CE75D92-EEAD-4C5F-A07F-CC22F0CBBA27}" destId="{FD5FC781-D0DF-4895-B104-EA12AF3DA91F}" srcOrd="12" destOrd="0" presId="urn:microsoft.com/office/officeart/2008/layout/VerticalCurvedList"/>
    <dgm:cxn modelId="{1CC9780C-E194-4C9C-B1D5-7A6B9F48DE6F}" type="presParOf" srcId="{FD5FC781-D0DF-4895-B104-EA12AF3DA91F}" destId="{BEF25293-23BB-4500-9DF3-B186E93C5CF2}" srcOrd="0" destOrd="0" presId="urn:microsoft.com/office/officeart/2008/layout/VerticalCurvedList"/>
    <dgm:cxn modelId="{404717D6-D5D0-40A2-B359-E1DB26822D5C}" type="presParOf" srcId="{5CE75D92-EEAD-4C5F-A07F-CC22F0CBBA27}" destId="{ECB830DB-9EF1-4483-BD02-D78832BD641D}" srcOrd="13" destOrd="0" presId="urn:microsoft.com/office/officeart/2008/layout/VerticalCurvedList"/>
    <dgm:cxn modelId="{EF1571A7-BE0F-4CBC-9AF7-A2310A82CD66}" type="presParOf" srcId="{5CE75D92-EEAD-4C5F-A07F-CC22F0CBBA27}" destId="{DA0AEFC5-A394-4DCA-A6E9-E6910C606412}" srcOrd="14" destOrd="0" presId="urn:microsoft.com/office/officeart/2008/layout/VerticalCurvedList"/>
    <dgm:cxn modelId="{6228BA27-3218-4EDD-833A-A852C718286A}" type="presParOf" srcId="{DA0AEFC5-A394-4DCA-A6E9-E6910C606412}" destId="{4716C088-A351-4D10-BFCE-71440D74E8A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9AAB5C-547D-43DB-856A-4F680A54CCCE}" type="doc">
      <dgm:prSet loTypeId="urn:microsoft.com/office/officeart/2005/8/layout/process4" loCatId="list" qsTypeId="urn:microsoft.com/office/officeart/2005/8/quickstyle/simple3" qsCatId="simple" csTypeId="urn:microsoft.com/office/officeart/2005/8/colors/colorful1" csCatId="colorful"/>
      <dgm:spPr/>
      <dgm:t>
        <a:bodyPr/>
        <a:lstStyle/>
        <a:p>
          <a:endParaRPr lang="en-US"/>
        </a:p>
      </dgm:t>
    </dgm:pt>
    <dgm:pt modelId="{41BD2B95-E05A-47A4-9F4D-B279F4B3A9A4}">
      <dgm:prSet/>
      <dgm:spPr/>
      <dgm:t>
        <a:bodyPr/>
        <a:lstStyle/>
        <a:p>
          <a:pPr rtl="0"/>
          <a:r>
            <a:rPr lang="en-US" baseline="0" dirty="0" smtClean="0"/>
            <a:t>1)To say the Takbeer of </a:t>
          </a:r>
          <a:r>
            <a:rPr lang="en-US" baseline="0" dirty="0" err="1" smtClean="0"/>
            <a:t>Ruku</a:t>
          </a:r>
          <a:r>
            <a:rPr lang="en-US" baseline="0" dirty="0" smtClean="0"/>
            <a:t>. (Tahtaawee- pg.144) </a:t>
          </a:r>
          <a:endParaRPr lang="en-US" dirty="0"/>
        </a:p>
      </dgm:t>
    </dgm:pt>
    <dgm:pt modelId="{4F0C672A-8977-4D16-95F2-2AFD3E2E4AD4}" type="parTrans" cxnId="{CFC112B4-55DE-4713-9215-DB0108E787C0}">
      <dgm:prSet/>
      <dgm:spPr/>
      <dgm:t>
        <a:bodyPr/>
        <a:lstStyle/>
        <a:p>
          <a:endParaRPr lang="en-US"/>
        </a:p>
      </dgm:t>
    </dgm:pt>
    <dgm:pt modelId="{C49A2832-63F7-40AF-88C5-D1CC7E4F6266}" type="sibTrans" cxnId="{CFC112B4-55DE-4713-9215-DB0108E787C0}">
      <dgm:prSet/>
      <dgm:spPr/>
      <dgm:t>
        <a:bodyPr/>
        <a:lstStyle/>
        <a:p>
          <a:endParaRPr lang="en-US"/>
        </a:p>
      </dgm:t>
    </dgm:pt>
    <dgm:pt modelId="{BF815814-7431-4CBC-A449-7E54E3210531}">
      <dgm:prSet/>
      <dgm:spPr/>
      <dgm:t>
        <a:bodyPr/>
        <a:lstStyle/>
        <a:p>
          <a:pPr rtl="0"/>
          <a:r>
            <a:rPr lang="en-US" baseline="0" dirty="0" smtClean="0"/>
            <a:t>2)To grasp the knees with the hands. (Tahtaawee- pg.145) </a:t>
          </a:r>
          <a:endParaRPr lang="en-US" dirty="0"/>
        </a:p>
      </dgm:t>
    </dgm:pt>
    <dgm:pt modelId="{48480BA9-A277-4C65-9CF2-624B09672877}" type="parTrans" cxnId="{8D19B2A5-D829-4A98-939F-833A84B62002}">
      <dgm:prSet/>
      <dgm:spPr/>
      <dgm:t>
        <a:bodyPr/>
        <a:lstStyle/>
        <a:p>
          <a:endParaRPr lang="en-US"/>
        </a:p>
      </dgm:t>
    </dgm:pt>
    <dgm:pt modelId="{977FB647-4F27-4565-AC01-BA7EDBB54C00}" type="sibTrans" cxnId="{8D19B2A5-D829-4A98-939F-833A84B62002}">
      <dgm:prSet/>
      <dgm:spPr/>
      <dgm:t>
        <a:bodyPr/>
        <a:lstStyle/>
        <a:p>
          <a:endParaRPr lang="en-US"/>
        </a:p>
      </dgm:t>
    </dgm:pt>
    <dgm:pt modelId="{FC740DAB-AB44-480A-BEA6-D4001D7FD1C0}">
      <dgm:prSet/>
      <dgm:spPr/>
      <dgm:t>
        <a:bodyPr/>
        <a:lstStyle/>
        <a:p>
          <a:pPr rtl="0"/>
          <a:r>
            <a:rPr lang="en-US" baseline="0" smtClean="0"/>
            <a:t>3)Whilst grasping the knees the fingers should be spread apart. (Ibid) </a:t>
          </a:r>
          <a:endParaRPr lang="en-US"/>
        </a:p>
      </dgm:t>
    </dgm:pt>
    <dgm:pt modelId="{7F6E704E-849A-462A-9697-1B0EF712C539}" type="parTrans" cxnId="{87DD6DA8-2FBA-4050-9CAC-3E766CB217F1}">
      <dgm:prSet/>
      <dgm:spPr/>
      <dgm:t>
        <a:bodyPr/>
        <a:lstStyle/>
        <a:p>
          <a:endParaRPr lang="en-US"/>
        </a:p>
      </dgm:t>
    </dgm:pt>
    <dgm:pt modelId="{11E74C64-6003-442F-9F49-708F6CA9CA8D}" type="sibTrans" cxnId="{87DD6DA8-2FBA-4050-9CAC-3E766CB217F1}">
      <dgm:prSet/>
      <dgm:spPr/>
      <dgm:t>
        <a:bodyPr/>
        <a:lstStyle/>
        <a:p>
          <a:endParaRPr lang="en-US"/>
        </a:p>
      </dgm:t>
    </dgm:pt>
    <dgm:pt modelId="{ED4304AF-642F-4C35-B0FF-13DB8DF04C56}">
      <dgm:prSet/>
      <dgm:spPr/>
      <dgm:t>
        <a:bodyPr/>
        <a:lstStyle/>
        <a:p>
          <a:pPr rtl="0"/>
          <a:r>
            <a:rPr lang="en-US" baseline="0" smtClean="0"/>
            <a:t>4)To keep the back straight. (Shami-Vol.l, pg. 365) </a:t>
          </a:r>
          <a:endParaRPr lang="en-US"/>
        </a:p>
      </dgm:t>
    </dgm:pt>
    <dgm:pt modelId="{94F3080D-BFF0-438F-B688-AEC4855EAD11}" type="parTrans" cxnId="{584EEBF4-355A-4DF2-ADF0-6CBEFEDE3B0D}">
      <dgm:prSet/>
      <dgm:spPr/>
      <dgm:t>
        <a:bodyPr/>
        <a:lstStyle/>
        <a:p>
          <a:endParaRPr lang="en-US"/>
        </a:p>
      </dgm:t>
    </dgm:pt>
    <dgm:pt modelId="{9C7DB2CA-B97A-4051-AD43-B2C502A05438}" type="sibTrans" cxnId="{584EEBF4-355A-4DF2-ADF0-6CBEFEDE3B0D}">
      <dgm:prSet/>
      <dgm:spPr/>
      <dgm:t>
        <a:bodyPr/>
        <a:lstStyle/>
        <a:p>
          <a:endParaRPr lang="en-US"/>
        </a:p>
      </dgm:t>
    </dgm:pt>
    <dgm:pt modelId="{9EA1641D-DBF9-4FE0-AC1E-1DE0FDAD6F5C}">
      <dgm:prSet/>
      <dgm:spPr/>
      <dgm:t>
        <a:bodyPr/>
        <a:lstStyle/>
        <a:p>
          <a:pPr rtl="0"/>
          <a:r>
            <a:rPr lang="en-US" baseline="0" smtClean="0"/>
            <a:t>5)To keep (the calf of the legs) straight i.e the section from the ankles to the knee.(Shami-Vol.l, pg. 365) </a:t>
          </a:r>
          <a:endParaRPr lang="en-US"/>
        </a:p>
      </dgm:t>
    </dgm:pt>
    <dgm:pt modelId="{9D4A9FEB-924B-4F3B-99D0-6605B2D76656}" type="parTrans" cxnId="{D3BAF64D-05CE-4185-8735-3C8E2E77B2B6}">
      <dgm:prSet/>
      <dgm:spPr/>
      <dgm:t>
        <a:bodyPr/>
        <a:lstStyle/>
        <a:p>
          <a:endParaRPr lang="en-US"/>
        </a:p>
      </dgm:t>
    </dgm:pt>
    <dgm:pt modelId="{854F4C74-958F-4DF4-85E6-E919AC3F3DD7}" type="sibTrans" cxnId="{D3BAF64D-05CE-4185-8735-3C8E2E77B2B6}">
      <dgm:prSet/>
      <dgm:spPr/>
      <dgm:t>
        <a:bodyPr/>
        <a:lstStyle/>
        <a:p>
          <a:endParaRPr lang="en-US"/>
        </a:p>
      </dgm:t>
    </dgm:pt>
    <dgm:pt modelId="{B8906DC2-CF42-4E13-ADAC-0F97A906FFB9}">
      <dgm:prSet/>
      <dgm:spPr/>
      <dgm:t>
        <a:bodyPr/>
        <a:lstStyle/>
        <a:p>
          <a:pPr rtl="0"/>
          <a:r>
            <a:rPr lang="en-US" baseline="0" smtClean="0"/>
            <a:t>6)To keep the head and the lower back in a straight line. (Shami-Vol.l, pg. 365) </a:t>
          </a:r>
          <a:endParaRPr lang="en-US"/>
        </a:p>
      </dgm:t>
    </dgm:pt>
    <dgm:pt modelId="{2EDBA5AE-82B9-47DA-B0E0-4D0012234E5B}" type="parTrans" cxnId="{4749AF97-51A9-454C-8EC2-672DD50248CC}">
      <dgm:prSet/>
      <dgm:spPr/>
      <dgm:t>
        <a:bodyPr/>
        <a:lstStyle/>
        <a:p>
          <a:endParaRPr lang="en-US"/>
        </a:p>
      </dgm:t>
    </dgm:pt>
    <dgm:pt modelId="{60AED444-07B2-49F7-83DF-4F4610F53C7F}" type="sibTrans" cxnId="{4749AF97-51A9-454C-8EC2-672DD50248CC}">
      <dgm:prSet/>
      <dgm:spPr/>
      <dgm:t>
        <a:bodyPr/>
        <a:lstStyle/>
        <a:p>
          <a:endParaRPr lang="en-US"/>
        </a:p>
      </dgm:t>
    </dgm:pt>
    <dgm:pt modelId="{95A94A1D-9D97-40F9-BA8A-1BB7A4992ED2}">
      <dgm:prSet/>
      <dgm:spPr/>
      <dgm:t>
        <a:bodyPr/>
        <a:lstStyle/>
        <a:p>
          <a:pPr rtl="0"/>
          <a:r>
            <a:rPr lang="en-US" baseline="0" smtClean="0"/>
            <a:t>7) To read </a:t>
          </a:r>
          <a:r>
            <a:rPr lang="ur-PK" baseline="0" smtClean="0"/>
            <a:t>سبحان ربی العظیم</a:t>
          </a:r>
          <a:r>
            <a:rPr lang="en-US" baseline="0" smtClean="0"/>
            <a:t> thrice in ruku</a:t>
          </a:r>
          <a:endParaRPr lang="en-US"/>
        </a:p>
      </dgm:t>
    </dgm:pt>
    <dgm:pt modelId="{AACAB08A-B3C1-424D-AEF4-262EB902BF72}" type="parTrans" cxnId="{5E7A8F29-ECD3-41CF-BE52-8C36B7B89D86}">
      <dgm:prSet/>
      <dgm:spPr/>
      <dgm:t>
        <a:bodyPr/>
        <a:lstStyle/>
        <a:p>
          <a:endParaRPr lang="en-US"/>
        </a:p>
      </dgm:t>
    </dgm:pt>
    <dgm:pt modelId="{4ADFAAAB-2007-4EE9-A27A-9413A575B044}" type="sibTrans" cxnId="{5E7A8F29-ECD3-41CF-BE52-8C36B7B89D86}">
      <dgm:prSet/>
      <dgm:spPr/>
      <dgm:t>
        <a:bodyPr/>
        <a:lstStyle/>
        <a:p>
          <a:endParaRPr lang="en-US"/>
        </a:p>
      </dgm:t>
    </dgm:pt>
    <dgm:pt modelId="{AEA75B21-9E06-4620-B3DF-EA42BDF7E2D2}">
      <dgm:prSet/>
      <dgm:spPr/>
      <dgm:t>
        <a:bodyPr/>
        <a:lstStyle/>
        <a:p>
          <a:pPr rtl="0"/>
          <a:r>
            <a:rPr lang="en-US" baseline="0" dirty="0" smtClean="0"/>
            <a:t>8)whilst getting up from </a:t>
          </a:r>
          <a:r>
            <a:rPr lang="en-US" baseline="0" dirty="0" err="1" smtClean="0"/>
            <a:t>ruku</a:t>
          </a:r>
          <a:r>
            <a:rPr lang="en-US" baseline="0" dirty="0" smtClean="0"/>
            <a:t> IMAM should say </a:t>
          </a:r>
          <a:r>
            <a:rPr lang="ur-PK" baseline="0" smtClean="0"/>
            <a:t>سمع</a:t>
          </a:r>
          <a:r>
            <a:rPr lang="ur-PK" baseline="0" dirty="0" smtClean="0"/>
            <a:t> اللہ لمن حمدہ</a:t>
          </a:r>
          <a:r>
            <a:rPr lang="en-US" baseline="0" dirty="0" smtClean="0"/>
            <a:t> in a loud voice, followers should say </a:t>
          </a:r>
          <a:r>
            <a:rPr lang="ur-PK" baseline="0" dirty="0" smtClean="0"/>
            <a:t>ربنا لک الحمد</a:t>
          </a:r>
          <a:r>
            <a:rPr lang="en-US" baseline="0" dirty="0" smtClean="0"/>
            <a:t>  in soft voice.</a:t>
          </a:r>
          <a:endParaRPr lang="en-US" dirty="0"/>
        </a:p>
      </dgm:t>
    </dgm:pt>
    <dgm:pt modelId="{FEA25C29-4B54-4702-ADFB-7FAC8B498120}" type="parTrans" cxnId="{48F97703-F848-4BB1-A13F-2F899546F139}">
      <dgm:prSet/>
      <dgm:spPr/>
      <dgm:t>
        <a:bodyPr/>
        <a:lstStyle/>
        <a:p>
          <a:endParaRPr lang="en-US"/>
        </a:p>
      </dgm:t>
    </dgm:pt>
    <dgm:pt modelId="{C0D78DD5-8742-4CDB-A40B-5A08D63A4485}" type="sibTrans" cxnId="{48F97703-F848-4BB1-A13F-2F899546F139}">
      <dgm:prSet/>
      <dgm:spPr/>
      <dgm:t>
        <a:bodyPr/>
        <a:lstStyle/>
        <a:p>
          <a:endParaRPr lang="en-US"/>
        </a:p>
      </dgm:t>
    </dgm:pt>
    <dgm:pt modelId="{69757B17-75BD-42E4-83E4-0AC243710071}" type="pres">
      <dgm:prSet presAssocID="{FF9AAB5C-547D-43DB-856A-4F680A54CCCE}" presName="Name0" presStyleCnt="0">
        <dgm:presLayoutVars>
          <dgm:dir/>
          <dgm:animLvl val="lvl"/>
          <dgm:resizeHandles val="exact"/>
        </dgm:presLayoutVars>
      </dgm:prSet>
      <dgm:spPr/>
    </dgm:pt>
    <dgm:pt modelId="{7BCD6082-32D5-405E-8979-FFA74B9A1044}" type="pres">
      <dgm:prSet presAssocID="{AEA75B21-9E06-4620-B3DF-EA42BDF7E2D2}" presName="boxAndChildren" presStyleCnt="0"/>
      <dgm:spPr/>
    </dgm:pt>
    <dgm:pt modelId="{EDB5CBBD-2816-474D-8237-EFAD0D89DFF0}" type="pres">
      <dgm:prSet presAssocID="{AEA75B21-9E06-4620-B3DF-EA42BDF7E2D2}" presName="parentTextBox" presStyleLbl="node1" presStyleIdx="0" presStyleCnt="8"/>
      <dgm:spPr/>
    </dgm:pt>
    <dgm:pt modelId="{CB9181DA-23EF-4701-B7C1-96B9D5893D72}" type="pres">
      <dgm:prSet presAssocID="{4ADFAAAB-2007-4EE9-A27A-9413A575B044}" presName="sp" presStyleCnt="0"/>
      <dgm:spPr/>
    </dgm:pt>
    <dgm:pt modelId="{B991011A-4A4E-432D-8246-1721399E1C17}" type="pres">
      <dgm:prSet presAssocID="{95A94A1D-9D97-40F9-BA8A-1BB7A4992ED2}" presName="arrowAndChildren" presStyleCnt="0"/>
      <dgm:spPr/>
    </dgm:pt>
    <dgm:pt modelId="{8C4882A8-FBF1-4831-8A18-5CC714E08F6D}" type="pres">
      <dgm:prSet presAssocID="{95A94A1D-9D97-40F9-BA8A-1BB7A4992ED2}" presName="parentTextArrow" presStyleLbl="node1" presStyleIdx="1" presStyleCnt="8"/>
      <dgm:spPr/>
    </dgm:pt>
    <dgm:pt modelId="{B8E621D1-DBA7-43E0-902A-E5E8413C0465}" type="pres">
      <dgm:prSet presAssocID="{60AED444-07B2-49F7-83DF-4F4610F53C7F}" presName="sp" presStyleCnt="0"/>
      <dgm:spPr/>
    </dgm:pt>
    <dgm:pt modelId="{782DE4F9-1547-4BD0-B579-FEE08DE1C435}" type="pres">
      <dgm:prSet presAssocID="{B8906DC2-CF42-4E13-ADAC-0F97A906FFB9}" presName="arrowAndChildren" presStyleCnt="0"/>
      <dgm:spPr/>
    </dgm:pt>
    <dgm:pt modelId="{3EBC4808-B791-411B-9F36-B91F1E9B7495}" type="pres">
      <dgm:prSet presAssocID="{B8906DC2-CF42-4E13-ADAC-0F97A906FFB9}" presName="parentTextArrow" presStyleLbl="node1" presStyleIdx="2" presStyleCnt="8"/>
      <dgm:spPr/>
    </dgm:pt>
    <dgm:pt modelId="{0FCFFCDD-5057-4A71-95D0-166D15C5595D}" type="pres">
      <dgm:prSet presAssocID="{854F4C74-958F-4DF4-85E6-E919AC3F3DD7}" presName="sp" presStyleCnt="0"/>
      <dgm:spPr/>
    </dgm:pt>
    <dgm:pt modelId="{4855C97A-D7B5-4AA0-BC9C-EE2A00B01DEB}" type="pres">
      <dgm:prSet presAssocID="{9EA1641D-DBF9-4FE0-AC1E-1DE0FDAD6F5C}" presName="arrowAndChildren" presStyleCnt="0"/>
      <dgm:spPr/>
    </dgm:pt>
    <dgm:pt modelId="{586BD437-68F6-4440-8223-4CEED297FC88}" type="pres">
      <dgm:prSet presAssocID="{9EA1641D-DBF9-4FE0-AC1E-1DE0FDAD6F5C}" presName="parentTextArrow" presStyleLbl="node1" presStyleIdx="3" presStyleCnt="8"/>
      <dgm:spPr/>
    </dgm:pt>
    <dgm:pt modelId="{83A8FFCE-94F7-4893-BF9B-8C97FB015E31}" type="pres">
      <dgm:prSet presAssocID="{9C7DB2CA-B97A-4051-AD43-B2C502A05438}" presName="sp" presStyleCnt="0"/>
      <dgm:spPr/>
    </dgm:pt>
    <dgm:pt modelId="{B8024E3A-01EE-412F-B61F-07FEB16462BC}" type="pres">
      <dgm:prSet presAssocID="{ED4304AF-642F-4C35-B0FF-13DB8DF04C56}" presName="arrowAndChildren" presStyleCnt="0"/>
      <dgm:spPr/>
    </dgm:pt>
    <dgm:pt modelId="{BF78B408-389D-468D-A15D-14F40E9A1586}" type="pres">
      <dgm:prSet presAssocID="{ED4304AF-642F-4C35-B0FF-13DB8DF04C56}" presName="parentTextArrow" presStyleLbl="node1" presStyleIdx="4" presStyleCnt="8"/>
      <dgm:spPr/>
    </dgm:pt>
    <dgm:pt modelId="{82553160-90D3-4DD3-AC3C-ED2CE9FB1313}" type="pres">
      <dgm:prSet presAssocID="{11E74C64-6003-442F-9F49-708F6CA9CA8D}" presName="sp" presStyleCnt="0"/>
      <dgm:spPr/>
    </dgm:pt>
    <dgm:pt modelId="{072A1D89-BD52-4D1A-8DCA-107EA07A116C}" type="pres">
      <dgm:prSet presAssocID="{FC740DAB-AB44-480A-BEA6-D4001D7FD1C0}" presName="arrowAndChildren" presStyleCnt="0"/>
      <dgm:spPr/>
    </dgm:pt>
    <dgm:pt modelId="{1C926858-E6CD-4968-9D7B-C2A453E1F0BE}" type="pres">
      <dgm:prSet presAssocID="{FC740DAB-AB44-480A-BEA6-D4001D7FD1C0}" presName="parentTextArrow" presStyleLbl="node1" presStyleIdx="5" presStyleCnt="8"/>
      <dgm:spPr/>
    </dgm:pt>
    <dgm:pt modelId="{BE0C59E5-E4FD-406A-AAB3-E2832AEEE626}" type="pres">
      <dgm:prSet presAssocID="{977FB647-4F27-4565-AC01-BA7EDBB54C00}" presName="sp" presStyleCnt="0"/>
      <dgm:spPr/>
    </dgm:pt>
    <dgm:pt modelId="{B0F1D9C5-3C3B-480D-AEB3-281567FDF9D5}" type="pres">
      <dgm:prSet presAssocID="{BF815814-7431-4CBC-A449-7E54E3210531}" presName="arrowAndChildren" presStyleCnt="0"/>
      <dgm:spPr/>
    </dgm:pt>
    <dgm:pt modelId="{03BBE9AF-9780-4908-9DE5-E5E57DE863D6}" type="pres">
      <dgm:prSet presAssocID="{BF815814-7431-4CBC-A449-7E54E3210531}" presName="parentTextArrow" presStyleLbl="node1" presStyleIdx="6" presStyleCnt="8"/>
      <dgm:spPr/>
    </dgm:pt>
    <dgm:pt modelId="{3216FD05-245C-4122-AFE9-EEA11062F002}" type="pres">
      <dgm:prSet presAssocID="{C49A2832-63F7-40AF-88C5-D1CC7E4F6266}" presName="sp" presStyleCnt="0"/>
      <dgm:spPr/>
    </dgm:pt>
    <dgm:pt modelId="{98D4C848-6F1F-4213-8AC0-9041C5A8E637}" type="pres">
      <dgm:prSet presAssocID="{41BD2B95-E05A-47A4-9F4D-B279F4B3A9A4}" presName="arrowAndChildren" presStyleCnt="0"/>
      <dgm:spPr/>
    </dgm:pt>
    <dgm:pt modelId="{75A9F316-2C70-4B98-A952-1B2F3BCCC63E}" type="pres">
      <dgm:prSet presAssocID="{41BD2B95-E05A-47A4-9F4D-B279F4B3A9A4}" presName="parentTextArrow" presStyleLbl="node1" presStyleIdx="7" presStyleCnt="8" custLinFactNeighborX="0" custLinFactNeighborY="6541"/>
      <dgm:spPr/>
    </dgm:pt>
  </dgm:ptLst>
  <dgm:cxnLst>
    <dgm:cxn modelId="{5E7A8F29-ECD3-41CF-BE52-8C36B7B89D86}" srcId="{FF9AAB5C-547D-43DB-856A-4F680A54CCCE}" destId="{95A94A1D-9D97-40F9-BA8A-1BB7A4992ED2}" srcOrd="6" destOrd="0" parTransId="{AACAB08A-B3C1-424D-AEF4-262EB902BF72}" sibTransId="{4ADFAAAB-2007-4EE9-A27A-9413A575B044}"/>
    <dgm:cxn modelId="{48F97703-F848-4BB1-A13F-2F899546F139}" srcId="{FF9AAB5C-547D-43DB-856A-4F680A54CCCE}" destId="{AEA75B21-9E06-4620-B3DF-EA42BDF7E2D2}" srcOrd="7" destOrd="0" parTransId="{FEA25C29-4B54-4702-ADFB-7FAC8B498120}" sibTransId="{C0D78DD5-8742-4CDB-A40B-5A08D63A4485}"/>
    <dgm:cxn modelId="{0832BD5E-D158-4944-999A-31DF5A4A1CBA}" type="presOf" srcId="{41BD2B95-E05A-47A4-9F4D-B279F4B3A9A4}" destId="{75A9F316-2C70-4B98-A952-1B2F3BCCC63E}" srcOrd="0" destOrd="0" presId="urn:microsoft.com/office/officeart/2005/8/layout/process4"/>
    <dgm:cxn modelId="{CFC112B4-55DE-4713-9215-DB0108E787C0}" srcId="{FF9AAB5C-547D-43DB-856A-4F680A54CCCE}" destId="{41BD2B95-E05A-47A4-9F4D-B279F4B3A9A4}" srcOrd="0" destOrd="0" parTransId="{4F0C672A-8977-4D16-95F2-2AFD3E2E4AD4}" sibTransId="{C49A2832-63F7-40AF-88C5-D1CC7E4F6266}"/>
    <dgm:cxn modelId="{4749AF97-51A9-454C-8EC2-672DD50248CC}" srcId="{FF9AAB5C-547D-43DB-856A-4F680A54CCCE}" destId="{B8906DC2-CF42-4E13-ADAC-0F97A906FFB9}" srcOrd="5" destOrd="0" parTransId="{2EDBA5AE-82B9-47DA-B0E0-4D0012234E5B}" sibTransId="{60AED444-07B2-49F7-83DF-4F4610F53C7F}"/>
    <dgm:cxn modelId="{7154FFB7-9B5D-4288-8FAB-4A68AB4A4EF0}" type="presOf" srcId="{BF815814-7431-4CBC-A449-7E54E3210531}" destId="{03BBE9AF-9780-4908-9DE5-E5E57DE863D6}" srcOrd="0" destOrd="0" presId="urn:microsoft.com/office/officeart/2005/8/layout/process4"/>
    <dgm:cxn modelId="{38C036B1-50E3-469F-A671-5A0DE4B39E87}" type="presOf" srcId="{FF9AAB5C-547D-43DB-856A-4F680A54CCCE}" destId="{69757B17-75BD-42E4-83E4-0AC243710071}" srcOrd="0" destOrd="0" presId="urn:microsoft.com/office/officeart/2005/8/layout/process4"/>
    <dgm:cxn modelId="{220F989B-4585-4B75-9435-3A262C85B3AC}" type="presOf" srcId="{9EA1641D-DBF9-4FE0-AC1E-1DE0FDAD6F5C}" destId="{586BD437-68F6-4440-8223-4CEED297FC88}" srcOrd="0" destOrd="0" presId="urn:microsoft.com/office/officeart/2005/8/layout/process4"/>
    <dgm:cxn modelId="{0A30114F-BBBC-4646-B78B-E162BA01FFAE}" type="presOf" srcId="{95A94A1D-9D97-40F9-BA8A-1BB7A4992ED2}" destId="{8C4882A8-FBF1-4831-8A18-5CC714E08F6D}" srcOrd="0" destOrd="0" presId="urn:microsoft.com/office/officeart/2005/8/layout/process4"/>
    <dgm:cxn modelId="{584EEBF4-355A-4DF2-ADF0-6CBEFEDE3B0D}" srcId="{FF9AAB5C-547D-43DB-856A-4F680A54CCCE}" destId="{ED4304AF-642F-4C35-B0FF-13DB8DF04C56}" srcOrd="3" destOrd="0" parTransId="{94F3080D-BFF0-438F-B688-AEC4855EAD11}" sibTransId="{9C7DB2CA-B97A-4051-AD43-B2C502A05438}"/>
    <dgm:cxn modelId="{3F6FB572-9815-41C5-9318-B26DCB349716}" type="presOf" srcId="{ED4304AF-642F-4C35-B0FF-13DB8DF04C56}" destId="{BF78B408-389D-468D-A15D-14F40E9A1586}" srcOrd="0" destOrd="0" presId="urn:microsoft.com/office/officeart/2005/8/layout/process4"/>
    <dgm:cxn modelId="{87DD6DA8-2FBA-4050-9CAC-3E766CB217F1}" srcId="{FF9AAB5C-547D-43DB-856A-4F680A54CCCE}" destId="{FC740DAB-AB44-480A-BEA6-D4001D7FD1C0}" srcOrd="2" destOrd="0" parTransId="{7F6E704E-849A-462A-9697-1B0EF712C539}" sibTransId="{11E74C64-6003-442F-9F49-708F6CA9CA8D}"/>
    <dgm:cxn modelId="{8D19B2A5-D829-4A98-939F-833A84B62002}" srcId="{FF9AAB5C-547D-43DB-856A-4F680A54CCCE}" destId="{BF815814-7431-4CBC-A449-7E54E3210531}" srcOrd="1" destOrd="0" parTransId="{48480BA9-A277-4C65-9CF2-624B09672877}" sibTransId="{977FB647-4F27-4565-AC01-BA7EDBB54C00}"/>
    <dgm:cxn modelId="{D3BAF64D-05CE-4185-8735-3C8E2E77B2B6}" srcId="{FF9AAB5C-547D-43DB-856A-4F680A54CCCE}" destId="{9EA1641D-DBF9-4FE0-AC1E-1DE0FDAD6F5C}" srcOrd="4" destOrd="0" parTransId="{9D4A9FEB-924B-4F3B-99D0-6605B2D76656}" sibTransId="{854F4C74-958F-4DF4-85E6-E919AC3F3DD7}"/>
    <dgm:cxn modelId="{40874B16-9422-42AF-BED3-C64BD0C9CE51}" type="presOf" srcId="{AEA75B21-9E06-4620-B3DF-EA42BDF7E2D2}" destId="{EDB5CBBD-2816-474D-8237-EFAD0D89DFF0}" srcOrd="0" destOrd="0" presId="urn:microsoft.com/office/officeart/2005/8/layout/process4"/>
    <dgm:cxn modelId="{07B52FF2-4E75-4319-BF68-609EBFF11E4E}" type="presOf" srcId="{FC740DAB-AB44-480A-BEA6-D4001D7FD1C0}" destId="{1C926858-E6CD-4968-9D7B-C2A453E1F0BE}" srcOrd="0" destOrd="0" presId="urn:microsoft.com/office/officeart/2005/8/layout/process4"/>
    <dgm:cxn modelId="{A4C73AB6-1801-48A2-B90B-EE2C25A33428}" type="presOf" srcId="{B8906DC2-CF42-4E13-ADAC-0F97A906FFB9}" destId="{3EBC4808-B791-411B-9F36-B91F1E9B7495}" srcOrd="0" destOrd="0" presId="urn:microsoft.com/office/officeart/2005/8/layout/process4"/>
    <dgm:cxn modelId="{5AAF321C-5D42-4660-A82A-79E26CF0E7BE}" type="presParOf" srcId="{69757B17-75BD-42E4-83E4-0AC243710071}" destId="{7BCD6082-32D5-405E-8979-FFA74B9A1044}" srcOrd="0" destOrd="0" presId="urn:microsoft.com/office/officeart/2005/8/layout/process4"/>
    <dgm:cxn modelId="{1EED5CDF-8AE4-4B8A-A89B-A2D8E2BB92E3}" type="presParOf" srcId="{7BCD6082-32D5-405E-8979-FFA74B9A1044}" destId="{EDB5CBBD-2816-474D-8237-EFAD0D89DFF0}" srcOrd="0" destOrd="0" presId="urn:microsoft.com/office/officeart/2005/8/layout/process4"/>
    <dgm:cxn modelId="{BFD0ED32-4935-4D28-B9B7-6C39F05C289F}" type="presParOf" srcId="{69757B17-75BD-42E4-83E4-0AC243710071}" destId="{CB9181DA-23EF-4701-B7C1-96B9D5893D72}" srcOrd="1" destOrd="0" presId="urn:microsoft.com/office/officeart/2005/8/layout/process4"/>
    <dgm:cxn modelId="{09FCFD44-4B9A-4D53-BC52-7D45B94DFE93}" type="presParOf" srcId="{69757B17-75BD-42E4-83E4-0AC243710071}" destId="{B991011A-4A4E-432D-8246-1721399E1C17}" srcOrd="2" destOrd="0" presId="urn:microsoft.com/office/officeart/2005/8/layout/process4"/>
    <dgm:cxn modelId="{D43DF170-A4DF-41B2-8AF7-E6AB261B8799}" type="presParOf" srcId="{B991011A-4A4E-432D-8246-1721399E1C17}" destId="{8C4882A8-FBF1-4831-8A18-5CC714E08F6D}" srcOrd="0" destOrd="0" presId="urn:microsoft.com/office/officeart/2005/8/layout/process4"/>
    <dgm:cxn modelId="{D5786E5D-EFFF-43AA-BDCB-094DC5C9EA12}" type="presParOf" srcId="{69757B17-75BD-42E4-83E4-0AC243710071}" destId="{B8E621D1-DBA7-43E0-902A-E5E8413C0465}" srcOrd="3" destOrd="0" presId="urn:microsoft.com/office/officeart/2005/8/layout/process4"/>
    <dgm:cxn modelId="{CDC69B1F-C663-41F2-8E12-9FA53E81A33D}" type="presParOf" srcId="{69757B17-75BD-42E4-83E4-0AC243710071}" destId="{782DE4F9-1547-4BD0-B579-FEE08DE1C435}" srcOrd="4" destOrd="0" presId="urn:microsoft.com/office/officeart/2005/8/layout/process4"/>
    <dgm:cxn modelId="{8FC06F99-C884-42FE-A01D-E201C57E06F2}" type="presParOf" srcId="{782DE4F9-1547-4BD0-B579-FEE08DE1C435}" destId="{3EBC4808-B791-411B-9F36-B91F1E9B7495}" srcOrd="0" destOrd="0" presId="urn:microsoft.com/office/officeart/2005/8/layout/process4"/>
    <dgm:cxn modelId="{C7E24927-3DF4-4AC6-A6FC-DE7FE5B1BCFF}" type="presParOf" srcId="{69757B17-75BD-42E4-83E4-0AC243710071}" destId="{0FCFFCDD-5057-4A71-95D0-166D15C5595D}" srcOrd="5" destOrd="0" presId="urn:microsoft.com/office/officeart/2005/8/layout/process4"/>
    <dgm:cxn modelId="{B6684E2C-E3B4-40FE-A507-BDC0EC32052E}" type="presParOf" srcId="{69757B17-75BD-42E4-83E4-0AC243710071}" destId="{4855C97A-D7B5-4AA0-BC9C-EE2A00B01DEB}" srcOrd="6" destOrd="0" presId="urn:microsoft.com/office/officeart/2005/8/layout/process4"/>
    <dgm:cxn modelId="{06A94070-A3AB-47DB-A8D9-A87318356EC3}" type="presParOf" srcId="{4855C97A-D7B5-4AA0-BC9C-EE2A00B01DEB}" destId="{586BD437-68F6-4440-8223-4CEED297FC88}" srcOrd="0" destOrd="0" presId="urn:microsoft.com/office/officeart/2005/8/layout/process4"/>
    <dgm:cxn modelId="{1C27DB24-8B65-456E-9AEE-3231B87782E3}" type="presParOf" srcId="{69757B17-75BD-42E4-83E4-0AC243710071}" destId="{83A8FFCE-94F7-4893-BF9B-8C97FB015E31}" srcOrd="7" destOrd="0" presId="urn:microsoft.com/office/officeart/2005/8/layout/process4"/>
    <dgm:cxn modelId="{502DC05A-70BB-416C-BB25-69392576FCE7}" type="presParOf" srcId="{69757B17-75BD-42E4-83E4-0AC243710071}" destId="{B8024E3A-01EE-412F-B61F-07FEB16462BC}" srcOrd="8" destOrd="0" presId="urn:microsoft.com/office/officeart/2005/8/layout/process4"/>
    <dgm:cxn modelId="{08ED6AB6-DD7A-4565-B353-77E909E9A4CC}" type="presParOf" srcId="{B8024E3A-01EE-412F-B61F-07FEB16462BC}" destId="{BF78B408-389D-468D-A15D-14F40E9A1586}" srcOrd="0" destOrd="0" presId="urn:microsoft.com/office/officeart/2005/8/layout/process4"/>
    <dgm:cxn modelId="{A7B3A093-AD1E-454D-98C6-D751F9E17903}" type="presParOf" srcId="{69757B17-75BD-42E4-83E4-0AC243710071}" destId="{82553160-90D3-4DD3-AC3C-ED2CE9FB1313}" srcOrd="9" destOrd="0" presId="urn:microsoft.com/office/officeart/2005/8/layout/process4"/>
    <dgm:cxn modelId="{3306A202-0756-4A9F-82A2-271861AD5903}" type="presParOf" srcId="{69757B17-75BD-42E4-83E4-0AC243710071}" destId="{072A1D89-BD52-4D1A-8DCA-107EA07A116C}" srcOrd="10" destOrd="0" presId="urn:microsoft.com/office/officeart/2005/8/layout/process4"/>
    <dgm:cxn modelId="{233996D3-1759-4D59-B3AA-7DD0B516DE67}" type="presParOf" srcId="{072A1D89-BD52-4D1A-8DCA-107EA07A116C}" destId="{1C926858-E6CD-4968-9D7B-C2A453E1F0BE}" srcOrd="0" destOrd="0" presId="urn:microsoft.com/office/officeart/2005/8/layout/process4"/>
    <dgm:cxn modelId="{6AEE5886-0B18-47C3-BF28-1E2D99016E14}" type="presParOf" srcId="{69757B17-75BD-42E4-83E4-0AC243710071}" destId="{BE0C59E5-E4FD-406A-AAB3-E2832AEEE626}" srcOrd="11" destOrd="0" presId="urn:microsoft.com/office/officeart/2005/8/layout/process4"/>
    <dgm:cxn modelId="{25912199-FC57-4F96-9602-B7853F5997C7}" type="presParOf" srcId="{69757B17-75BD-42E4-83E4-0AC243710071}" destId="{B0F1D9C5-3C3B-480D-AEB3-281567FDF9D5}" srcOrd="12" destOrd="0" presId="urn:microsoft.com/office/officeart/2005/8/layout/process4"/>
    <dgm:cxn modelId="{3811F803-9850-4109-89F4-F7E2D1363614}" type="presParOf" srcId="{B0F1D9C5-3C3B-480D-AEB3-281567FDF9D5}" destId="{03BBE9AF-9780-4908-9DE5-E5E57DE863D6}" srcOrd="0" destOrd="0" presId="urn:microsoft.com/office/officeart/2005/8/layout/process4"/>
    <dgm:cxn modelId="{B08314F7-D054-48AF-B173-7F3A43002001}" type="presParOf" srcId="{69757B17-75BD-42E4-83E4-0AC243710071}" destId="{3216FD05-245C-4122-AFE9-EEA11062F002}" srcOrd="13" destOrd="0" presId="urn:microsoft.com/office/officeart/2005/8/layout/process4"/>
    <dgm:cxn modelId="{7B178138-A616-43F7-8572-D0CBC832A1A5}" type="presParOf" srcId="{69757B17-75BD-42E4-83E4-0AC243710071}" destId="{98D4C848-6F1F-4213-8AC0-9041C5A8E637}" srcOrd="14" destOrd="0" presId="urn:microsoft.com/office/officeart/2005/8/layout/process4"/>
    <dgm:cxn modelId="{73CB8356-721C-4110-ABEA-5C3121EC505D}" type="presParOf" srcId="{98D4C848-6F1F-4213-8AC0-9041C5A8E637}" destId="{75A9F316-2C70-4B98-A952-1B2F3BCCC63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1B1F0-2B8B-42EB-A9D7-9C4211518613}">
      <dsp:nvSpPr>
        <dsp:cNvPr id="0" name=""/>
        <dsp:cNvSpPr/>
      </dsp:nvSpPr>
      <dsp:spPr>
        <a:xfrm>
          <a:off x="0" y="56941"/>
          <a:ext cx="9601200" cy="593190"/>
        </a:xfrm>
        <a:prstGeom prst="roundRect">
          <a:avLst/>
        </a:prstGeom>
        <a:solidFill>
          <a:schemeClr val="lt1"/>
        </a:solidFill>
        <a:ln w="34925" cap="flat" cmpd="sng" algn="in">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baseline="0" dirty="0" smtClean="0"/>
            <a:t>Concept of worship</a:t>
          </a:r>
          <a:endParaRPr lang="en-US" sz="2600" kern="1200" dirty="0"/>
        </a:p>
      </dsp:txBody>
      <dsp:txXfrm>
        <a:off x="28957" y="85898"/>
        <a:ext cx="9543286" cy="535276"/>
      </dsp:txXfrm>
    </dsp:sp>
    <dsp:sp modelId="{8A140D18-0917-4519-AF4E-D39AA3FC69FB}">
      <dsp:nvSpPr>
        <dsp:cNvPr id="0" name=""/>
        <dsp:cNvSpPr/>
      </dsp:nvSpPr>
      <dsp:spPr>
        <a:xfrm>
          <a:off x="0" y="725011"/>
          <a:ext cx="9601200" cy="593190"/>
        </a:xfrm>
        <a:prstGeom prst="roundRect">
          <a:avLst/>
        </a:prstGeom>
        <a:solidFill>
          <a:schemeClr val="lt1"/>
        </a:solidFill>
        <a:ln w="34925" cap="flat" cmpd="sng" algn="in">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baseline="0" dirty="0" smtClean="0"/>
            <a:t>Kinds of Slavery</a:t>
          </a:r>
          <a:endParaRPr lang="en-US" sz="2600" kern="1200" dirty="0"/>
        </a:p>
      </dsp:txBody>
      <dsp:txXfrm>
        <a:off x="28957" y="753968"/>
        <a:ext cx="9543286" cy="535276"/>
      </dsp:txXfrm>
    </dsp:sp>
    <dsp:sp modelId="{B5CC91F0-014C-4E37-91D8-AC6078B012CE}">
      <dsp:nvSpPr>
        <dsp:cNvPr id="0" name=""/>
        <dsp:cNvSpPr/>
      </dsp:nvSpPr>
      <dsp:spPr>
        <a:xfrm>
          <a:off x="0" y="1393081"/>
          <a:ext cx="9601200" cy="593190"/>
        </a:xfrm>
        <a:prstGeom prst="roundRect">
          <a:avLst/>
        </a:prstGeom>
        <a:solidFill>
          <a:schemeClr val="lt1"/>
        </a:solidFill>
        <a:ln w="34925" cap="flat" cmpd="sng" algn="in">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baseline="0" dirty="0" smtClean="0"/>
            <a:t>Kinds of worship</a:t>
          </a:r>
          <a:endParaRPr lang="en-US" sz="2600" kern="1200" dirty="0"/>
        </a:p>
      </dsp:txBody>
      <dsp:txXfrm>
        <a:off x="28957" y="1422038"/>
        <a:ext cx="9543286" cy="535276"/>
      </dsp:txXfrm>
    </dsp:sp>
    <dsp:sp modelId="{194B8DD9-BD76-462E-8E70-25CBFB355560}">
      <dsp:nvSpPr>
        <dsp:cNvPr id="0" name=""/>
        <dsp:cNvSpPr/>
      </dsp:nvSpPr>
      <dsp:spPr>
        <a:xfrm>
          <a:off x="0" y="2061151"/>
          <a:ext cx="9601200" cy="593190"/>
        </a:xfrm>
        <a:prstGeom prst="roundRect">
          <a:avLst/>
        </a:prstGeom>
        <a:solidFill>
          <a:schemeClr val="lt1"/>
        </a:solidFill>
        <a:ln w="34925" cap="flat" cmpd="sng" algn="in">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baseline="0" smtClean="0"/>
            <a:t>Direct Worship</a:t>
          </a:r>
          <a:endParaRPr lang="en-US" sz="2600" kern="1200"/>
        </a:p>
      </dsp:txBody>
      <dsp:txXfrm>
        <a:off x="28957" y="2090108"/>
        <a:ext cx="9543286" cy="535276"/>
      </dsp:txXfrm>
    </dsp:sp>
    <dsp:sp modelId="{D22E70D2-F14F-4980-B46E-C07ABA0D07A1}">
      <dsp:nvSpPr>
        <dsp:cNvPr id="0" name=""/>
        <dsp:cNvSpPr/>
      </dsp:nvSpPr>
      <dsp:spPr>
        <a:xfrm>
          <a:off x="0" y="2729221"/>
          <a:ext cx="9601200" cy="593190"/>
        </a:xfrm>
        <a:prstGeom prst="roundRect">
          <a:avLst/>
        </a:prstGeom>
        <a:solidFill>
          <a:schemeClr val="lt1"/>
        </a:solidFill>
        <a:ln w="34925" cap="flat" cmpd="sng" algn="in">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baseline="0" smtClean="0"/>
            <a:t>Indirect Worship</a:t>
          </a:r>
          <a:endParaRPr lang="en-US" sz="2600" kern="1200"/>
        </a:p>
      </dsp:txBody>
      <dsp:txXfrm>
        <a:off x="28957" y="2758178"/>
        <a:ext cx="9543286" cy="535276"/>
      </dsp:txXfrm>
    </dsp:sp>
    <dsp:sp modelId="{D636F1A6-42E5-4C41-B967-8A72EB095243}">
      <dsp:nvSpPr>
        <dsp:cNvPr id="0" name=""/>
        <dsp:cNvSpPr/>
      </dsp:nvSpPr>
      <dsp:spPr>
        <a:xfrm>
          <a:off x="0" y="3397291"/>
          <a:ext cx="9601200" cy="593190"/>
        </a:xfrm>
        <a:prstGeom prst="roundRect">
          <a:avLst/>
        </a:prstGeom>
        <a:solidFill>
          <a:schemeClr val="lt1"/>
        </a:solidFill>
        <a:ln w="34925" cap="flat" cmpd="sng" algn="in">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n-US" sz="2600" kern="1200" baseline="0" smtClean="0"/>
            <a:t>As- Salah </a:t>
          </a:r>
          <a:endParaRPr lang="en-US" sz="2600" kern="1200"/>
        </a:p>
      </dsp:txBody>
      <dsp:txXfrm>
        <a:off x="28957" y="3426248"/>
        <a:ext cx="9543286" cy="5352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D6031-BD41-491F-8017-7332B8E2EAD0}">
      <dsp:nvSpPr>
        <dsp:cNvPr id="0" name=""/>
        <dsp:cNvSpPr/>
      </dsp:nvSpPr>
      <dsp:spPr>
        <a:xfrm>
          <a:off x="2146811" y="948743"/>
          <a:ext cx="471607" cy="91440"/>
        </a:xfrm>
        <a:custGeom>
          <a:avLst/>
          <a:gdLst/>
          <a:ahLst/>
          <a:cxnLst/>
          <a:rect l="0" t="0" r="0" b="0"/>
          <a:pathLst>
            <a:path>
              <a:moveTo>
                <a:pt x="0" y="45720"/>
              </a:moveTo>
              <a:lnTo>
                <a:pt x="471607" y="45720"/>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70060" y="991998"/>
        <a:ext cx="25110" cy="4930"/>
      </dsp:txXfrm>
    </dsp:sp>
    <dsp:sp modelId="{06175761-DDAC-4404-AF83-CE6A648C2916}">
      <dsp:nvSpPr>
        <dsp:cNvPr id="0" name=""/>
        <dsp:cNvSpPr/>
      </dsp:nvSpPr>
      <dsp:spPr>
        <a:xfrm>
          <a:off x="6910" y="351953"/>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1)To say the Takbeer while going into Sajdah</a:t>
          </a:r>
          <a:r>
            <a:rPr lang="en-US" sz="1300" kern="1200" baseline="0" dirty="0" smtClean="0"/>
            <a:t>.</a:t>
          </a:r>
          <a:endParaRPr lang="en-US" sz="1300" kern="1200" dirty="0"/>
        </a:p>
      </dsp:txBody>
      <dsp:txXfrm>
        <a:off x="6910" y="351953"/>
        <a:ext cx="2141701" cy="1285020"/>
      </dsp:txXfrm>
    </dsp:sp>
    <dsp:sp modelId="{C7DF24CD-D08C-48C5-95FD-A5092E069083}">
      <dsp:nvSpPr>
        <dsp:cNvPr id="0" name=""/>
        <dsp:cNvSpPr/>
      </dsp:nvSpPr>
      <dsp:spPr>
        <a:xfrm>
          <a:off x="4790720" y="948743"/>
          <a:ext cx="452375" cy="91440"/>
        </a:xfrm>
        <a:custGeom>
          <a:avLst/>
          <a:gdLst/>
          <a:ahLst/>
          <a:cxnLst/>
          <a:rect l="0" t="0" r="0" b="0"/>
          <a:pathLst>
            <a:path>
              <a:moveTo>
                <a:pt x="0" y="45720"/>
              </a:moveTo>
              <a:lnTo>
                <a:pt x="452375" y="45720"/>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04833" y="991998"/>
        <a:ext cx="24148" cy="4930"/>
      </dsp:txXfrm>
    </dsp:sp>
    <dsp:sp modelId="{C1024647-3F29-4823-B976-2D771706C149}">
      <dsp:nvSpPr>
        <dsp:cNvPr id="0" name=""/>
        <dsp:cNvSpPr/>
      </dsp:nvSpPr>
      <dsp:spPr>
        <a:xfrm>
          <a:off x="2650819" y="351953"/>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2) Thereafter to place both the hands on the ground.  </a:t>
          </a:r>
          <a:endParaRPr lang="en-US" sz="1600" kern="1200" dirty="0"/>
        </a:p>
      </dsp:txBody>
      <dsp:txXfrm>
        <a:off x="2650819" y="351953"/>
        <a:ext cx="2141701" cy="1285020"/>
      </dsp:txXfrm>
    </dsp:sp>
    <dsp:sp modelId="{D9F191F0-AA98-4D10-9136-17DE75D1373D}">
      <dsp:nvSpPr>
        <dsp:cNvPr id="0" name=""/>
        <dsp:cNvSpPr/>
      </dsp:nvSpPr>
      <dsp:spPr>
        <a:xfrm>
          <a:off x="7415396" y="948743"/>
          <a:ext cx="461991" cy="91440"/>
        </a:xfrm>
        <a:custGeom>
          <a:avLst/>
          <a:gdLst/>
          <a:ahLst/>
          <a:cxnLst/>
          <a:rect l="0" t="0" r="0" b="0"/>
          <a:pathLst>
            <a:path>
              <a:moveTo>
                <a:pt x="0" y="45720"/>
              </a:moveTo>
              <a:lnTo>
                <a:pt x="461991" y="45720"/>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34077" y="991998"/>
        <a:ext cx="24629" cy="4930"/>
      </dsp:txXfrm>
    </dsp:sp>
    <dsp:sp modelId="{45B8B9D7-96E2-46B1-B4DF-48935047212A}">
      <dsp:nvSpPr>
        <dsp:cNvPr id="0" name=""/>
        <dsp:cNvSpPr/>
      </dsp:nvSpPr>
      <dsp:spPr>
        <a:xfrm>
          <a:off x="5275495" y="351953"/>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3)To place both knees on the ground first </a:t>
          </a:r>
          <a:endParaRPr lang="en-US" sz="1600" kern="1200" dirty="0"/>
        </a:p>
      </dsp:txBody>
      <dsp:txXfrm>
        <a:off x="5275495" y="351953"/>
        <a:ext cx="2141701" cy="1285020"/>
      </dsp:txXfrm>
    </dsp:sp>
    <dsp:sp modelId="{6208C35C-F7D6-4BB6-A22D-EA783DEFE29C}">
      <dsp:nvSpPr>
        <dsp:cNvPr id="0" name=""/>
        <dsp:cNvSpPr/>
      </dsp:nvSpPr>
      <dsp:spPr>
        <a:xfrm>
          <a:off x="1077761" y="1635173"/>
          <a:ext cx="7902877" cy="461991"/>
        </a:xfrm>
        <a:custGeom>
          <a:avLst/>
          <a:gdLst/>
          <a:ahLst/>
          <a:cxnLst/>
          <a:rect l="0" t="0" r="0" b="0"/>
          <a:pathLst>
            <a:path>
              <a:moveTo>
                <a:pt x="7902877" y="0"/>
              </a:moveTo>
              <a:lnTo>
                <a:pt x="7902877" y="248095"/>
              </a:lnTo>
              <a:lnTo>
                <a:pt x="0" y="248095"/>
              </a:lnTo>
              <a:lnTo>
                <a:pt x="0" y="461991"/>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31244" y="1863704"/>
        <a:ext cx="395910" cy="4930"/>
      </dsp:txXfrm>
    </dsp:sp>
    <dsp:sp modelId="{D83C7643-8C9E-4DBB-9657-659977678F66}">
      <dsp:nvSpPr>
        <dsp:cNvPr id="0" name=""/>
        <dsp:cNvSpPr/>
      </dsp:nvSpPr>
      <dsp:spPr>
        <a:xfrm>
          <a:off x="7909788" y="351953"/>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4) To place the nose on the ground. </a:t>
          </a:r>
          <a:endParaRPr lang="en-US" sz="1600" kern="1200" dirty="0"/>
        </a:p>
      </dsp:txBody>
      <dsp:txXfrm>
        <a:off x="7909788" y="351953"/>
        <a:ext cx="2141701" cy="1285020"/>
      </dsp:txXfrm>
    </dsp:sp>
    <dsp:sp modelId="{FE80766F-2036-4AE9-92D6-D08A6FCA863D}">
      <dsp:nvSpPr>
        <dsp:cNvPr id="0" name=""/>
        <dsp:cNvSpPr/>
      </dsp:nvSpPr>
      <dsp:spPr>
        <a:xfrm>
          <a:off x="2146811" y="2726355"/>
          <a:ext cx="461991" cy="91440"/>
        </a:xfrm>
        <a:custGeom>
          <a:avLst/>
          <a:gdLst/>
          <a:ahLst/>
          <a:cxnLst/>
          <a:rect l="0" t="0" r="0" b="0"/>
          <a:pathLst>
            <a:path>
              <a:moveTo>
                <a:pt x="0" y="45720"/>
              </a:moveTo>
              <a:lnTo>
                <a:pt x="461991" y="45720"/>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65492" y="2769610"/>
        <a:ext cx="24629" cy="4930"/>
      </dsp:txXfrm>
    </dsp:sp>
    <dsp:sp modelId="{E4E54607-A871-40D8-BA4D-EE0E0D59C0A2}">
      <dsp:nvSpPr>
        <dsp:cNvPr id="0" name=""/>
        <dsp:cNvSpPr/>
      </dsp:nvSpPr>
      <dsp:spPr>
        <a:xfrm>
          <a:off x="6910" y="2129565"/>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5. Lastly to place the forehead on the ground</a:t>
          </a:r>
          <a:endParaRPr lang="en-US" sz="1600" kern="1200" dirty="0"/>
        </a:p>
      </dsp:txBody>
      <dsp:txXfrm>
        <a:off x="6910" y="2129565"/>
        <a:ext cx="2141701" cy="1285020"/>
      </dsp:txXfrm>
    </dsp:sp>
    <dsp:sp modelId="{ACF21529-EDF3-4491-8AC8-D9B83498161C}">
      <dsp:nvSpPr>
        <dsp:cNvPr id="0" name=""/>
        <dsp:cNvSpPr/>
      </dsp:nvSpPr>
      <dsp:spPr>
        <a:xfrm>
          <a:off x="4781104" y="2726355"/>
          <a:ext cx="461991" cy="91440"/>
        </a:xfrm>
        <a:custGeom>
          <a:avLst/>
          <a:gdLst/>
          <a:ahLst/>
          <a:cxnLst/>
          <a:rect l="0" t="0" r="0" b="0"/>
          <a:pathLst>
            <a:path>
              <a:moveTo>
                <a:pt x="0" y="45720"/>
              </a:moveTo>
              <a:lnTo>
                <a:pt x="461991" y="45720"/>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99785" y="2769610"/>
        <a:ext cx="24629" cy="4930"/>
      </dsp:txXfrm>
    </dsp:sp>
    <dsp:sp modelId="{0536B8A3-1E15-4096-805A-EF9F0E6B156E}">
      <dsp:nvSpPr>
        <dsp:cNvPr id="0" name=""/>
        <dsp:cNvSpPr/>
      </dsp:nvSpPr>
      <dsp:spPr>
        <a:xfrm>
          <a:off x="2641203" y="2129565"/>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6. The head should be placed between the two hands on the ground. </a:t>
          </a:r>
          <a:endParaRPr lang="en-US" sz="1600" kern="1200" dirty="0"/>
        </a:p>
      </dsp:txBody>
      <dsp:txXfrm>
        <a:off x="2641203" y="2129565"/>
        <a:ext cx="2141701" cy="1285020"/>
      </dsp:txXfrm>
    </dsp:sp>
    <dsp:sp modelId="{B8E0DFC5-BCE5-453C-ACB4-5C36BAA9E6B2}">
      <dsp:nvSpPr>
        <dsp:cNvPr id="0" name=""/>
        <dsp:cNvSpPr/>
      </dsp:nvSpPr>
      <dsp:spPr>
        <a:xfrm>
          <a:off x="7415396" y="2726355"/>
          <a:ext cx="461991" cy="91440"/>
        </a:xfrm>
        <a:custGeom>
          <a:avLst/>
          <a:gdLst/>
          <a:ahLst/>
          <a:cxnLst/>
          <a:rect l="0" t="0" r="0" b="0"/>
          <a:pathLst>
            <a:path>
              <a:moveTo>
                <a:pt x="0" y="45720"/>
              </a:moveTo>
              <a:lnTo>
                <a:pt x="461991" y="45720"/>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34077" y="2769610"/>
        <a:ext cx="24629" cy="4930"/>
      </dsp:txXfrm>
    </dsp:sp>
    <dsp:sp modelId="{0EF07CDD-E8AE-498F-B825-6C1A19C0CA6C}">
      <dsp:nvSpPr>
        <dsp:cNvPr id="0" name=""/>
        <dsp:cNvSpPr/>
      </dsp:nvSpPr>
      <dsp:spPr>
        <a:xfrm>
          <a:off x="5275495" y="2129565"/>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7) To keep a gap between the stomach (abdomen) and the thighs. The arms should not touch the sides of the body. </a:t>
          </a:r>
          <a:endParaRPr lang="en-US" sz="1600" kern="1200" dirty="0"/>
        </a:p>
      </dsp:txBody>
      <dsp:txXfrm>
        <a:off x="5275495" y="2129565"/>
        <a:ext cx="2141701" cy="1285020"/>
      </dsp:txXfrm>
    </dsp:sp>
    <dsp:sp modelId="{E36DD546-4C6D-4224-9283-DE9EB8FBBF1A}">
      <dsp:nvSpPr>
        <dsp:cNvPr id="0" name=""/>
        <dsp:cNvSpPr/>
      </dsp:nvSpPr>
      <dsp:spPr>
        <a:xfrm>
          <a:off x="1077761" y="3412785"/>
          <a:ext cx="7902877" cy="461991"/>
        </a:xfrm>
        <a:custGeom>
          <a:avLst/>
          <a:gdLst/>
          <a:ahLst/>
          <a:cxnLst/>
          <a:rect l="0" t="0" r="0" b="0"/>
          <a:pathLst>
            <a:path>
              <a:moveTo>
                <a:pt x="7902877" y="0"/>
              </a:moveTo>
              <a:lnTo>
                <a:pt x="7902877" y="248095"/>
              </a:lnTo>
              <a:lnTo>
                <a:pt x="0" y="248095"/>
              </a:lnTo>
              <a:lnTo>
                <a:pt x="0" y="461991"/>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31244" y="3641316"/>
        <a:ext cx="395910" cy="4930"/>
      </dsp:txXfrm>
    </dsp:sp>
    <dsp:sp modelId="{98D68D5E-F701-42DF-BF92-250713E98614}">
      <dsp:nvSpPr>
        <dsp:cNvPr id="0" name=""/>
        <dsp:cNvSpPr/>
      </dsp:nvSpPr>
      <dsp:spPr>
        <a:xfrm>
          <a:off x="7909788" y="2129565"/>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8)  The elbows should be kept off the ground (i.e. raised). </a:t>
          </a:r>
          <a:endParaRPr lang="en-US" sz="1600" kern="1200" dirty="0"/>
        </a:p>
      </dsp:txBody>
      <dsp:txXfrm>
        <a:off x="7909788" y="2129565"/>
        <a:ext cx="2141701" cy="1285020"/>
      </dsp:txXfrm>
    </dsp:sp>
    <dsp:sp modelId="{B856DC7B-5E92-4C23-A90C-CFB60482380F}">
      <dsp:nvSpPr>
        <dsp:cNvPr id="0" name=""/>
        <dsp:cNvSpPr/>
      </dsp:nvSpPr>
      <dsp:spPr>
        <a:xfrm>
          <a:off x="2146811" y="4503967"/>
          <a:ext cx="461991" cy="91440"/>
        </a:xfrm>
        <a:custGeom>
          <a:avLst/>
          <a:gdLst/>
          <a:ahLst/>
          <a:cxnLst/>
          <a:rect l="0" t="0" r="0" b="0"/>
          <a:pathLst>
            <a:path>
              <a:moveTo>
                <a:pt x="0" y="45720"/>
              </a:moveTo>
              <a:lnTo>
                <a:pt x="461991" y="45720"/>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365492" y="4547222"/>
        <a:ext cx="24629" cy="4930"/>
      </dsp:txXfrm>
    </dsp:sp>
    <dsp:sp modelId="{FD15D6BD-72C7-4CC0-9D97-FBEA4EFE4B3C}">
      <dsp:nvSpPr>
        <dsp:cNvPr id="0" name=""/>
        <dsp:cNvSpPr/>
      </dsp:nvSpPr>
      <dsp:spPr>
        <a:xfrm>
          <a:off x="6910" y="3907177"/>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rtl="0">
            <a:lnSpc>
              <a:spcPct val="90000"/>
            </a:lnSpc>
            <a:spcBef>
              <a:spcPct val="0"/>
            </a:spcBef>
            <a:spcAft>
              <a:spcPct val="35000"/>
            </a:spcAft>
          </a:pPr>
          <a:r>
            <a:rPr lang="en-US" sz="1300" kern="1200" baseline="0" dirty="0" smtClean="0"/>
            <a:t>9</a:t>
          </a:r>
          <a:r>
            <a:rPr lang="en-US" sz="1600" kern="1200" baseline="0" dirty="0" smtClean="0"/>
            <a:t>) To recite </a:t>
          </a:r>
          <a:r>
            <a:rPr lang="ur-PK" sz="1600" kern="1200" baseline="0" dirty="0" smtClean="0"/>
            <a:t>سبحان ربی الالی</a:t>
          </a:r>
          <a:r>
            <a:rPr lang="en-US" sz="1600" kern="1200" baseline="0" dirty="0" smtClean="0"/>
            <a:t> at least thrice in Sajdah</a:t>
          </a:r>
          <a:endParaRPr lang="en-US" sz="1600" kern="1200" dirty="0"/>
        </a:p>
      </dsp:txBody>
      <dsp:txXfrm>
        <a:off x="6910" y="3907177"/>
        <a:ext cx="2141701" cy="1285020"/>
      </dsp:txXfrm>
    </dsp:sp>
    <dsp:sp modelId="{420B821C-3558-4EAB-9DAA-14148B50A996}">
      <dsp:nvSpPr>
        <dsp:cNvPr id="0" name=""/>
        <dsp:cNvSpPr/>
      </dsp:nvSpPr>
      <dsp:spPr>
        <a:xfrm>
          <a:off x="4781104" y="4503967"/>
          <a:ext cx="461991" cy="91440"/>
        </a:xfrm>
        <a:custGeom>
          <a:avLst/>
          <a:gdLst/>
          <a:ahLst/>
          <a:cxnLst/>
          <a:rect l="0" t="0" r="0" b="0"/>
          <a:pathLst>
            <a:path>
              <a:moveTo>
                <a:pt x="0" y="45720"/>
              </a:moveTo>
              <a:lnTo>
                <a:pt x="461991" y="45720"/>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999785" y="4547222"/>
        <a:ext cx="24629" cy="4930"/>
      </dsp:txXfrm>
    </dsp:sp>
    <dsp:sp modelId="{B2C872DB-1C1A-44B4-A470-82F98395E45E}">
      <dsp:nvSpPr>
        <dsp:cNvPr id="0" name=""/>
        <dsp:cNvSpPr/>
      </dsp:nvSpPr>
      <dsp:spPr>
        <a:xfrm>
          <a:off x="2641203" y="3907177"/>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10) To recite Takbeer whilst getting up from Sajdah </a:t>
          </a:r>
          <a:endParaRPr lang="en-US" sz="1600" kern="1200" dirty="0"/>
        </a:p>
      </dsp:txBody>
      <dsp:txXfrm>
        <a:off x="2641203" y="3907177"/>
        <a:ext cx="2141701" cy="1285020"/>
      </dsp:txXfrm>
    </dsp:sp>
    <dsp:sp modelId="{3C1AF6CD-53B4-4615-A66B-7EA077B9A147}">
      <dsp:nvSpPr>
        <dsp:cNvPr id="0" name=""/>
        <dsp:cNvSpPr/>
      </dsp:nvSpPr>
      <dsp:spPr>
        <a:xfrm>
          <a:off x="7415396" y="4503967"/>
          <a:ext cx="461991" cy="91440"/>
        </a:xfrm>
        <a:custGeom>
          <a:avLst/>
          <a:gdLst/>
          <a:ahLst/>
          <a:cxnLst/>
          <a:rect l="0" t="0" r="0" b="0"/>
          <a:pathLst>
            <a:path>
              <a:moveTo>
                <a:pt x="0" y="45720"/>
              </a:moveTo>
              <a:lnTo>
                <a:pt x="461991" y="45720"/>
              </a:lnTo>
            </a:path>
          </a:pathLst>
        </a:custGeom>
        <a:noFill/>
        <a:ln w="6350" cap="flat" cmpd="sng" algn="in">
          <a:solidFill>
            <a:schemeClr val="dk1">
              <a:hueOff val="0"/>
              <a:satOff val="0"/>
              <a:lumOff val="0"/>
              <a:alphaOff val="0"/>
            </a:schemeClr>
          </a:solidFill>
          <a:prstDash val="solid"/>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634077" y="4547222"/>
        <a:ext cx="24629" cy="4930"/>
      </dsp:txXfrm>
    </dsp:sp>
    <dsp:sp modelId="{E08A84A5-4C77-4D35-A0F6-472E3C908D2E}">
      <dsp:nvSpPr>
        <dsp:cNvPr id="0" name=""/>
        <dsp:cNvSpPr/>
      </dsp:nvSpPr>
      <dsp:spPr>
        <a:xfrm>
          <a:off x="5275495" y="3907177"/>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endParaRPr lang="en-US" sz="1600" kern="1200" baseline="0" dirty="0" smtClean="0"/>
        </a:p>
        <a:p>
          <a:pPr lvl="0" algn="ctr" defTabSz="711200" rtl="0">
            <a:lnSpc>
              <a:spcPct val="90000"/>
            </a:lnSpc>
            <a:spcBef>
              <a:spcPct val="0"/>
            </a:spcBef>
            <a:spcAft>
              <a:spcPct val="35000"/>
            </a:spcAft>
          </a:pPr>
          <a:r>
            <a:rPr lang="en-US" sz="1600" kern="1200" baseline="0" dirty="0" smtClean="0"/>
            <a:t>11</a:t>
          </a:r>
          <a:r>
            <a:rPr lang="en-US" sz="1400" kern="1200" baseline="0" dirty="0" smtClean="0"/>
            <a:t>)  When getting up from Sajdah, first the forehead, then the nose, then the hands and lastly the </a:t>
          </a:r>
          <a:r>
            <a:rPr lang="en-US" sz="1400" kern="1200" baseline="0" dirty="0" smtClean="0"/>
            <a:t>knees should be raised</a:t>
          </a:r>
          <a:r>
            <a:rPr lang="en-US" sz="1200" kern="1200" baseline="0" dirty="0" smtClean="0"/>
            <a:t>. </a:t>
          </a:r>
          <a:endParaRPr lang="en-US" sz="1200" kern="1200" baseline="0" dirty="0" smtClean="0"/>
        </a:p>
        <a:p>
          <a:pPr lvl="0" algn="ctr" defTabSz="711200" rtl="0">
            <a:lnSpc>
              <a:spcPct val="90000"/>
            </a:lnSpc>
            <a:spcBef>
              <a:spcPct val="0"/>
            </a:spcBef>
            <a:spcAft>
              <a:spcPct val="35000"/>
            </a:spcAft>
          </a:pPr>
          <a:r>
            <a:rPr lang="en-US" sz="1200" kern="1200" baseline="0" dirty="0" smtClean="0"/>
            <a:t> </a:t>
          </a:r>
          <a:endParaRPr lang="en-US" sz="1200" kern="1200" dirty="0"/>
        </a:p>
      </dsp:txBody>
      <dsp:txXfrm>
        <a:off x="5275495" y="3907177"/>
        <a:ext cx="2141701" cy="1285020"/>
      </dsp:txXfrm>
    </dsp:sp>
    <dsp:sp modelId="{00A2B74A-69DA-4C3F-8B0F-48C1CD65DF4F}">
      <dsp:nvSpPr>
        <dsp:cNvPr id="0" name=""/>
        <dsp:cNvSpPr/>
      </dsp:nvSpPr>
      <dsp:spPr>
        <a:xfrm>
          <a:off x="7909788" y="3907177"/>
          <a:ext cx="2141701" cy="1285020"/>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rtl="0">
            <a:lnSpc>
              <a:spcPct val="90000"/>
            </a:lnSpc>
            <a:spcBef>
              <a:spcPct val="0"/>
            </a:spcBef>
            <a:spcAft>
              <a:spcPct val="35000"/>
            </a:spcAft>
          </a:pPr>
          <a:r>
            <a:rPr lang="en-US" sz="1600" kern="1200" baseline="0" dirty="0" smtClean="0"/>
            <a:t>12) One should pause and sit with ease between the two </a:t>
          </a:r>
          <a:r>
            <a:rPr lang="en-US" sz="1600" kern="1200" baseline="0" dirty="0" err="1" smtClean="0"/>
            <a:t>Sajdahs</a:t>
          </a:r>
          <a:endParaRPr lang="en-US" sz="1600" kern="1200" dirty="0"/>
        </a:p>
      </dsp:txBody>
      <dsp:txXfrm>
        <a:off x="7909788" y="3907177"/>
        <a:ext cx="2141701" cy="12850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4352D-BA85-4F24-B3AE-523BECD4CCB7}">
      <dsp:nvSpPr>
        <dsp:cNvPr id="0" name=""/>
        <dsp:cNvSpPr/>
      </dsp:nvSpPr>
      <dsp:spPr>
        <a:xfrm>
          <a:off x="743055" y="3101"/>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1)To keep the right foot upright whilst sitting in Qa'dah and to place the left foot flat on the ground.</a:t>
          </a:r>
          <a:endParaRPr lang="en-US" sz="1600" kern="1200" dirty="0"/>
        </a:p>
      </dsp:txBody>
      <dsp:txXfrm>
        <a:off x="743055" y="3101"/>
        <a:ext cx="2101000" cy="1260600"/>
      </dsp:txXfrm>
    </dsp:sp>
    <dsp:sp modelId="{E71FDD0B-067E-437C-8A20-220A0CE00FC4}">
      <dsp:nvSpPr>
        <dsp:cNvPr id="0" name=""/>
        <dsp:cNvSpPr/>
      </dsp:nvSpPr>
      <dsp:spPr>
        <a:xfrm>
          <a:off x="3054156" y="3101"/>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2)  To place both hands on the thighs.</a:t>
          </a:r>
          <a:endParaRPr lang="en-US" sz="1600" kern="1200" dirty="0"/>
        </a:p>
      </dsp:txBody>
      <dsp:txXfrm>
        <a:off x="3054156" y="3101"/>
        <a:ext cx="2101000" cy="1260600"/>
      </dsp:txXfrm>
    </dsp:sp>
    <dsp:sp modelId="{D883FC4F-7D40-4657-B73F-108088E400D3}">
      <dsp:nvSpPr>
        <dsp:cNvPr id="0" name=""/>
        <dsp:cNvSpPr/>
      </dsp:nvSpPr>
      <dsp:spPr>
        <a:xfrm>
          <a:off x="5365256" y="3101"/>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baseline="0" dirty="0" smtClean="0"/>
            <a:t>3</a:t>
          </a:r>
          <a:r>
            <a:rPr lang="en-US" sz="1600" kern="1200" baseline="0" dirty="0" smtClean="0"/>
            <a:t>) To raise the index finger in </a:t>
          </a:r>
          <a:r>
            <a:rPr lang="en-US" sz="1600" kern="1200" baseline="0" dirty="0" err="1" smtClean="0"/>
            <a:t>Tashahhud</a:t>
          </a:r>
          <a:r>
            <a:rPr lang="en-US" sz="1600" kern="1200" baseline="0" dirty="0" smtClean="0"/>
            <a:t> whilst reciting </a:t>
          </a:r>
          <a:endParaRPr lang="en-US" sz="1200" kern="1200" dirty="0"/>
        </a:p>
      </dsp:txBody>
      <dsp:txXfrm>
        <a:off x="5365256" y="3101"/>
        <a:ext cx="2101000" cy="1260600"/>
      </dsp:txXfrm>
    </dsp:sp>
    <dsp:sp modelId="{0DE3252B-83F3-4D51-AD0D-8D5B3F415A28}">
      <dsp:nvSpPr>
        <dsp:cNvPr id="0" name=""/>
        <dsp:cNvSpPr/>
      </dsp:nvSpPr>
      <dsp:spPr>
        <a:xfrm>
          <a:off x="7676357" y="3101"/>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4) To recite Durood Sharief in the final Qa'dah</a:t>
          </a:r>
          <a:r>
            <a:rPr lang="en-US" sz="1200" kern="1200" baseline="0" dirty="0" smtClean="0"/>
            <a:t>.</a:t>
          </a:r>
          <a:endParaRPr lang="en-US" sz="1200" kern="1200" dirty="0"/>
        </a:p>
      </dsp:txBody>
      <dsp:txXfrm>
        <a:off x="7676357" y="3101"/>
        <a:ext cx="2101000" cy="1260600"/>
      </dsp:txXfrm>
    </dsp:sp>
    <dsp:sp modelId="{CF2AF309-ECC8-42FC-BC0C-D7FBAC7A682B}">
      <dsp:nvSpPr>
        <dsp:cNvPr id="0" name=""/>
        <dsp:cNvSpPr/>
      </dsp:nvSpPr>
      <dsp:spPr>
        <a:xfrm>
          <a:off x="743055" y="1473801"/>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5) After Durood Sharief recite a Dua which is similar to those which appear in the Qur'an or Hadith. </a:t>
          </a:r>
          <a:endParaRPr lang="en-US" sz="1600" kern="1200" dirty="0"/>
        </a:p>
      </dsp:txBody>
      <dsp:txXfrm>
        <a:off x="743055" y="1473801"/>
        <a:ext cx="2101000" cy="1260600"/>
      </dsp:txXfrm>
    </dsp:sp>
    <dsp:sp modelId="{52645A98-C955-4715-9BC1-390E222AAF47}">
      <dsp:nvSpPr>
        <dsp:cNvPr id="0" name=""/>
        <dsp:cNvSpPr/>
      </dsp:nvSpPr>
      <dsp:spPr>
        <a:xfrm>
          <a:off x="3054156" y="1473801"/>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6) To say Salaam on both sides upon completion of Salaah. </a:t>
          </a:r>
          <a:endParaRPr lang="en-US" sz="1600" kern="1200" dirty="0"/>
        </a:p>
      </dsp:txBody>
      <dsp:txXfrm>
        <a:off x="3054156" y="1473801"/>
        <a:ext cx="2101000" cy="1260600"/>
      </dsp:txXfrm>
    </dsp:sp>
    <dsp:sp modelId="{50E31146-79F1-4A27-AFA2-3CAA68240AC7}">
      <dsp:nvSpPr>
        <dsp:cNvPr id="0" name=""/>
        <dsp:cNvSpPr/>
      </dsp:nvSpPr>
      <dsp:spPr>
        <a:xfrm>
          <a:off x="5365256" y="1473801"/>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7) To begin Salaam from the right side.</a:t>
          </a:r>
          <a:endParaRPr lang="en-US" sz="1600" kern="1200" dirty="0"/>
        </a:p>
      </dsp:txBody>
      <dsp:txXfrm>
        <a:off x="5365256" y="1473801"/>
        <a:ext cx="2101000" cy="1260600"/>
      </dsp:txXfrm>
    </dsp:sp>
    <dsp:sp modelId="{B8FE53EC-3484-495B-A83B-0AAB0688D53F}">
      <dsp:nvSpPr>
        <dsp:cNvPr id="0" name=""/>
        <dsp:cNvSpPr/>
      </dsp:nvSpPr>
      <dsp:spPr>
        <a:xfrm>
          <a:off x="7676357" y="1473801"/>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8) The Imaam whilst saying Salaam should make Niyyat (intention) for the Muqtadees (followers), angels and the pious Jinns.</a:t>
          </a:r>
          <a:endParaRPr lang="en-US" sz="1600" kern="1200" dirty="0"/>
        </a:p>
      </dsp:txBody>
      <dsp:txXfrm>
        <a:off x="7676357" y="1473801"/>
        <a:ext cx="2101000" cy="1260600"/>
      </dsp:txXfrm>
    </dsp:sp>
    <dsp:sp modelId="{3B438A91-F8A6-4231-9B8E-28A18FA5561F}">
      <dsp:nvSpPr>
        <dsp:cNvPr id="0" name=""/>
        <dsp:cNvSpPr/>
      </dsp:nvSpPr>
      <dsp:spPr>
        <a:xfrm>
          <a:off x="743055" y="2944502"/>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baseline="0" dirty="0" smtClean="0"/>
            <a:t>9) The Muqtadee whilst saying Salaam, should make Niyyat for the Imaam, angels, pious Jinns and all the followers on his right and left side</a:t>
          </a:r>
          <a:r>
            <a:rPr lang="en-US" sz="1600" kern="1200" baseline="0" dirty="0" smtClean="0"/>
            <a:t>.</a:t>
          </a:r>
          <a:endParaRPr lang="en-US" sz="1600" kern="1200" dirty="0"/>
        </a:p>
      </dsp:txBody>
      <dsp:txXfrm>
        <a:off x="743055" y="2944502"/>
        <a:ext cx="2101000" cy="1260600"/>
      </dsp:txXfrm>
    </dsp:sp>
    <dsp:sp modelId="{89D7816A-9133-495B-8EA6-26CC0290962A}">
      <dsp:nvSpPr>
        <dsp:cNvPr id="0" name=""/>
        <dsp:cNvSpPr/>
      </dsp:nvSpPr>
      <dsp:spPr>
        <a:xfrm>
          <a:off x="3054156" y="2944502"/>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10) The Munfarid (a person performing his Salaah on his own) should make Niyyat for the angels only.</a:t>
          </a:r>
          <a:endParaRPr lang="en-US" sz="1600" kern="1200" dirty="0"/>
        </a:p>
      </dsp:txBody>
      <dsp:txXfrm>
        <a:off x="3054156" y="2944502"/>
        <a:ext cx="2101000" cy="1260600"/>
      </dsp:txXfrm>
    </dsp:sp>
    <dsp:sp modelId="{0FB44C05-E707-47B2-9AB7-D935A010B0CA}">
      <dsp:nvSpPr>
        <dsp:cNvPr id="0" name=""/>
        <dsp:cNvSpPr/>
      </dsp:nvSpPr>
      <dsp:spPr>
        <a:xfrm>
          <a:off x="5365256" y="2944502"/>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11) The second Salaam should be said in a lower tone than the first Salaam. </a:t>
          </a:r>
          <a:endParaRPr lang="en-US" sz="1600" kern="1200" dirty="0"/>
        </a:p>
      </dsp:txBody>
      <dsp:txXfrm>
        <a:off x="5365256" y="2944502"/>
        <a:ext cx="2101000" cy="1260600"/>
      </dsp:txXfrm>
    </dsp:sp>
    <dsp:sp modelId="{55B0E5C8-04A6-4EAB-B6AE-6602C8047D77}">
      <dsp:nvSpPr>
        <dsp:cNvPr id="0" name=""/>
        <dsp:cNvSpPr/>
      </dsp:nvSpPr>
      <dsp:spPr>
        <a:xfrm>
          <a:off x="7676357" y="2944502"/>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12) The Masbooq (a person who has joined the Imaam late) should wait for the Imaam to end his </a:t>
          </a:r>
          <a:endParaRPr lang="en-US" sz="1600" kern="1200" dirty="0"/>
        </a:p>
      </dsp:txBody>
      <dsp:txXfrm>
        <a:off x="7676357" y="2944502"/>
        <a:ext cx="2101000" cy="1260600"/>
      </dsp:txXfrm>
    </dsp:sp>
    <dsp:sp modelId="{471066B5-17CA-433F-8674-F4A02D7CE00C}">
      <dsp:nvSpPr>
        <dsp:cNvPr id="0" name=""/>
        <dsp:cNvSpPr/>
      </dsp:nvSpPr>
      <dsp:spPr>
        <a:xfrm>
          <a:off x="4209706" y="4415202"/>
          <a:ext cx="2101000" cy="1260600"/>
        </a:xfrm>
        <a:prstGeom prst="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baseline="0" dirty="0" smtClean="0"/>
            <a:t>13) Salaat before getting up to complete his missed Rakaats. </a:t>
          </a:r>
          <a:endParaRPr lang="en-US" sz="1600" kern="1200" dirty="0"/>
        </a:p>
      </dsp:txBody>
      <dsp:txXfrm>
        <a:off x="4209706" y="4415202"/>
        <a:ext cx="2101000" cy="1260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DA929-FD57-4561-B645-71D376B0A2A3}">
      <dsp:nvSpPr>
        <dsp:cNvPr id="0" name=""/>
        <dsp:cNvSpPr/>
      </dsp:nvSpPr>
      <dsp:spPr>
        <a:xfrm>
          <a:off x="2450808" y="322925"/>
          <a:ext cx="4700905" cy="4382189"/>
        </a:xfrm>
        <a:prstGeom prst="pie">
          <a:avLst>
            <a:gd name="adj1" fmla="val 16200000"/>
            <a:gd name="adj2" fmla="val 2052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baseline="0" smtClean="0"/>
            <a:t>Recognizing the Lord ALLAH</a:t>
          </a:r>
          <a:endParaRPr lang="en-US" sz="2000" kern="1200"/>
        </a:p>
      </dsp:txBody>
      <dsp:txXfrm>
        <a:off x="4903113" y="1059550"/>
        <a:ext cx="1511005" cy="939040"/>
      </dsp:txXfrm>
    </dsp:sp>
    <dsp:sp modelId="{B442153F-284E-4604-ABB2-72A2D2BFFA7D}">
      <dsp:nvSpPr>
        <dsp:cNvPr id="0" name=""/>
        <dsp:cNvSpPr/>
      </dsp:nvSpPr>
      <dsp:spPr>
        <a:xfrm>
          <a:off x="2647727" y="439783"/>
          <a:ext cx="4382189" cy="4382189"/>
        </a:xfrm>
        <a:prstGeom prst="pie">
          <a:avLst>
            <a:gd name="adj1" fmla="val 20520000"/>
            <a:gd name="adj2" fmla="val 324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baseline="0" smtClean="0"/>
            <a:t>Submission as a slave to the Lord</a:t>
          </a:r>
          <a:endParaRPr lang="en-US" sz="2000" kern="1200"/>
        </a:p>
      </dsp:txBody>
      <dsp:txXfrm>
        <a:off x="5470066" y="2442027"/>
        <a:ext cx="1304223" cy="1043378"/>
      </dsp:txXfrm>
    </dsp:sp>
    <dsp:sp modelId="{06DA6E08-A1DC-4A59-BF7C-F209E2A32BB8}">
      <dsp:nvSpPr>
        <dsp:cNvPr id="0" name=""/>
        <dsp:cNvSpPr/>
      </dsp:nvSpPr>
      <dsp:spPr>
        <a:xfrm>
          <a:off x="2548607" y="511777"/>
          <a:ext cx="4382189" cy="4382189"/>
        </a:xfrm>
        <a:prstGeom prst="pie">
          <a:avLst>
            <a:gd name="adj1" fmla="val 3240000"/>
            <a:gd name="adj2" fmla="val 756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baseline="0" smtClean="0"/>
            <a:t>Respect &amp; reverence for the Lord</a:t>
          </a:r>
          <a:endParaRPr lang="en-US" sz="2000" kern="1200"/>
        </a:p>
      </dsp:txBody>
      <dsp:txXfrm>
        <a:off x="4113674" y="3589743"/>
        <a:ext cx="1252054" cy="1147716"/>
      </dsp:txXfrm>
    </dsp:sp>
    <dsp:sp modelId="{4A108659-0B13-4935-B921-9E849506AA63}">
      <dsp:nvSpPr>
        <dsp:cNvPr id="0" name=""/>
        <dsp:cNvSpPr/>
      </dsp:nvSpPr>
      <dsp:spPr>
        <a:xfrm>
          <a:off x="2449486" y="439783"/>
          <a:ext cx="4382189" cy="4382189"/>
        </a:xfrm>
        <a:prstGeom prst="pie">
          <a:avLst>
            <a:gd name="adj1" fmla="val 7560000"/>
            <a:gd name="adj2" fmla="val 1188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baseline="0" smtClean="0"/>
            <a:t>Obedience to the Lord</a:t>
          </a:r>
          <a:endParaRPr lang="en-US" sz="2000" kern="1200"/>
        </a:p>
      </dsp:txBody>
      <dsp:txXfrm>
        <a:off x="2705113" y="2442027"/>
        <a:ext cx="1304223" cy="1043378"/>
      </dsp:txXfrm>
    </dsp:sp>
    <dsp:sp modelId="{A134E313-71AA-45EC-9A1A-80E7B60FC4A9}">
      <dsp:nvSpPr>
        <dsp:cNvPr id="0" name=""/>
        <dsp:cNvSpPr/>
      </dsp:nvSpPr>
      <dsp:spPr>
        <a:xfrm>
          <a:off x="2487047" y="322925"/>
          <a:ext cx="4382189" cy="4382189"/>
        </a:xfrm>
        <a:prstGeom prst="pie">
          <a:avLst>
            <a:gd name="adj1" fmla="val 11880000"/>
            <a:gd name="adj2" fmla="val 162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baseline="0" smtClean="0"/>
            <a:t>Fidelity to the Lord</a:t>
          </a:r>
          <a:endParaRPr lang="en-US" sz="2000" kern="1200"/>
        </a:p>
      </dsp:txBody>
      <dsp:txXfrm>
        <a:off x="3174634" y="1059550"/>
        <a:ext cx="1408560" cy="939040"/>
      </dsp:txXfrm>
    </dsp:sp>
    <dsp:sp modelId="{07035645-8934-446C-A5DD-186746228F65}">
      <dsp:nvSpPr>
        <dsp:cNvPr id="0" name=""/>
        <dsp:cNvSpPr/>
      </dsp:nvSpPr>
      <dsp:spPr>
        <a:xfrm>
          <a:off x="2337372" y="51647"/>
          <a:ext cx="4924746" cy="4924746"/>
        </a:xfrm>
        <a:prstGeom prst="circularArrow">
          <a:avLst>
            <a:gd name="adj1" fmla="val 5085"/>
            <a:gd name="adj2" fmla="val 327528"/>
            <a:gd name="adj3" fmla="val 20192361"/>
            <a:gd name="adj4" fmla="val 16200324"/>
            <a:gd name="adj5" fmla="val 5932"/>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D9D63D0C-5A86-44A0-ADAE-2B5324CF4B9A}">
      <dsp:nvSpPr>
        <dsp:cNvPr id="0" name=""/>
        <dsp:cNvSpPr/>
      </dsp:nvSpPr>
      <dsp:spPr>
        <a:xfrm>
          <a:off x="2376752" y="168467"/>
          <a:ext cx="4924746" cy="4924746"/>
        </a:xfrm>
        <a:prstGeom prst="circularArrow">
          <a:avLst>
            <a:gd name="adj1" fmla="val 5085"/>
            <a:gd name="adj2" fmla="val 327528"/>
            <a:gd name="adj3" fmla="val 2912753"/>
            <a:gd name="adj4" fmla="val 20519953"/>
            <a:gd name="adj5" fmla="val 5932"/>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7055DD47-E6F9-475D-8DB2-5AFDE12905FB}">
      <dsp:nvSpPr>
        <dsp:cNvPr id="0" name=""/>
        <dsp:cNvSpPr/>
      </dsp:nvSpPr>
      <dsp:spPr>
        <a:xfrm>
          <a:off x="2277328" y="240680"/>
          <a:ext cx="4924746" cy="4924746"/>
        </a:xfrm>
        <a:prstGeom prst="circularArrow">
          <a:avLst>
            <a:gd name="adj1" fmla="val 5085"/>
            <a:gd name="adj2" fmla="val 327528"/>
            <a:gd name="adj3" fmla="val 7232777"/>
            <a:gd name="adj4" fmla="val 3239695"/>
            <a:gd name="adj5" fmla="val 5932"/>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C0C370BE-DAD4-4B38-B737-37915E1A2516}">
      <dsp:nvSpPr>
        <dsp:cNvPr id="0" name=""/>
        <dsp:cNvSpPr/>
      </dsp:nvSpPr>
      <dsp:spPr>
        <a:xfrm>
          <a:off x="2177904" y="168467"/>
          <a:ext cx="4924746" cy="4924746"/>
        </a:xfrm>
        <a:prstGeom prst="circularArrow">
          <a:avLst>
            <a:gd name="adj1" fmla="val 5085"/>
            <a:gd name="adj2" fmla="val 327528"/>
            <a:gd name="adj3" fmla="val 11552519"/>
            <a:gd name="adj4" fmla="val 7559718"/>
            <a:gd name="adj5" fmla="val 5932"/>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2BA9908-E310-45EA-9709-AA09219A7EF9}">
      <dsp:nvSpPr>
        <dsp:cNvPr id="0" name=""/>
        <dsp:cNvSpPr/>
      </dsp:nvSpPr>
      <dsp:spPr>
        <a:xfrm>
          <a:off x="2215975" y="51647"/>
          <a:ext cx="4924746" cy="4924746"/>
        </a:xfrm>
        <a:prstGeom prst="circularArrow">
          <a:avLst>
            <a:gd name="adj1" fmla="val 5085"/>
            <a:gd name="adj2" fmla="val 327528"/>
            <a:gd name="adj3" fmla="val 15872148"/>
            <a:gd name="adj4" fmla="val 11880111"/>
            <a:gd name="adj5" fmla="val 5932"/>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6EB5E-C4A6-43D1-B9FD-2CDC1C01C68E}">
      <dsp:nvSpPr>
        <dsp:cNvPr id="0" name=""/>
        <dsp:cNvSpPr/>
      </dsp:nvSpPr>
      <dsp:spPr>
        <a:xfrm>
          <a:off x="0" y="1120490"/>
          <a:ext cx="2700337" cy="17147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1FD01-ACF9-4A6F-B9C4-4FFAB835FEE9}">
      <dsp:nvSpPr>
        <dsp:cNvPr id="0" name=""/>
        <dsp:cNvSpPr/>
      </dsp:nvSpPr>
      <dsp:spPr>
        <a:xfrm>
          <a:off x="300037" y="1405526"/>
          <a:ext cx="2700337" cy="171471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ur-PK" sz="2900" kern="1200" baseline="0" dirty="0" smtClean="0">
              <a:latin typeface="Jameel Noori Nastaleeq" panose="02000503000000020004" pitchFamily="2" charset="-78"/>
              <a:cs typeface="Jameel Noori Nastaleeq" panose="02000503000000020004" pitchFamily="2" charset="-78"/>
            </a:rPr>
            <a:t>فرض</a:t>
          </a:r>
          <a:r>
            <a:rPr lang="en-US" sz="2900" kern="1200" baseline="0" dirty="0" smtClean="0"/>
            <a:t>Compulsory acts</a:t>
          </a:r>
          <a:endParaRPr lang="en-US" sz="2900" kern="1200" dirty="0"/>
        </a:p>
      </dsp:txBody>
      <dsp:txXfrm>
        <a:off x="350259" y="1455748"/>
        <a:ext cx="2599893" cy="1614270"/>
      </dsp:txXfrm>
    </dsp:sp>
    <dsp:sp modelId="{557C0A20-7299-4ADA-B2A2-20F6B03709B8}">
      <dsp:nvSpPr>
        <dsp:cNvPr id="0" name=""/>
        <dsp:cNvSpPr/>
      </dsp:nvSpPr>
      <dsp:spPr>
        <a:xfrm>
          <a:off x="3300412" y="1120490"/>
          <a:ext cx="2700337" cy="17147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D48973-F9AA-4115-A9E0-5EB221929C33}">
      <dsp:nvSpPr>
        <dsp:cNvPr id="0" name=""/>
        <dsp:cNvSpPr/>
      </dsp:nvSpPr>
      <dsp:spPr>
        <a:xfrm>
          <a:off x="3600450" y="1405526"/>
          <a:ext cx="2700337" cy="171471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ur-PK" sz="2900" kern="1200" baseline="0" dirty="0" smtClean="0">
              <a:latin typeface="Jameel Noori Nastaleeq" panose="02000503000000020004" pitchFamily="2" charset="-78"/>
              <a:cs typeface="Jameel Noori Nastaleeq" panose="02000503000000020004" pitchFamily="2" charset="-78"/>
            </a:rPr>
            <a:t>سنت</a:t>
          </a:r>
          <a:r>
            <a:rPr lang="en-US" sz="2900" kern="1200" baseline="0" dirty="0" smtClean="0"/>
            <a:t>Sunnat acts</a:t>
          </a:r>
          <a:endParaRPr lang="en-US" sz="2900" kern="1200" dirty="0"/>
        </a:p>
      </dsp:txBody>
      <dsp:txXfrm>
        <a:off x="3650672" y="1455748"/>
        <a:ext cx="2599893" cy="1614270"/>
      </dsp:txXfrm>
    </dsp:sp>
    <dsp:sp modelId="{FE88F13D-EC18-49A7-921F-6474AEC33B93}">
      <dsp:nvSpPr>
        <dsp:cNvPr id="0" name=""/>
        <dsp:cNvSpPr/>
      </dsp:nvSpPr>
      <dsp:spPr>
        <a:xfrm>
          <a:off x="6600824" y="1120490"/>
          <a:ext cx="2700337" cy="1714714"/>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AC5912-C767-4568-BA4F-65BEA93E2888}">
      <dsp:nvSpPr>
        <dsp:cNvPr id="0" name=""/>
        <dsp:cNvSpPr/>
      </dsp:nvSpPr>
      <dsp:spPr>
        <a:xfrm>
          <a:off x="6900862" y="1405526"/>
          <a:ext cx="2700337" cy="1714714"/>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rtl="0">
            <a:lnSpc>
              <a:spcPct val="90000"/>
            </a:lnSpc>
            <a:spcBef>
              <a:spcPct val="0"/>
            </a:spcBef>
            <a:spcAft>
              <a:spcPct val="35000"/>
            </a:spcAft>
          </a:pPr>
          <a:r>
            <a:rPr lang="ur-PK" sz="2900" kern="1200" baseline="0" dirty="0" smtClean="0">
              <a:latin typeface="Jameel Noori Nastaleeq" panose="02000503000000020004" pitchFamily="2" charset="-78"/>
              <a:cs typeface="Jameel Noori Nastaleeq" panose="02000503000000020004" pitchFamily="2" charset="-78"/>
            </a:rPr>
            <a:t>واجب</a:t>
          </a:r>
          <a:r>
            <a:rPr lang="en-US" sz="2900" kern="1200" baseline="0" dirty="0" smtClean="0"/>
            <a:t>acts</a:t>
          </a:r>
          <a:r>
            <a:rPr lang="ur-PK" sz="2900" kern="1200" baseline="0" dirty="0" smtClean="0"/>
            <a:t> </a:t>
          </a:r>
          <a:r>
            <a:rPr lang="en-US" sz="2900" kern="1200" baseline="0" dirty="0" smtClean="0"/>
            <a:t>Necessarily</a:t>
          </a:r>
          <a:endParaRPr lang="en-US" sz="2900" kern="1200" dirty="0"/>
        </a:p>
      </dsp:txBody>
      <dsp:txXfrm>
        <a:off x="6951084" y="1455748"/>
        <a:ext cx="2599893" cy="1614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FA2A7-294A-4102-AB23-3C4F271F978A}">
      <dsp:nvSpPr>
        <dsp:cNvPr id="0" name=""/>
        <dsp:cNvSpPr/>
      </dsp:nvSpPr>
      <dsp:spPr>
        <a:xfrm>
          <a:off x="-6036210" y="-924227"/>
          <a:ext cx="7190477" cy="7190477"/>
        </a:xfrm>
        <a:prstGeom prst="blockArc">
          <a:avLst>
            <a:gd name="adj1" fmla="val 18900000"/>
            <a:gd name="adj2" fmla="val 2700000"/>
            <a:gd name="adj3" fmla="val 300"/>
          </a:avLst>
        </a:pr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D3BB1E-F173-4D73-8204-C89E00A8CD68}">
      <dsp:nvSpPr>
        <dsp:cNvPr id="0" name=""/>
        <dsp:cNvSpPr/>
      </dsp:nvSpPr>
      <dsp:spPr>
        <a:xfrm>
          <a:off x="374742" y="242848"/>
          <a:ext cx="8317743" cy="48548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5352" tIns="38100" rIns="38100" bIns="38100" numCol="1" spcCol="1270" anchor="ctr" anchorCtr="0">
          <a:noAutofit/>
        </a:bodyPr>
        <a:lstStyle/>
        <a:p>
          <a:pPr lvl="0" algn="l" defTabSz="666750" rtl="0">
            <a:lnSpc>
              <a:spcPct val="90000"/>
            </a:lnSpc>
            <a:spcBef>
              <a:spcPct val="0"/>
            </a:spcBef>
            <a:spcAft>
              <a:spcPct val="35000"/>
            </a:spcAft>
          </a:pPr>
          <a:r>
            <a:rPr lang="en-US" sz="1500" kern="1200" baseline="0" smtClean="0"/>
            <a:t>1) Takbeer Tahreema to say Allah o Akbar</a:t>
          </a:r>
          <a:endParaRPr lang="en-US" sz="1500" kern="1200"/>
        </a:p>
      </dsp:txBody>
      <dsp:txXfrm>
        <a:off x="374742" y="242848"/>
        <a:ext cx="8317743" cy="485482"/>
      </dsp:txXfrm>
    </dsp:sp>
    <dsp:sp modelId="{DEA76A8A-F2C8-4BAC-BCA8-F9D043FF0C35}">
      <dsp:nvSpPr>
        <dsp:cNvPr id="0" name=""/>
        <dsp:cNvSpPr/>
      </dsp:nvSpPr>
      <dsp:spPr>
        <a:xfrm>
          <a:off x="71315" y="182162"/>
          <a:ext cx="606853" cy="606853"/>
        </a:xfrm>
        <a:prstGeom prst="ellipse">
          <a:avLst/>
        </a:prstGeom>
        <a:solidFill>
          <a:schemeClr val="lt1">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5B19EE6-3EA8-44E3-8705-E7C5F0BB503A}">
      <dsp:nvSpPr>
        <dsp:cNvPr id="0" name=""/>
        <dsp:cNvSpPr/>
      </dsp:nvSpPr>
      <dsp:spPr>
        <a:xfrm>
          <a:off x="814391" y="971500"/>
          <a:ext cx="7878094" cy="485482"/>
        </a:xfrm>
        <a:prstGeom prst="rect">
          <a:avLst/>
        </a:prstGeom>
        <a:gradFill rotWithShape="0">
          <a:gsLst>
            <a:gs pos="0">
              <a:schemeClr val="accent5">
                <a:hueOff val="1472059"/>
                <a:satOff val="4793"/>
                <a:lumOff val="1667"/>
                <a:alphaOff val="0"/>
                <a:tint val="94000"/>
                <a:satMod val="103000"/>
                <a:lumMod val="102000"/>
              </a:schemeClr>
            </a:gs>
            <a:gs pos="50000">
              <a:schemeClr val="accent5">
                <a:hueOff val="1472059"/>
                <a:satOff val="4793"/>
                <a:lumOff val="1667"/>
                <a:alphaOff val="0"/>
                <a:shade val="100000"/>
                <a:satMod val="110000"/>
                <a:lumMod val="100000"/>
              </a:schemeClr>
            </a:gs>
            <a:gs pos="100000">
              <a:schemeClr val="accent5">
                <a:hueOff val="1472059"/>
                <a:satOff val="4793"/>
                <a:lumOff val="1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5352" tIns="38100" rIns="38100" bIns="38100" numCol="1" spcCol="1270" anchor="ctr" anchorCtr="0">
          <a:noAutofit/>
        </a:bodyPr>
        <a:lstStyle/>
        <a:p>
          <a:pPr lvl="0" algn="l" defTabSz="666750" rtl="0">
            <a:lnSpc>
              <a:spcPct val="90000"/>
            </a:lnSpc>
            <a:spcBef>
              <a:spcPct val="0"/>
            </a:spcBef>
            <a:spcAft>
              <a:spcPct val="35000"/>
            </a:spcAft>
          </a:pPr>
          <a:r>
            <a:rPr lang="en-US" sz="1500" kern="1200" baseline="0" smtClean="0"/>
            <a:t>2) Qayam ( to stand )</a:t>
          </a:r>
          <a:endParaRPr lang="en-US" sz="1500" kern="1200"/>
        </a:p>
      </dsp:txBody>
      <dsp:txXfrm>
        <a:off x="814391" y="971500"/>
        <a:ext cx="7878094" cy="485482"/>
      </dsp:txXfrm>
    </dsp:sp>
    <dsp:sp modelId="{216AD599-8478-4D52-966D-2AEF9682BE03}">
      <dsp:nvSpPr>
        <dsp:cNvPr id="0" name=""/>
        <dsp:cNvSpPr/>
      </dsp:nvSpPr>
      <dsp:spPr>
        <a:xfrm>
          <a:off x="510964" y="910814"/>
          <a:ext cx="606853" cy="606853"/>
        </a:xfrm>
        <a:prstGeom prst="ellipse">
          <a:avLst/>
        </a:prstGeom>
        <a:solidFill>
          <a:schemeClr val="lt1">
            <a:hueOff val="0"/>
            <a:satOff val="0"/>
            <a:lumOff val="0"/>
            <a:alphaOff val="0"/>
          </a:schemeClr>
        </a:solidFill>
        <a:ln w="6350" cap="flat" cmpd="sng" algn="in">
          <a:solidFill>
            <a:schemeClr val="accent5">
              <a:hueOff val="1472059"/>
              <a:satOff val="4793"/>
              <a:lumOff val="1667"/>
              <a:alphaOff val="0"/>
            </a:schemeClr>
          </a:solidFill>
          <a:prstDash val="solid"/>
        </a:ln>
        <a:effectLst/>
      </dsp:spPr>
      <dsp:style>
        <a:lnRef idx="1">
          <a:scrgbClr r="0" g="0" b="0"/>
        </a:lnRef>
        <a:fillRef idx="1">
          <a:scrgbClr r="0" g="0" b="0"/>
        </a:fillRef>
        <a:effectRef idx="2">
          <a:scrgbClr r="0" g="0" b="0"/>
        </a:effectRef>
        <a:fontRef idx="minor"/>
      </dsp:style>
    </dsp:sp>
    <dsp:sp modelId="{956E7B60-FCBB-477F-8C76-D5FEB29A66A3}">
      <dsp:nvSpPr>
        <dsp:cNvPr id="0" name=""/>
        <dsp:cNvSpPr/>
      </dsp:nvSpPr>
      <dsp:spPr>
        <a:xfrm>
          <a:off x="1055316" y="1699617"/>
          <a:ext cx="7637169" cy="485482"/>
        </a:xfrm>
        <a:prstGeom prst="rect">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5352" tIns="38100" rIns="38100" bIns="38100" numCol="1" spcCol="1270" anchor="ctr" anchorCtr="0">
          <a:noAutofit/>
        </a:bodyPr>
        <a:lstStyle/>
        <a:p>
          <a:pPr lvl="0" algn="l" defTabSz="666750" rtl="0">
            <a:lnSpc>
              <a:spcPct val="90000"/>
            </a:lnSpc>
            <a:spcBef>
              <a:spcPct val="0"/>
            </a:spcBef>
            <a:spcAft>
              <a:spcPct val="35000"/>
            </a:spcAft>
          </a:pPr>
          <a:r>
            <a:rPr lang="en-US" sz="1500" kern="1200" baseline="0" smtClean="0"/>
            <a:t>3) Qiraat (to recite any verse or sorah of Quran)</a:t>
          </a:r>
          <a:endParaRPr lang="en-US" sz="1500" kern="1200"/>
        </a:p>
      </dsp:txBody>
      <dsp:txXfrm>
        <a:off x="1055316" y="1699617"/>
        <a:ext cx="7637169" cy="485482"/>
      </dsp:txXfrm>
    </dsp:sp>
    <dsp:sp modelId="{1D27B4DA-7DED-41C5-8663-3F5B812766A1}">
      <dsp:nvSpPr>
        <dsp:cNvPr id="0" name=""/>
        <dsp:cNvSpPr/>
      </dsp:nvSpPr>
      <dsp:spPr>
        <a:xfrm>
          <a:off x="751889" y="1638932"/>
          <a:ext cx="606853" cy="606853"/>
        </a:xfrm>
        <a:prstGeom prst="ellipse">
          <a:avLst/>
        </a:prstGeom>
        <a:solidFill>
          <a:schemeClr val="lt1">
            <a:hueOff val="0"/>
            <a:satOff val="0"/>
            <a:lumOff val="0"/>
            <a:alphaOff val="0"/>
          </a:schemeClr>
        </a:solidFill>
        <a:ln w="6350" cap="flat" cmpd="sng" algn="in">
          <a:solidFill>
            <a:schemeClr val="accent5">
              <a:hueOff val="2944118"/>
              <a:satOff val="9586"/>
              <a:lumOff val="3333"/>
              <a:alphaOff val="0"/>
            </a:schemeClr>
          </a:solidFill>
          <a:prstDash val="solid"/>
        </a:ln>
        <a:effectLst/>
      </dsp:spPr>
      <dsp:style>
        <a:lnRef idx="1">
          <a:scrgbClr r="0" g="0" b="0"/>
        </a:lnRef>
        <a:fillRef idx="1">
          <a:scrgbClr r="0" g="0" b="0"/>
        </a:fillRef>
        <a:effectRef idx="2">
          <a:scrgbClr r="0" g="0" b="0"/>
        </a:effectRef>
        <a:fontRef idx="minor"/>
      </dsp:style>
    </dsp:sp>
    <dsp:sp modelId="{5165BE0E-C6CA-456D-844D-1376C8775A6F}">
      <dsp:nvSpPr>
        <dsp:cNvPr id="0" name=""/>
        <dsp:cNvSpPr/>
      </dsp:nvSpPr>
      <dsp:spPr>
        <a:xfrm>
          <a:off x="1132241" y="2428269"/>
          <a:ext cx="7560244" cy="485482"/>
        </a:xfrm>
        <a:prstGeom prst="rect">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5352" tIns="38100" rIns="38100" bIns="38100" numCol="1" spcCol="1270" anchor="ctr" anchorCtr="0">
          <a:noAutofit/>
        </a:bodyPr>
        <a:lstStyle/>
        <a:p>
          <a:pPr lvl="0" algn="l" defTabSz="666750" rtl="0">
            <a:lnSpc>
              <a:spcPct val="90000"/>
            </a:lnSpc>
            <a:spcBef>
              <a:spcPct val="0"/>
            </a:spcBef>
            <a:spcAft>
              <a:spcPct val="35000"/>
            </a:spcAft>
          </a:pPr>
          <a:r>
            <a:rPr lang="en-US" sz="1500" kern="1200" baseline="0" smtClean="0"/>
            <a:t>4)To make Rakue</a:t>
          </a:r>
          <a:endParaRPr lang="en-US" sz="1500" kern="1200"/>
        </a:p>
      </dsp:txBody>
      <dsp:txXfrm>
        <a:off x="1132241" y="2428269"/>
        <a:ext cx="7560244" cy="485482"/>
      </dsp:txXfrm>
    </dsp:sp>
    <dsp:sp modelId="{AF715DCE-DA15-46E2-8E96-D2843EE65E89}">
      <dsp:nvSpPr>
        <dsp:cNvPr id="0" name=""/>
        <dsp:cNvSpPr/>
      </dsp:nvSpPr>
      <dsp:spPr>
        <a:xfrm>
          <a:off x="828814" y="2367584"/>
          <a:ext cx="606853" cy="606853"/>
        </a:xfrm>
        <a:prstGeom prst="ellipse">
          <a:avLst/>
        </a:prstGeom>
        <a:solidFill>
          <a:schemeClr val="lt1">
            <a:hueOff val="0"/>
            <a:satOff val="0"/>
            <a:lumOff val="0"/>
            <a:alphaOff val="0"/>
          </a:schemeClr>
        </a:solidFill>
        <a:ln w="6350" cap="flat" cmpd="sng" algn="in">
          <a:solidFill>
            <a:schemeClr val="accent5">
              <a:hueOff val="4416178"/>
              <a:satOff val="14379"/>
              <a:lumOff val="5000"/>
              <a:alphaOff val="0"/>
            </a:schemeClr>
          </a:solidFill>
          <a:prstDash val="solid"/>
        </a:ln>
        <a:effectLst/>
      </dsp:spPr>
      <dsp:style>
        <a:lnRef idx="1">
          <a:scrgbClr r="0" g="0" b="0"/>
        </a:lnRef>
        <a:fillRef idx="1">
          <a:scrgbClr r="0" g="0" b="0"/>
        </a:fillRef>
        <a:effectRef idx="2">
          <a:scrgbClr r="0" g="0" b="0"/>
        </a:effectRef>
        <a:fontRef idx="minor"/>
      </dsp:style>
    </dsp:sp>
    <dsp:sp modelId="{C09F2915-F587-4CB0-9216-37EF2941FDDE}">
      <dsp:nvSpPr>
        <dsp:cNvPr id="0" name=""/>
        <dsp:cNvSpPr/>
      </dsp:nvSpPr>
      <dsp:spPr>
        <a:xfrm>
          <a:off x="1055316" y="3156921"/>
          <a:ext cx="7637169" cy="485482"/>
        </a:xfrm>
        <a:prstGeom prst="rect">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5352" tIns="38100" rIns="38100" bIns="38100" numCol="1" spcCol="1270" anchor="ctr" anchorCtr="0">
          <a:noAutofit/>
        </a:bodyPr>
        <a:lstStyle/>
        <a:p>
          <a:pPr lvl="0" algn="l" defTabSz="666750" rtl="0">
            <a:lnSpc>
              <a:spcPct val="90000"/>
            </a:lnSpc>
            <a:spcBef>
              <a:spcPct val="0"/>
            </a:spcBef>
            <a:spcAft>
              <a:spcPct val="35000"/>
            </a:spcAft>
          </a:pPr>
          <a:r>
            <a:rPr lang="en-US" sz="1500" kern="1200" baseline="0" smtClean="0"/>
            <a:t>5) To make two sajdah</a:t>
          </a:r>
          <a:endParaRPr lang="en-US" sz="1500" kern="1200"/>
        </a:p>
      </dsp:txBody>
      <dsp:txXfrm>
        <a:off x="1055316" y="3156921"/>
        <a:ext cx="7637169" cy="485482"/>
      </dsp:txXfrm>
    </dsp:sp>
    <dsp:sp modelId="{A2608F1D-4A01-460B-B418-504A589B5D1E}">
      <dsp:nvSpPr>
        <dsp:cNvPr id="0" name=""/>
        <dsp:cNvSpPr/>
      </dsp:nvSpPr>
      <dsp:spPr>
        <a:xfrm>
          <a:off x="751889" y="3096235"/>
          <a:ext cx="606853" cy="606853"/>
        </a:xfrm>
        <a:prstGeom prst="ellipse">
          <a:avLst/>
        </a:prstGeom>
        <a:solidFill>
          <a:schemeClr val="lt1">
            <a:hueOff val="0"/>
            <a:satOff val="0"/>
            <a:lumOff val="0"/>
            <a:alphaOff val="0"/>
          </a:schemeClr>
        </a:solidFill>
        <a:ln w="6350" cap="flat" cmpd="sng" algn="in">
          <a:solidFill>
            <a:schemeClr val="accent5">
              <a:hueOff val="5888237"/>
              <a:satOff val="19172"/>
              <a:lumOff val="6667"/>
              <a:alphaOff val="0"/>
            </a:schemeClr>
          </a:solidFill>
          <a:prstDash val="solid"/>
        </a:ln>
        <a:effectLst/>
      </dsp:spPr>
      <dsp:style>
        <a:lnRef idx="1">
          <a:scrgbClr r="0" g="0" b="0"/>
        </a:lnRef>
        <a:fillRef idx="1">
          <a:scrgbClr r="0" g="0" b="0"/>
        </a:fillRef>
        <a:effectRef idx="2">
          <a:scrgbClr r="0" g="0" b="0"/>
        </a:effectRef>
        <a:fontRef idx="minor"/>
      </dsp:style>
    </dsp:sp>
    <dsp:sp modelId="{F630641D-4CE5-4E98-80BD-D3E8C8057856}">
      <dsp:nvSpPr>
        <dsp:cNvPr id="0" name=""/>
        <dsp:cNvSpPr/>
      </dsp:nvSpPr>
      <dsp:spPr>
        <a:xfrm>
          <a:off x="814391" y="3885038"/>
          <a:ext cx="7878094" cy="485482"/>
        </a:xfrm>
        <a:prstGeom prst="rect">
          <a:avLst/>
        </a:prstGeom>
        <a:gradFill rotWithShape="0">
          <a:gsLst>
            <a:gs pos="0">
              <a:schemeClr val="accent5">
                <a:hueOff val="7360296"/>
                <a:satOff val="23965"/>
                <a:lumOff val="8333"/>
                <a:alphaOff val="0"/>
                <a:tint val="94000"/>
                <a:satMod val="103000"/>
                <a:lumMod val="102000"/>
              </a:schemeClr>
            </a:gs>
            <a:gs pos="50000">
              <a:schemeClr val="accent5">
                <a:hueOff val="7360296"/>
                <a:satOff val="23965"/>
                <a:lumOff val="8333"/>
                <a:alphaOff val="0"/>
                <a:shade val="100000"/>
                <a:satMod val="110000"/>
                <a:lumMod val="100000"/>
              </a:schemeClr>
            </a:gs>
            <a:gs pos="100000">
              <a:schemeClr val="accent5">
                <a:hueOff val="7360296"/>
                <a:satOff val="23965"/>
                <a:lumOff val="8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5352" tIns="38100" rIns="38100" bIns="38100" numCol="1" spcCol="1270" anchor="ctr" anchorCtr="0">
          <a:noAutofit/>
        </a:bodyPr>
        <a:lstStyle/>
        <a:p>
          <a:pPr lvl="0" algn="l" defTabSz="666750" rtl="0">
            <a:lnSpc>
              <a:spcPct val="90000"/>
            </a:lnSpc>
            <a:spcBef>
              <a:spcPct val="0"/>
            </a:spcBef>
            <a:spcAft>
              <a:spcPct val="35000"/>
            </a:spcAft>
          </a:pPr>
          <a:r>
            <a:rPr lang="en-US" sz="1500" kern="1200" baseline="0" smtClean="0"/>
            <a:t>6) To sit for the duration of at-tahyat  in final sitting.</a:t>
          </a:r>
          <a:endParaRPr lang="en-US" sz="1500" kern="1200"/>
        </a:p>
      </dsp:txBody>
      <dsp:txXfrm>
        <a:off x="814391" y="3885038"/>
        <a:ext cx="7878094" cy="485482"/>
      </dsp:txXfrm>
    </dsp:sp>
    <dsp:sp modelId="{65018765-8803-4095-9E2B-E3324D248FEC}">
      <dsp:nvSpPr>
        <dsp:cNvPr id="0" name=""/>
        <dsp:cNvSpPr/>
      </dsp:nvSpPr>
      <dsp:spPr>
        <a:xfrm>
          <a:off x="510964" y="3824353"/>
          <a:ext cx="606853" cy="606853"/>
        </a:xfrm>
        <a:prstGeom prst="ellipse">
          <a:avLst/>
        </a:prstGeom>
        <a:solidFill>
          <a:schemeClr val="lt1">
            <a:hueOff val="0"/>
            <a:satOff val="0"/>
            <a:lumOff val="0"/>
            <a:alphaOff val="0"/>
          </a:schemeClr>
        </a:solidFill>
        <a:ln w="6350" cap="flat" cmpd="sng" algn="in">
          <a:solidFill>
            <a:schemeClr val="accent5">
              <a:hueOff val="7360296"/>
              <a:satOff val="23965"/>
              <a:lumOff val="8333"/>
              <a:alphaOff val="0"/>
            </a:schemeClr>
          </a:solidFill>
          <a:prstDash val="solid"/>
        </a:ln>
        <a:effectLst/>
      </dsp:spPr>
      <dsp:style>
        <a:lnRef idx="1">
          <a:scrgbClr r="0" g="0" b="0"/>
        </a:lnRef>
        <a:fillRef idx="1">
          <a:scrgbClr r="0" g="0" b="0"/>
        </a:fillRef>
        <a:effectRef idx="2">
          <a:scrgbClr r="0" g="0" b="0"/>
        </a:effectRef>
        <a:fontRef idx="minor"/>
      </dsp:style>
    </dsp:sp>
    <dsp:sp modelId="{CFEA3344-1D92-4E84-9898-39B7AEE38505}">
      <dsp:nvSpPr>
        <dsp:cNvPr id="0" name=""/>
        <dsp:cNvSpPr/>
      </dsp:nvSpPr>
      <dsp:spPr>
        <a:xfrm>
          <a:off x="374742" y="4613690"/>
          <a:ext cx="8317743" cy="485482"/>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5352" tIns="38100" rIns="38100" bIns="38100" numCol="1" spcCol="1270" anchor="ctr" anchorCtr="0">
          <a:noAutofit/>
        </a:bodyPr>
        <a:lstStyle/>
        <a:p>
          <a:pPr lvl="0" algn="l" defTabSz="666750" rtl="0">
            <a:lnSpc>
              <a:spcPct val="90000"/>
            </a:lnSpc>
            <a:spcBef>
              <a:spcPct val="0"/>
            </a:spcBef>
            <a:spcAft>
              <a:spcPct val="35000"/>
            </a:spcAft>
          </a:pPr>
          <a:r>
            <a:rPr lang="en-US" sz="1500" kern="1200" baseline="0" smtClean="0"/>
            <a:t>NOTE:If any one of the above  mentioned are left out the salah will not take place,it will have to be replaced. </a:t>
          </a:r>
          <a:endParaRPr lang="en-US" sz="1500" kern="1200"/>
        </a:p>
      </dsp:txBody>
      <dsp:txXfrm>
        <a:off x="374742" y="4613690"/>
        <a:ext cx="8317743" cy="485482"/>
      </dsp:txXfrm>
    </dsp:sp>
    <dsp:sp modelId="{E9CDB3EB-0D59-4DA2-88EC-3CA59A7799AD}">
      <dsp:nvSpPr>
        <dsp:cNvPr id="0" name=""/>
        <dsp:cNvSpPr/>
      </dsp:nvSpPr>
      <dsp:spPr>
        <a:xfrm>
          <a:off x="71315" y="4553005"/>
          <a:ext cx="606853" cy="606853"/>
        </a:xfrm>
        <a:prstGeom prst="ellipse">
          <a:avLst/>
        </a:prstGeom>
        <a:solidFill>
          <a:schemeClr val="lt1">
            <a:hueOff val="0"/>
            <a:satOff val="0"/>
            <a:lumOff val="0"/>
            <a:alphaOff val="0"/>
          </a:schemeClr>
        </a:solidFill>
        <a:ln w="6350" cap="flat" cmpd="sng" algn="in">
          <a:solidFill>
            <a:schemeClr val="accent5">
              <a:hueOff val="8832355"/>
              <a:satOff val="28758"/>
              <a:lumOff val="1000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1AE7F-13CB-47C6-BC03-D50080A67284}">
      <dsp:nvSpPr>
        <dsp:cNvPr id="0" name=""/>
        <dsp:cNvSpPr/>
      </dsp:nvSpPr>
      <dsp:spPr>
        <a:xfrm>
          <a:off x="2662809" y="317056"/>
          <a:ext cx="4366020" cy="4366020"/>
        </a:xfrm>
        <a:prstGeom prst="pie">
          <a:avLst>
            <a:gd name="adj1" fmla="val 16200000"/>
            <a:gd name="adj2" fmla="val 19285716"/>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baseline="0" smtClean="0"/>
            <a:t>To recite sorat al FATIHA</a:t>
          </a:r>
          <a:endParaRPr lang="en-US" sz="1300" kern="1200"/>
        </a:p>
      </dsp:txBody>
      <dsp:txXfrm>
        <a:off x="4956529" y="722472"/>
        <a:ext cx="1039528" cy="831622"/>
      </dsp:txXfrm>
    </dsp:sp>
    <dsp:sp modelId="{9453E00E-CCDD-4C77-9875-C4935E3B52E9}">
      <dsp:nvSpPr>
        <dsp:cNvPr id="0" name=""/>
        <dsp:cNvSpPr/>
      </dsp:nvSpPr>
      <dsp:spPr>
        <a:xfrm>
          <a:off x="2718943" y="387224"/>
          <a:ext cx="4366020" cy="4366020"/>
        </a:xfrm>
        <a:prstGeom prst="pie">
          <a:avLst>
            <a:gd name="adj1" fmla="val 19285716"/>
            <a:gd name="adj2" fmla="val 771428"/>
          </a:avLst>
        </a:prstGeom>
        <a:gradFill rotWithShape="0">
          <a:gsLst>
            <a:gs pos="0">
              <a:schemeClr val="accent5">
                <a:hueOff val="1472059"/>
                <a:satOff val="4793"/>
                <a:lumOff val="1667"/>
                <a:alphaOff val="0"/>
                <a:tint val="94000"/>
                <a:satMod val="103000"/>
                <a:lumMod val="102000"/>
              </a:schemeClr>
            </a:gs>
            <a:gs pos="50000">
              <a:schemeClr val="accent5">
                <a:hueOff val="1472059"/>
                <a:satOff val="4793"/>
                <a:lumOff val="1667"/>
                <a:alphaOff val="0"/>
                <a:shade val="100000"/>
                <a:satMod val="110000"/>
                <a:lumMod val="100000"/>
              </a:schemeClr>
            </a:gs>
            <a:gs pos="100000">
              <a:schemeClr val="accent5">
                <a:hueOff val="1472059"/>
                <a:satOff val="4793"/>
                <a:lumOff val="1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baseline="0" smtClean="0"/>
            <a:t>To recite some other sorah with it</a:t>
          </a:r>
          <a:endParaRPr lang="en-US" sz="1300" kern="1200"/>
        </a:p>
      </dsp:txBody>
      <dsp:txXfrm>
        <a:off x="5684199" y="1969906"/>
        <a:ext cx="1195457" cy="727670"/>
      </dsp:txXfrm>
    </dsp:sp>
    <dsp:sp modelId="{379000C4-CB8A-4972-B2F2-E17C29D0174C}">
      <dsp:nvSpPr>
        <dsp:cNvPr id="0" name=""/>
        <dsp:cNvSpPr/>
      </dsp:nvSpPr>
      <dsp:spPr>
        <a:xfrm>
          <a:off x="2698673" y="475584"/>
          <a:ext cx="4366020" cy="4366020"/>
        </a:xfrm>
        <a:prstGeom prst="pie">
          <a:avLst>
            <a:gd name="adj1" fmla="val 771428"/>
            <a:gd name="adj2" fmla="val 3857143"/>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baseline="0" smtClean="0"/>
            <a:t>To execute every FARD act at its specific place</a:t>
          </a:r>
          <a:endParaRPr lang="en-US" sz="1300" kern="1200"/>
        </a:p>
      </dsp:txBody>
      <dsp:txXfrm>
        <a:off x="5502281" y="3061411"/>
        <a:ext cx="1039528" cy="805634"/>
      </dsp:txXfrm>
    </dsp:sp>
    <dsp:sp modelId="{D945A22F-E1B6-469F-ADBE-5ACC38D6959F}">
      <dsp:nvSpPr>
        <dsp:cNvPr id="0" name=""/>
        <dsp:cNvSpPr/>
      </dsp:nvSpPr>
      <dsp:spPr>
        <a:xfrm>
          <a:off x="2617589" y="514566"/>
          <a:ext cx="4366020" cy="4366020"/>
        </a:xfrm>
        <a:prstGeom prst="pie">
          <a:avLst>
            <a:gd name="adj1" fmla="val 3857226"/>
            <a:gd name="adj2" fmla="val 6942858"/>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baseline="0" smtClean="0"/>
            <a:t>To go into ruku</a:t>
          </a:r>
          <a:endParaRPr lang="en-US" sz="1300" kern="1200"/>
        </a:p>
      </dsp:txBody>
      <dsp:txXfrm>
        <a:off x="4293829" y="3945011"/>
        <a:ext cx="1013540" cy="727670"/>
      </dsp:txXfrm>
    </dsp:sp>
    <dsp:sp modelId="{086E7F7B-BB9D-4181-ACAC-2B22F63F5CD3}">
      <dsp:nvSpPr>
        <dsp:cNvPr id="0" name=""/>
        <dsp:cNvSpPr/>
      </dsp:nvSpPr>
      <dsp:spPr>
        <a:xfrm>
          <a:off x="2536506" y="475584"/>
          <a:ext cx="4366020" cy="4366020"/>
        </a:xfrm>
        <a:prstGeom prst="pie">
          <a:avLst>
            <a:gd name="adj1" fmla="val 6942858"/>
            <a:gd name="adj2" fmla="val 10028574"/>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baseline="0" smtClean="0"/>
            <a:t>To go into sajdah</a:t>
          </a:r>
          <a:endParaRPr lang="en-US" sz="1300" kern="1200"/>
        </a:p>
      </dsp:txBody>
      <dsp:txXfrm>
        <a:off x="3059389" y="3061411"/>
        <a:ext cx="1039528" cy="805634"/>
      </dsp:txXfrm>
    </dsp:sp>
    <dsp:sp modelId="{95609113-D868-4984-B760-2A762447EAFE}">
      <dsp:nvSpPr>
        <dsp:cNvPr id="0" name=""/>
        <dsp:cNvSpPr/>
      </dsp:nvSpPr>
      <dsp:spPr>
        <a:xfrm>
          <a:off x="2516235" y="387224"/>
          <a:ext cx="4366020" cy="4366020"/>
        </a:xfrm>
        <a:prstGeom prst="pie">
          <a:avLst>
            <a:gd name="adj1" fmla="val 10028574"/>
            <a:gd name="adj2" fmla="val 13114284"/>
          </a:avLst>
        </a:prstGeom>
        <a:gradFill rotWithShape="0">
          <a:gsLst>
            <a:gs pos="0">
              <a:schemeClr val="accent5">
                <a:hueOff val="7360296"/>
                <a:satOff val="23965"/>
                <a:lumOff val="8333"/>
                <a:alphaOff val="0"/>
                <a:tint val="94000"/>
                <a:satMod val="103000"/>
                <a:lumMod val="102000"/>
              </a:schemeClr>
            </a:gs>
            <a:gs pos="50000">
              <a:schemeClr val="accent5">
                <a:hueOff val="7360296"/>
                <a:satOff val="23965"/>
                <a:lumOff val="8333"/>
                <a:alphaOff val="0"/>
                <a:shade val="100000"/>
                <a:satMod val="110000"/>
                <a:lumMod val="100000"/>
              </a:schemeClr>
            </a:gs>
            <a:gs pos="100000">
              <a:schemeClr val="accent5">
                <a:hueOff val="7360296"/>
                <a:satOff val="23965"/>
                <a:lumOff val="8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baseline="0" dirty="0" smtClean="0"/>
            <a:t>To sit down after two Rakaats</a:t>
          </a:r>
          <a:endParaRPr lang="en-US" sz="1300" kern="1200" dirty="0"/>
        </a:p>
      </dsp:txBody>
      <dsp:txXfrm>
        <a:off x="2721542" y="1969906"/>
        <a:ext cx="1195457" cy="727670"/>
      </dsp:txXfrm>
    </dsp:sp>
    <dsp:sp modelId="{66C13529-5D75-4519-866A-431859DC073C}">
      <dsp:nvSpPr>
        <dsp:cNvPr id="0" name=""/>
        <dsp:cNvSpPr/>
      </dsp:nvSpPr>
      <dsp:spPr>
        <a:xfrm>
          <a:off x="2572370" y="317056"/>
          <a:ext cx="4366020" cy="4366020"/>
        </a:xfrm>
        <a:prstGeom prst="pie">
          <a:avLst>
            <a:gd name="adj1" fmla="val 13114284"/>
            <a:gd name="adj2" fmla="val 16200000"/>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baseline="0" smtClean="0"/>
            <a:t>To recite at-tahyat in the both sitting postures</a:t>
          </a:r>
          <a:endParaRPr lang="en-US" sz="1300" kern="1200"/>
        </a:p>
      </dsp:txBody>
      <dsp:txXfrm>
        <a:off x="3605142" y="722472"/>
        <a:ext cx="1039528" cy="831622"/>
      </dsp:txXfrm>
    </dsp:sp>
    <dsp:sp modelId="{B5DFA649-CAC3-4590-90E3-A2381D7E2233}">
      <dsp:nvSpPr>
        <dsp:cNvPr id="0" name=""/>
        <dsp:cNvSpPr/>
      </dsp:nvSpPr>
      <dsp:spPr>
        <a:xfrm>
          <a:off x="2392314" y="46778"/>
          <a:ext cx="4906574" cy="4906574"/>
        </a:xfrm>
        <a:prstGeom prst="circularArrow">
          <a:avLst>
            <a:gd name="adj1" fmla="val 5085"/>
            <a:gd name="adj2" fmla="val 327528"/>
            <a:gd name="adj3" fmla="val 18957827"/>
            <a:gd name="adj4" fmla="val 16200343"/>
            <a:gd name="adj5" fmla="val 5932"/>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E4DF115B-8E7B-4018-BD73-14289250D7BA}">
      <dsp:nvSpPr>
        <dsp:cNvPr id="0" name=""/>
        <dsp:cNvSpPr/>
      </dsp:nvSpPr>
      <dsp:spPr>
        <a:xfrm>
          <a:off x="2448801" y="117257"/>
          <a:ext cx="4906574" cy="4906574"/>
        </a:xfrm>
        <a:prstGeom prst="circularArrow">
          <a:avLst>
            <a:gd name="adj1" fmla="val 5085"/>
            <a:gd name="adj2" fmla="val 327528"/>
            <a:gd name="adj3" fmla="val 443744"/>
            <a:gd name="adj4" fmla="val 19285776"/>
            <a:gd name="adj5" fmla="val 5932"/>
          </a:avLst>
        </a:prstGeom>
        <a:gradFill rotWithShape="0">
          <a:gsLst>
            <a:gs pos="0">
              <a:schemeClr val="accent5">
                <a:hueOff val="1472059"/>
                <a:satOff val="4793"/>
                <a:lumOff val="1667"/>
                <a:alphaOff val="0"/>
                <a:tint val="94000"/>
                <a:satMod val="103000"/>
                <a:lumMod val="102000"/>
              </a:schemeClr>
            </a:gs>
            <a:gs pos="50000">
              <a:schemeClr val="accent5">
                <a:hueOff val="1472059"/>
                <a:satOff val="4793"/>
                <a:lumOff val="1667"/>
                <a:alphaOff val="0"/>
                <a:shade val="100000"/>
                <a:satMod val="110000"/>
                <a:lumMod val="100000"/>
              </a:schemeClr>
            </a:gs>
            <a:gs pos="100000">
              <a:schemeClr val="accent5">
                <a:hueOff val="1472059"/>
                <a:satOff val="4793"/>
                <a:lumOff val="1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12165780-E88C-40B9-B506-80D79421FD4C}">
      <dsp:nvSpPr>
        <dsp:cNvPr id="0" name=""/>
        <dsp:cNvSpPr/>
      </dsp:nvSpPr>
      <dsp:spPr>
        <a:xfrm>
          <a:off x="2428459" y="205412"/>
          <a:ext cx="4906574" cy="4906574"/>
        </a:xfrm>
        <a:prstGeom prst="circularArrow">
          <a:avLst>
            <a:gd name="adj1" fmla="val 5085"/>
            <a:gd name="adj2" fmla="val 327528"/>
            <a:gd name="adj3" fmla="val 3529100"/>
            <a:gd name="adj4" fmla="val 770764"/>
            <a:gd name="adj5" fmla="val 5932"/>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36254DA-D201-47C8-B86C-B935F8C63F26}">
      <dsp:nvSpPr>
        <dsp:cNvPr id="0" name=""/>
        <dsp:cNvSpPr/>
      </dsp:nvSpPr>
      <dsp:spPr>
        <a:xfrm>
          <a:off x="2347312" y="244175"/>
          <a:ext cx="4906574" cy="4906574"/>
        </a:xfrm>
        <a:prstGeom prst="circularArrow">
          <a:avLst>
            <a:gd name="adj1" fmla="val 5085"/>
            <a:gd name="adj2" fmla="val 327528"/>
            <a:gd name="adj3" fmla="val 6615046"/>
            <a:gd name="adj4" fmla="val 3857426"/>
            <a:gd name="adj5" fmla="val 5932"/>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148713F-BCAB-4763-83E1-6F87E06F3C93}">
      <dsp:nvSpPr>
        <dsp:cNvPr id="0" name=""/>
        <dsp:cNvSpPr/>
      </dsp:nvSpPr>
      <dsp:spPr>
        <a:xfrm>
          <a:off x="2266165" y="205412"/>
          <a:ext cx="4906574" cy="4906574"/>
        </a:xfrm>
        <a:prstGeom prst="circularArrow">
          <a:avLst>
            <a:gd name="adj1" fmla="val 5085"/>
            <a:gd name="adj2" fmla="val 327528"/>
            <a:gd name="adj3" fmla="val 9701707"/>
            <a:gd name="adj4" fmla="val 6943371"/>
            <a:gd name="adj5" fmla="val 5932"/>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7287CD2-C2D6-4ACB-9AEB-F001B050471D}">
      <dsp:nvSpPr>
        <dsp:cNvPr id="0" name=""/>
        <dsp:cNvSpPr/>
      </dsp:nvSpPr>
      <dsp:spPr>
        <a:xfrm>
          <a:off x="2245823" y="117257"/>
          <a:ext cx="4906574" cy="4906574"/>
        </a:xfrm>
        <a:prstGeom prst="circularArrow">
          <a:avLst>
            <a:gd name="adj1" fmla="val 5085"/>
            <a:gd name="adj2" fmla="val 327528"/>
            <a:gd name="adj3" fmla="val 12786695"/>
            <a:gd name="adj4" fmla="val 10028727"/>
            <a:gd name="adj5" fmla="val 5932"/>
          </a:avLst>
        </a:prstGeom>
        <a:gradFill rotWithShape="0">
          <a:gsLst>
            <a:gs pos="0">
              <a:schemeClr val="accent5">
                <a:hueOff val="7360296"/>
                <a:satOff val="23965"/>
                <a:lumOff val="8333"/>
                <a:alphaOff val="0"/>
                <a:tint val="94000"/>
                <a:satMod val="103000"/>
                <a:lumMod val="102000"/>
              </a:schemeClr>
            </a:gs>
            <a:gs pos="50000">
              <a:schemeClr val="accent5">
                <a:hueOff val="7360296"/>
                <a:satOff val="23965"/>
                <a:lumOff val="8333"/>
                <a:alphaOff val="0"/>
                <a:shade val="100000"/>
                <a:satMod val="110000"/>
                <a:lumMod val="100000"/>
              </a:schemeClr>
            </a:gs>
            <a:gs pos="100000">
              <a:schemeClr val="accent5">
                <a:hueOff val="7360296"/>
                <a:satOff val="23965"/>
                <a:lumOff val="8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3AE7B33B-ABCE-4FE7-A7C9-8D0267835727}">
      <dsp:nvSpPr>
        <dsp:cNvPr id="0" name=""/>
        <dsp:cNvSpPr/>
      </dsp:nvSpPr>
      <dsp:spPr>
        <a:xfrm>
          <a:off x="2302310" y="46778"/>
          <a:ext cx="4906574" cy="4906574"/>
        </a:xfrm>
        <a:prstGeom prst="circularArrow">
          <a:avLst>
            <a:gd name="adj1" fmla="val 5085"/>
            <a:gd name="adj2" fmla="val 327528"/>
            <a:gd name="adj3" fmla="val 15872129"/>
            <a:gd name="adj4" fmla="val 13114645"/>
            <a:gd name="adj5" fmla="val 5932"/>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DD4634-D9CD-42D3-9958-6020D1FD2C43}">
      <dsp:nvSpPr>
        <dsp:cNvPr id="0" name=""/>
        <dsp:cNvSpPr/>
      </dsp:nvSpPr>
      <dsp:spPr>
        <a:xfrm>
          <a:off x="0" y="450445"/>
          <a:ext cx="9601200"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81D8EF3-CBAD-42C8-A89A-85D90B833672}">
      <dsp:nvSpPr>
        <dsp:cNvPr id="0" name=""/>
        <dsp:cNvSpPr/>
      </dsp:nvSpPr>
      <dsp:spPr>
        <a:xfrm>
          <a:off x="480060" y="229045"/>
          <a:ext cx="6720840" cy="4428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666750" rtl="0">
            <a:lnSpc>
              <a:spcPct val="90000"/>
            </a:lnSpc>
            <a:spcBef>
              <a:spcPct val="0"/>
            </a:spcBef>
            <a:spcAft>
              <a:spcPct val="35000"/>
            </a:spcAft>
          </a:pPr>
          <a:r>
            <a:rPr lang="en-US" sz="1500" b="1" kern="1200" baseline="0" dirty="0" smtClean="0"/>
            <a:t>                      ELEVEN SUNNATS OF QIYAAM TO STAND</a:t>
          </a:r>
          <a:endParaRPr lang="en-US" sz="1500" kern="1200" dirty="0"/>
        </a:p>
      </dsp:txBody>
      <dsp:txXfrm>
        <a:off x="501676" y="250661"/>
        <a:ext cx="6677608" cy="399568"/>
      </dsp:txXfrm>
    </dsp:sp>
    <dsp:sp modelId="{FC04230A-9739-46B7-8642-396243A331A1}">
      <dsp:nvSpPr>
        <dsp:cNvPr id="0" name=""/>
        <dsp:cNvSpPr/>
      </dsp:nvSpPr>
      <dsp:spPr>
        <a:xfrm>
          <a:off x="0" y="1130845"/>
          <a:ext cx="9601200"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A9B2713C-B5F6-4F98-A678-E54534255AF4}">
      <dsp:nvSpPr>
        <dsp:cNvPr id="0" name=""/>
        <dsp:cNvSpPr/>
      </dsp:nvSpPr>
      <dsp:spPr>
        <a:xfrm>
          <a:off x="480060" y="909445"/>
          <a:ext cx="6720840" cy="4428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666750" rtl="0">
            <a:lnSpc>
              <a:spcPct val="90000"/>
            </a:lnSpc>
            <a:spcBef>
              <a:spcPct val="0"/>
            </a:spcBef>
            <a:spcAft>
              <a:spcPct val="35000"/>
            </a:spcAft>
          </a:pPr>
          <a:r>
            <a:rPr lang="en-US" sz="1500" kern="1200" baseline="0" dirty="0" smtClean="0"/>
            <a:t>1) At the time of saying Takbeer-e- </a:t>
          </a:r>
          <a:r>
            <a:rPr lang="en-US" sz="1500" kern="1200" baseline="0" dirty="0" err="1" smtClean="0"/>
            <a:t>Tahreema</a:t>
          </a:r>
          <a:r>
            <a:rPr lang="en-US" sz="1500" kern="1200" baseline="0" dirty="0" smtClean="0"/>
            <a:t> (i.e. </a:t>
          </a:r>
          <a:r>
            <a:rPr lang="en-US" sz="1500" kern="1200" baseline="0" dirty="0" err="1" smtClean="0"/>
            <a:t>Allahu</a:t>
          </a:r>
          <a:r>
            <a:rPr lang="en-US" sz="1500" kern="1200" baseline="0" dirty="0" smtClean="0"/>
            <a:t> Akbar) the back must be upright. </a:t>
          </a:r>
          <a:endParaRPr lang="en-US" sz="1500" kern="1200" dirty="0"/>
        </a:p>
      </dsp:txBody>
      <dsp:txXfrm>
        <a:off x="501676" y="931061"/>
        <a:ext cx="6677608" cy="399568"/>
      </dsp:txXfrm>
    </dsp:sp>
    <dsp:sp modelId="{7873EBA0-E3AD-4AAE-982F-DC5F9B48CF61}">
      <dsp:nvSpPr>
        <dsp:cNvPr id="0" name=""/>
        <dsp:cNvSpPr/>
      </dsp:nvSpPr>
      <dsp:spPr>
        <a:xfrm>
          <a:off x="0" y="1811245"/>
          <a:ext cx="9601200"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F7C2C5D5-D4D0-4DF3-A6F3-F8FFBF7ABE79}">
      <dsp:nvSpPr>
        <dsp:cNvPr id="0" name=""/>
        <dsp:cNvSpPr/>
      </dsp:nvSpPr>
      <dsp:spPr>
        <a:xfrm>
          <a:off x="480060" y="1589845"/>
          <a:ext cx="6720840" cy="4428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666750" rtl="0">
            <a:lnSpc>
              <a:spcPct val="90000"/>
            </a:lnSpc>
            <a:spcBef>
              <a:spcPct val="0"/>
            </a:spcBef>
            <a:spcAft>
              <a:spcPct val="35000"/>
            </a:spcAft>
          </a:pPr>
          <a:r>
            <a:rPr lang="en-US" sz="1500" kern="1200" baseline="0" smtClean="0"/>
            <a:t>The head should not be bent downwards.</a:t>
          </a:r>
          <a:endParaRPr lang="en-US" sz="1500" kern="1200"/>
        </a:p>
      </dsp:txBody>
      <dsp:txXfrm>
        <a:off x="501676" y="1611461"/>
        <a:ext cx="6677608" cy="399568"/>
      </dsp:txXfrm>
    </dsp:sp>
    <dsp:sp modelId="{4167152E-02DA-435C-8EB4-1A2FEFE69A38}">
      <dsp:nvSpPr>
        <dsp:cNvPr id="0" name=""/>
        <dsp:cNvSpPr/>
      </dsp:nvSpPr>
      <dsp:spPr>
        <a:xfrm>
          <a:off x="0" y="2491645"/>
          <a:ext cx="9601200"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B628716-A271-4343-BF4C-AC8FBAF9B90F}">
      <dsp:nvSpPr>
        <dsp:cNvPr id="0" name=""/>
        <dsp:cNvSpPr/>
      </dsp:nvSpPr>
      <dsp:spPr>
        <a:xfrm>
          <a:off x="480060" y="2270245"/>
          <a:ext cx="6720840" cy="4428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666750" rtl="0">
            <a:lnSpc>
              <a:spcPct val="90000"/>
            </a:lnSpc>
            <a:spcBef>
              <a:spcPct val="0"/>
            </a:spcBef>
            <a:spcAft>
              <a:spcPct val="35000"/>
            </a:spcAft>
          </a:pPr>
          <a:r>
            <a:rPr lang="en-US" sz="1500" kern="1200" baseline="0" smtClean="0"/>
            <a:t>2) . The feet should be placed four fingers apart (Tahtaawi pg,143).The toes should be facing towards the Qibla.</a:t>
          </a:r>
          <a:endParaRPr lang="en-US" sz="1500" kern="1200"/>
        </a:p>
      </dsp:txBody>
      <dsp:txXfrm>
        <a:off x="501676" y="2291861"/>
        <a:ext cx="6677608" cy="399568"/>
      </dsp:txXfrm>
    </dsp:sp>
    <dsp:sp modelId="{C633EE19-A86A-4C69-9ED0-5CEFB9CCC4A9}">
      <dsp:nvSpPr>
        <dsp:cNvPr id="0" name=""/>
        <dsp:cNvSpPr/>
      </dsp:nvSpPr>
      <dsp:spPr>
        <a:xfrm>
          <a:off x="0" y="3172045"/>
          <a:ext cx="9601200"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CC1875FB-4358-42E8-B839-0BD2574876E5}">
      <dsp:nvSpPr>
        <dsp:cNvPr id="0" name=""/>
        <dsp:cNvSpPr/>
      </dsp:nvSpPr>
      <dsp:spPr>
        <a:xfrm>
          <a:off x="480060" y="2950645"/>
          <a:ext cx="6720840" cy="4428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666750" rtl="0">
            <a:lnSpc>
              <a:spcPct val="90000"/>
            </a:lnSpc>
            <a:spcBef>
              <a:spcPct val="0"/>
            </a:spcBef>
            <a:spcAft>
              <a:spcPct val="35000"/>
            </a:spcAft>
          </a:pPr>
          <a:r>
            <a:rPr lang="en-US" sz="1500" kern="1200" baseline="0" dirty="0" smtClean="0"/>
            <a:t>3) . The Muqtadees (followers) should raise their hands to say Takbeer-e- </a:t>
          </a:r>
          <a:r>
            <a:rPr lang="en-US" sz="1500" kern="1200" baseline="0" dirty="0" err="1" smtClean="0"/>
            <a:t>Tahreema</a:t>
          </a:r>
          <a:r>
            <a:rPr lang="en-US" sz="1500" kern="1200" baseline="0" dirty="0" smtClean="0"/>
            <a:t> together with the Imaam. (Tahtaawi pg.140) .</a:t>
          </a:r>
          <a:endParaRPr lang="en-US" sz="1500" kern="1200" dirty="0"/>
        </a:p>
      </dsp:txBody>
      <dsp:txXfrm>
        <a:off x="501676" y="2972261"/>
        <a:ext cx="6677608" cy="399568"/>
      </dsp:txXfrm>
    </dsp:sp>
    <dsp:sp modelId="{A9520931-2244-4E4C-8499-B48A957C60CE}">
      <dsp:nvSpPr>
        <dsp:cNvPr id="0" name=""/>
        <dsp:cNvSpPr/>
      </dsp:nvSpPr>
      <dsp:spPr>
        <a:xfrm>
          <a:off x="0" y="3852445"/>
          <a:ext cx="9601200"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FE4394F4-B99A-4C8F-9E16-191D2C8F8B1E}">
      <dsp:nvSpPr>
        <dsp:cNvPr id="0" name=""/>
        <dsp:cNvSpPr/>
      </dsp:nvSpPr>
      <dsp:spPr>
        <a:xfrm>
          <a:off x="480060" y="3631045"/>
          <a:ext cx="6720840" cy="4428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666750" rtl="0">
            <a:lnSpc>
              <a:spcPct val="90000"/>
            </a:lnSpc>
            <a:spcBef>
              <a:spcPct val="0"/>
            </a:spcBef>
            <a:spcAft>
              <a:spcPct val="35000"/>
            </a:spcAft>
          </a:pPr>
          <a:r>
            <a:rPr lang="en-US" sz="1500" kern="1200" baseline="0" smtClean="0"/>
            <a:t>4) At the time of saying Takbeer-e- Tahreema both hands should be raised upto the ears. (Abu Dawood-Vol.l, pg. 105 and pg. 108 from Wa'ill ) </a:t>
          </a:r>
          <a:endParaRPr lang="en-US" sz="1500" kern="1200"/>
        </a:p>
      </dsp:txBody>
      <dsp:txXfrm>
        <a:off x="501676" y="3652661"/>
        <a:ext cx="6677608" cy="399568"/>
      </dsp:txXfrm>
    </dsp:sp>
    <dsp:sp modelId="{923631A8-9C6A-40F4-AE3F-7B29B10ED355}">
      <dsp:nvSpPr>
        <dsp:cNvPr id="0" name=""/>
        <dsp:cNvSpPr/>
      </dsp:nvSpPr>
      <dsp:spPr>
        <a:xfrm>
          <a:off x="0" y="4532845"/>
          <a:ext cx="9601200" cy="378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8F1353F-263E-45DF-B6D8-7494C79AA7AE}">
      <dsp:nvSpPr>
        <dsp:cNvPr id="0" name=""/>
        <dsp:cNvSpPr/>
      </dsp:nvSpPr>
      <dsp:spPr>
        <a:xfrm>
          <a:off x="480060" y="4311445"/>
          <a:ext cx="6720840" cy="4428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666750" rtl="0">
            <a:lnSpc>
              <a:spcPct val="90000"/>
            </a:lnSpc>
            <a:spcBef>
              <a:spcPct val="0"/>
            </a:spcBef>
            <a:spcAft>
              <a:spcPct val="35000"/>
            </a:spcAft>
          </a:pPr>
          <a:r>
            <a:rPr lang="en-US" sz="1500" kern="1200" baseline="0" smtClean="0"/>
            <a:t>5) The palm of the hands should be facing the Qibla at the time of Takbeer (Tahtaawi pg.143, Shami-Vol.l, pg.356) </a:t>
          </a:r>
          <a:endParaRPr lang="en-US" sz="1500" kern="1200"/>
        </a:p>
      </dsp:txBody>
      <dsp:txXfrm>
        <a:off x="501676" y="4333061"/>
        <a:ext cx="6677608"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A3E45-EFBD-4C37-A886-D163D819C69C}">
      <dsp:nvSpPr>
        <dsp:cNvPr id="0" name=""/>
        <dsp:cNvSpPr/>
      </dsp:nvSpPr>
      <dsp:spPr>
        <a:xfrm>
          <a:off x="0" y="655180"/>
          <a:ext cx="10351971" cy="4032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50DB41-C136-4CFE-9835-552162583DBF}">
      <dsp:nvSpPr>
        <dsp:cNvPr id="0" name=""/>
        <dsp:cNvSpPr/>
      </dsp:nvSpPr>
      <dsp:spPr>
        <a:xfrm>
          <a:off x="517598" y="419020"/>
          <a:ext cx="7246379" cy="472320"/>
        </a:xfrm>
        <a:prstGeom prst="roundRect">
          <a:avLst/>
        </a:prstGeom>
        <a:gradFill rotWithShape="0">
          <a:gsLst>
            <a:gs pos="0">
              <a:schemeClr val="accent1">
                <a:hueOff val="0"/>
                <a:satOff val="0"/>
                <a:lumOff val="0"/>
                <a:alphaOff val="0"/>
                <a:tint val="67000"/>
                <a:satMod val="105000"/>
                <a:lumMod val="110000"/>
              </a:schemeClr>
            </a:gs>
            <a:gs pos="50000">
              <a:schemeClr val="accent1">
                <a:hueOff val="0"/>
                <a:satOff val="0"/>
                <a:lumOff val="0"/>
                <a:alphaOff val="0"/>
                <a:tint val="73000"/>
                <a:satMod val="103000"/>
                <a:lumMod val="105000"/>
              </a:schemeClr>
            </a:gs>
            <a:gs pos="100000">
              <a:schemeClr val="accen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3896" tIns="0" rIns="273896" bIns="0" numCol="1" spcCol="1270" anchor="ctr" anchorCtr="0">
          <a:noAutofit/>
        </a:bodyPr>
        <a:lstStyle/>
        <a:p>
          <a:pPr lvl="0" algn="l" defTabSz="711200" rtl="0">
            <a:lnSpc>
              <a:spcPct val="90000"/>
            </a:lnSpc>
            <a:spcBef>
              <a:spcPct val="0"/>
            </a:spcBef>
            <a:spcAft>
              <a:spcPct val="35000"/>
            </a:spcAft>
          </a:pPr>
          <a:r>
            <a:rPr lang="en-US" sz="1600" kern="1200" baseline="0" smtClean="0"/>
            <a:t>6) The fingers should be in their natural position at the time of Takbeer i.e. neither spread out nor tightly closed. (Tahtaawi- pg.152, Shami-Vol.l, pg.356) </a:t>
          </a:r>
          <a:endParaRPr lang="en-US" sz="1600" kern="1200"/>
        </a:p>
      </dsp:txBody>
      <dsp:txXfrm>
        <a:off x="540655" y="442077"/>
        <a:ext cx="7200265" cy="426206"/>
      </dsp:txXfrm>
    </dsp:sp>
    <dsp:sp modelId="{EF1C0147-F089-460B-A97F-D21F61D7D5FD}">
      <dsp:nvSpPr>
        <dsp:cNvPr id="0" name=""/>
        <dsp:cNvSpPr/>
      </dsp:nvSpPr>
      <dsp:spPr>
        <a:xfrm>
          <a:off x="0" y="1380940"/>
          <a:ext cx="10351971" cy="4032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E47F2AF-551D-4595-96D3-F181DFB65CDD}">
      <dsp:nvSpPr>
        <dsp:cNvPr id="0" name=""/>
        <dsp:cNvSpPr/>
      </dsp:nvSpPr>
      <dsp:spPr>
        <a:xfrm>
          <a:off x="517598" y="1144780"/>
          <a:ext cx="7246379" cy="472320"/>
        </a:xfrm>
        <a:prstGeom prst="roundRect">
          <a:avLst/>
        </a:prstGeom>
        <a:gradFill rotWithShape="0">
          <a:gsLst>
            <a:gs pos="0">
              <a:schemeClr val="accent1">
                <a:hueOff val="0"/>
                <a:satOff val="0"/>
                <a:lumOff val="0"/>
                <a:alphaOff val="0"/>
                <a:tint val="67000"/>
                <a:satMod val="105000"/>
                <a:lumMod val="110000"/>
              </a:schemeClr>
            </a:gs>
            <a:gs pos="50000">
              <a:schemeClr val="accent1">
                <a:hueOff val="0"/>
                <a:satOff val="0"/>
                <a:lumOff val="0"/>
                <a:alphaOff val="0"/>
                <a:tint val="73000"/>
                <a:satMod val="103000"/>
                <a:lumMod val="105000"/>
              </a:schemeClr>
            </a:gs>
            <a:gs pos="100000">
              <a:schemeClr val="accen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3896" tIns="0" rIns="273896" bIns="0" numCol="1" spcCol="1270" anchor="ctr" anchorCtr="0">
          <a:noAutofit/>
        </a:bodyPr>
        <a:lstStyle/>
        <a:p>
          <a:pPr lvl="0" algn="l" defTabSz="711200" rtl="0">
            <a:lnSpc>
              <a:spcPct val="90000"/>
            </a:lnSpc>
            <a:spcBef>
              <a:spcPct val="0"/>
            </a:spcBef>
            <a:spcAft>
              <a:spcPct val="35000"/>
            </a:spcAft>
          </a:pPr>
          <a:r>
            <a:rPr lang="en-US" sz="1600" kern="1200" baseline="0" dirty="0" smtClean="0"/>
            <a:t>7) . When folding the hands, the palm of the right hand should be placed on the back of the left palm. (Tahtaawi)</a:t>
          </a:r>
          <a:endParaRPr lang="en-US" sz="1600" kern="1200" dirty="0"/>
        </a:p>
      </dsp:txBody>
      <dsp:txXfrm>
        <a:off x="540655" y="1167837"/>
        <a:ext cx="7200265" cy="426206"/>
      </dsp:txXfrm>
    </dsp:sp>
    <dsp:sp modelId="{EC344887-4AF7-4AE0-B318-08B4A7B56708}">
      <dsp:nvSpPr>
        <dsp:cNvPr id="0" name=""/>
        <dsp:cNvSpPr/>
      </dsp:nvSpPr>
      <dsp:spPr>
        <a:xfrm>
          <a:off x="0" y="2106700"/>
          <a:ext cx="10351971" cy="4032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33D512F-4CF1-44D9-A48F-63BA5636928C}">
      <dsp:nvSpPr>
        <dsp:cNvPr id="0" name=""/>
        <dsp:cNvSpPr/>
      </dsp:nvSpPr>
      <dsp:spPr>
        <a:xfrm>
          <a:off x="517598" y="1870540"/>
          <a:ext cx="7246379" cy="472320"/>
        </a:xfrm>
        <a:prstGeom prst="roundRect">
          <a:avLst/>
        </a:prstGeom>
        <a:gradFill rotWithShape="0">
          <a:gsLst>
            <a:gs pos="0">
              <a:schemeClr val="accent1">
                <a:hueOff val="0"/>
                <a:satOff val="0"/>
                <a:lumOff val="0"/>
                <a:alphaOff val="0"/>
                <a:tint val="67000"/>
                <a:satMod val="105000"/>
                <a:lumMod val="110000"/>
              </a:schemeClr>
            </a:gs>
            <a:gs pos="50000">
              <a:schemeClr val="accent1">
                <a:hueOff val="0"/>
                <a:satOff val="0"/>
                <a:lumOff val="0"/>
                <a:alphaOff val="0"/>
                <a:tint val="73000"/>
                <a:satMod val="103000"/>
                <a:lumMod val="105000"/>
              </a:schemeClr>
            </a:gs>
            <a:gs pos="100000">
              <a:schemeClr val="accen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3896" tIns="0" rIns="273896" bIns="0" numCol="1" spcCol="1270" anchor="ctr" anchorCtr="0">
          <a:noAutofit/>
        </a:bodyPr>
        <a:lstStyle/>
        <a:p>
          <a:pPr lvl="0" algn="l" defTabSz="711200" rtl="0">
            <a:lnSpc>
              <a:spcPct val="90000"/>
            </a:lnSpc>
            <a:spcBef>
              <a:spcPct val="0"/>
            </a:spcBef>
            <a:spcAft>
              <a:spcPct val="35000"/>
            </a:spcAft>
          </a:pPr>
          <a:r>
            <a:rPr lang="en-US" sz="1600" kern="1200" baseline="0" smtClean="0"/>
            <a:t>8) The small finger and the thumb of the right hand should form a circle around the wrist of the left hand. (Tahtaawi- pg. 141) </a:t>
          </a:r>
          <a:endParaRPr lang="en-US" sz="1600" kern="1200"/>
        </a:p>
      </dsp:txBody>
      <dsp:txXfrm>
        <a:off x="540655" y="1893597"/>
        <a:ext cx="7200265" cy="426206"/>
      </dsp:txXfrm>
    </dsp:sp>
    <dsp:sp modelId="{1B87BEAD-09C4-4FBA-AB1F-2BBAFF2CCDCA}">
      <dsp:nvSpPr>
        <dsp:cNvPr id="0" name=""/>
        <dsp:cNvSpPr/>
      </dsp:nvSpPr>
      <dsp:spPr>
        <a:xfrm>
          <a:off x="0" y="2832460"/>
          <a:ext cx="10351971" cy="4032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72D28FA-E027-4879-A5F3-A088DA773FF8}">
      <dsp:nvSpPr>
        <dsp:cNvPr id="0" name=""/>
        <dsp:cNvSpPr/>
      </dsp:nvSpPr>
      <dsp:spPr>
        <a:xfrm>
          <a:off x="517598" y="2596300"/>
          <a:ext cx="7246379" cy="472320"/>
        </a:xfrm>
        <a:prstGeom prst="roundRect">
          <a:avLst/>
        </a:prstGeom>
        <a:gradFill rotWithShape="0">
          <a:gsLst>
            <a:gs pos="0">
              <a:schemeClr val="accent1">
                <a:hueOff val="0"/>
                <a:satOff val="0"/>
                <a:lumOff val="0"/>
                <a:alphaOff val="0"/>
                <a:tint val="67000"/>
                <a:satMod val="105000"/>
                <a:lumMod val="110000"/>
              </a:schemeClr>
            </a:gs>
            <a:gs pos="50000">
              <a:schemeClr val="accent1">
                <a:hueOff val="0"/>
                <a:satOff val="0"/>
                <a:lumOff val="0"/>
                <a:alphaOff val="0"/>
                <a:tint val="73000"/>
                <a:satMod val="103000"/>
                <a:lumMod val="105000"/>
              </a:schemeClr>
            </a:gs>
            <a:gs pos="100000">
              <a:schemeClr val="accen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3896" tIns="0" rIns="273896" bIns="0" numCol="1" spcCol="1270" anchor="ctr" anchorCtr="0">
          <a:noAutofit/>
        </a:bodyPr>
        <a:lstStyle/>
        <a:p>
          <a:pPr lvl="0" algn="l" defTabSz="711200" rtl="0">
            <a:lnSpc>
              <a:spcPct val="90000"/>
            </a:lnSpc>
            <a:spcBef>
              <a:spcPct val="0"/>
            </a:spcBef>
            <a:spcAft>
              <a:spcPct val="35000"/>
            </a:spcAft>
          </a:pPr>
          <a:r>
            <a:rPr lang="en-US" sz="1600" kern="1200" baseline="0" smtClean="0"/>
            <a:t>9) The middle three fingers should be placed flat over the forearm. (Tahtaawi- pg. 141)</a:t>
          </a:r>
          <a:endParaRPr lang="en-US" sz="1600" kern="1200"/>
        </a:p>
      </dsp:txBody>
      <dsp:txXfrm>
        <a:off x="540655" y="2619357"/>
        <a:ext cx="7200265" cy="426206"/>
      </dsp:txXfrm>
    </dsp:sp>
    <dsp:sp modelId="{0BBF7D9A-CDCA-432C-85E7-C5E7EC7EAFFE}">
      <dsp:nvSpPr>
        <dsp:cNvPr id="0" name=""/>
        <dsp:cNvSpPr/>
      </dsp:nvSpPr>
      <dsp:spPr>
        <a:xfrm>
          <a:off x="0" y="3558220"/>
          <a:ext cx="10351971" cy="4032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1C96180-10BE-41A0-99D5-5912274F911B}">
      <dsp:nvSpPr>
        <dsp:cNvPr id="0" name=""/>
        <dsp:cNvSpPr/>
      </dsp:nvSpPr>
      <dsp:spPr>
        <a:xfrm>
          <a:off x="517598" y="3322060"/>
          <a:ext cx="7246379" cy="472320"/>
        </a:xfrm>
        <a:prstGeom prst="roundRect">
          <a:avLst/>
        </a:prstGeom>
        <a:gradFill rotWithShape="0">
          <a:gsLst>
            <a:gs pos="0">
              <a:schemeClr val="accent1">
                <a:hueOff val="0"/>
                <a:satOff val="0"/>
                <a:lumOff val="0"/>
                <a:alphaOff val="0"/>
                <a:tint val="67000"/>
                <a:satMod val="105000"/>
                <a:lumMod val="110000"/>
              </a:schemeClr>
            </a:gs>
            <a:gs pos="50000">
              <a:schemeClr val="accent1">
                <a:hueOff val="0"/>
                <a:satOff val="0"/>
                <a:lumOff val="0"/>
                <a:alphaOff val="0"/>
                <a:tint val="73000"/>
                <a:satMod val="103000"/>
                <a:lumMod val="105000"/>
              </a:schemeClr>
            </a:gs>
            <a:gs pos="100000">
              <a:schemeClr val="accen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3896" tIns="0" rIns="273896" bIns="0" numCol="1" spcCol="1270" anchor="ctr" anchorCtr="0">
          <a:noAutofit/>
        </a:bodyPr>
        <a:lstStyle/>
        <a:p>
          <a:pPr lvl="0" algn="l" defTabSz="711200" rtl="0">
            <a:lnSpc>
              <a:spcPct val="90000"/>
            </a:lnSpc>
            <a:spcBef>
              <a:spcPct val="0"/>
            </a:spcBef>
            <a:spcAft>
              <a:spcPct val="35000"/>
            </a:spcAft>
          </a:pPr>
          <a:r>
            <a:rPr lang="en-US" sz="1600" kern="1200" baseline="0" smtClean="0"/>
            <a:t>10) One should position the hands below the navel. (Tahtaawi- pg.140, and Shami-Vol.l, pg.359) </a:t>
          </a:r>
          <a:endParaRPr lang="en-US" sz="1600" kern="1200"/>
        </a:p>
      </dsp:txBody>
      <dsp:txXfrm>
        <a:off x="540655" y="3345117"/>
        <a:ext cx="7200265" cy="426206"/>
      </dsp:txXfrm>
    </dsp:sp>
    <dsp:sp modelId="{A3457F4A-FC62-4C36-BA12-520DDBED4AEE}">
      <dsp:nvSpPr>
        <dsp:cNvPr id="0" name=""/>
        <dsp:cNvSpPr/>
      </dsp:nvSpPr>
      <dsp:spPr>
        <a:xfrm>
          <a:off x="0" y="4283980"/>
          <a:ext cx="10351971" cy="4032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D0CFAC6-811A-4638-A205-45BEB9A65586}">
      <dsp:nvSpPr>
        <dsp:cNvPr id="0" name=""/>
        <dsp:cNvSpPr/>
      </dsp:nvSpPr>
      <dsp:spPr>
        <a:xfrm>
          <a:off x="517598" y="4047820"/>
          <a:ext cx="7246379" cy="472320"/>
        </a:xfrm>
        <a:prstGeom prst="roundRect">
          <a:avLst/>
        </a:prstGeom>
        <a:gradFill rotWithShape="0">
          <a:gsLst>
            <a:gs pos="0">
              <a:schemeClr val="accent1">
                <a:hueOff val="0"/>
                <a:satOff val="0"/>
                <a:lumOff val="0"/>
                <a:alphaOff val="0"/>
                <a:tint val="67000"/>
                <a:satMod val="105000"/>
                <a:lumMod val="110000"/>
              </a:schemeClr>
            </a:gs>
            <a:gs pos="50000">
              <a:schemeClr val="accent1">
                <a:hueOff val="0"/>
                <a:satOff val="0"/>
                <a:lumOff val="0"/>
                <a:alphaOff val="0"/>
                <a:tint val="73000"/>
                <a:satMod val="103000"/>
                <a:lumMod val="105000"/>
              </a:schemeClr>
            </a:gs>
            <a:gs pos="100000">
              <a:schemeClr val="accent1">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3896" tIns="0" rIns="273896" bIns="0" numCol="1" spcCol="1270" anchor="ctr" anchorCtr="0">
          <a:noAutofit/>
        </a:bodyPr>
        <a:lstStyle/>
        <a:p>
          <a:pPr lvl="0" algn="l" defTabSz="711200" rtl="0">
            <a:lnSpc>
              <a:spcPct val="90000"/>
            </a:lnSpc>
            <a:spcBef>
              <a:spcPct val="0"/>
            </a:spcBef>
            <a:spcAft>
              <a:spcPct val="35000"/>
            </a:spcAft>
          </a:pPr>
          <a:r>
            <a:rPr lang="en-US" sz="1600" kern="1200" baseline="0" smtClean="0"/>
            <a:t>11) It is Sunnat to recite the Thana. (ITaalsunnan- Vol.2, pg. 174 - 177)</a:t>
          </a:r>
          <a:endParaRPr lang="en-US" sz="1600" kern="1200"/>
        </a:p>
      </dsp:txBody>
      <dsp:txXfrm>
        <a:off x="540655" y="4070877"/>
        <a:ext cx="7200265" cy="4262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AD816-1923-4A39-85FD-E60DE5F05F6F}">
      <dsp:nvSpPr>
        <dsp:cNvPr id="0" name=""/>
        <dsp:cNvSpPr/>
      </dsp:nvSpPr>
      <dsp:spPr>
        <a:xfrm>
          <a:off x="-6362199" y="-973893"/>
          <a:ext cx="7578566" cy="7578566"/>
        </a:xfrm>
        <a:prstGeom prst="blockArc">
          <a:avLst>
            <a:gd name="adj1" fmla="val 18900000"/>
            <a:gd name="adj2" fmla="val 2700000"/>
            <a:gd name="adj3" fmla="val 285"/>
          </a:avLst>
        </a:prstGeom>
        <a:noFill/>
        <a:ln w="34925" cap="flat" cmpd="sng" algn="in">
          <a:solidFill>
            <a:schemeClr val="dk2">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CD2905ED-15A3-4967-B83F-1AEFBDE641BF}">
      <dsp:nvSpPr>
        <dsp:cNvPr id="0" name=""/>
        <dsp:cNvSpPr/>
      </dsp:nvSpPr>
      <dsp:spPr>
        <a:xfrm>
          <a:off x="394999" y="255975"/>
          <a:ext cx="9679669" cy="51172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182" tIns="40640" rIns="40640" bIns="40640" numCol="1" spcCol="1270" anchor="ctr" anchorCtr="0">
          <a:noAutofit/>
        </a:bodyPr>
        <a:lstStyle/>
        <a:p>
          <a:pPr lvl="0" algn="l" defTabSz="711200" rtl="0">
            <a:lnSpc>
              <a:spcPct val="90000"/>
            </a:lnSpc>
            <a:spcBef>
              <a:spcPct val="0"/>
            </a:spcBef>
            <a:spcAft>
              <a:spcPct val="35000"/>
            </a:spcAft>
          </a:pPr>
          <a:r>
            <a:rPr lang="en-US" sz="1600" b="0" kern="1200" cap="none" spc="0" baseline="0" smtClean="0">
              <a:ln w="0"/>
              <a:effectLst>
                <a:outerShdw blurRad="38100" dist="19050" dir="2700000" algn="tl" rotWithShape="0">
                  <a:schemeClr val="dk1">
                    <a:alpha val="40000"/>
                  </a:schemeClr>
                </a:outerShdw>
              </a:effectLst>
            </a:rPr>
            <a:t>1</a:t>
          </a:r>
          <a:r>
            <a:rPr lang="en-US" sz="2000" b="0" kern="1200" cap="none" spc="0" baseline="0" smtClean="0">
              <a:ln w="0"/>
              <a:effectLst>
                <a:outerShdw blurRad="38100" dist="19050" dir="2700000" algn="tl" rotWithShape="0">
                  <a:schemeClr val="dk1">
                    <a:alpha val="40000"/>
                  </a:schemeClr>
                </a:outerShdw>
              </a:effectLst>
            </a:rPr>
            <a:t>) To recite Ta'awwuz , (Tahtaawi- pg. 141</a:t>
          </a:r>
          <a:r>
            <a:rPr lang="en-US" sz="2800" b="0" kern="1200" cap="none" spc="0" baseline="0" smtClean="0">
              <a:ln w="0"/>
              <a:effectLst>
                <a:outerShdw blurRad="38100" dist="19050" dir="2700000" algn="tl" rotWithShape="0">
                  <a:schemeClr val="dk1">
                    <a:alpha val="40000"/>
                  </a:schemeClr>
                </a:outerShdw>
              </a:effectLst>
            </a:rPr>
            <a:t>) </a:t>
          </a:r>
          <a:endParaRPr lang="en-US" sz="2800" b="0" kern="1200" cap="none" spc="0" dirty="0">
            <a:ln w="0"/>
            <a:effectLst>
              <a:outerShdw blurRad="38100" dist="19050" dir="2700000" algn="tl" rotWithShape="0">
                <a:schemeClr val="dk1">
                  <a:alpha val="40000"/>
                </a:schemeClr>
              </a:outerShdw>
            </a:effectLst>
          </a:endParaRPr>
        </a:p>
      </dsp:txBody>
      <dsp:txXfrm>
        <a:off x="394999" y="255975"/>
        <a:ext cx="9679669" cy="511725"/>
      </dsp:txXfrm>
    </dsp:sp>
    <dsp:sp modelId="{4D1B5CF4-81C0-4FEC-9881-864B800F9333}">
      <dsp:nvSpPr>
        <dsp:cNvPr id="0" name=""/>
        <dsp:cNvSpPr/>
      </dsp:nvSpPr>
      <dsp:spPr>
        <a:xfrm>
          <a:off x="75170" y="192009"/>
          <a:ext cx="639656" cy="639656"/>
        </a:xfrm>
        <a:prstGeom prst="ellipse">
          <a:avLst/>
        </a:prstGeom>
        <a:solidFill>
          <a:schemeClr val="lt1">
            <a:hueOff val="0"/>
            <a:satOff val="0"/>
            <a:lumOff val="0"/>
            <a:alphaOff val="0"/>
          </a:schemeClr>
        </a:solidFill>
        <a:ln w="6350" cap="flat" cmpd="sng" algn="in">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00986AE6-18A1-48F1-93BB-553EDD0A67FE}">
      <dsp:nvSpPr>
        <dsp:cNvPr id="0" name=""/>
        <dsp:cNvSpPr/>
      </dsp:nvSpPr>
      <dsp:spPr>
        <a:xfrm>
          <a:off x="877674" y="1024013"/>
          <a:ext cx="9216256" cy="51172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182" tIns="35560" rIns="35560" bIns="35560" numCol="1" spcCol="1270" anchor="ctr" anchorCtr="0">
          <a:noAutofit/>
        </a:bodyPr>
        <a:lstStyle/>
        <a:p>
          <a:pPr lvl="0" algn="l" defTabSz="622300" rtl="0">
            <a:lnSpc>
              <a:spcPct val="90000"/>
            </a:lnSpc>
            <a:spcBef>
              <a:spcPct val="0"/>
            </a:spcBef>
            <a:spcAft>
              <a:spcPct val="35000"/>
            </a:spcAft>
          </a:pPr>
          <a:r>
            <a:rPr lang="en-US" sz="1400" b="0" kern="1200" cap="none" spc="0" baseline="0" smtClean="0">
              <a:ln w="0"/>
              <a:effectLst>
                <a:outerShdw blurRad="38100" dist="19050" dir="2700000" algn="tl" rotWithShape="0">
                  <a:schemeClr val="dk1">
                    <a:alpha val="40000"/>
                  </a:schemeClr>
                </a:outerShdw>
              </a:effectLst>
            </a:rPr>
            <a:t>2</a:t>
          </a:r>
          <a:r>
            <a:rPr lang="en-US" sz="2000" b="1" kern="1200" cap="none" spc="0" baseline="0" smtClean="0">
              <a:ln w="0"/>
              <a:effectLst>
                <a:outerShdw blurRad="38100" dist="19050" dir="2700000" algn="tl" rotWithShape="0">
                  <a:schemeClr val="dk1">
                    <a:alpha val="40000"/>
                  </a:schemeClr>
                </a:outerShdw>
              </a:effectLst>
            </a:rPr>
            <a:t>) To recite Tasmia at the begining of each Rakaat </a:t>
          </a:r>
          <a:endParaRPr lang="en-US" sz="1400" b="1" kern="1200" cap="none" spc="0" dirty="0">
            <a:ln w="0"/>
            <a:effectLst>
              <a:outerShdw blurRad="38100" dist="19050" dir="2700000" algn="tl" rotWithShape="0">
                <a:schemeClr val="dk1">
                  <a:alpha val="40000"/>
                </a:schemeClr>
              </a:outerShdw>
            </a:effectLst>
          </a:endParaRPr>
        </a:p>
      </dsp:txBody>
      <dsp:txXfrm>
        <a:off x="877674" y="1024013"/>
        <a:ext cx="9216256" cy="511725"/>
      </dsp:txXfrm>
    </dsp:sp>
    <dsp:sp modelId="{27BB6C24-FA1D-4607-86E9-99FBE58A9ED3}">
      <dsp:nvSpPr>
        <dsp:cNvPr id="0" name=""/>
        <dsp:cNvSpPr/>
      </dsp:nvSpPr>
      <dsp:spPr>
        <a:xfrm>
          <a:off x="538584" y="960047"/>
          <a:ext cx="639656" cy="639656"/>
        </a:xfrm>
        <a:prstGeom prst="ellipse">
          <a:avLst/>
        </a:prstGeom>
        <a:solidFill>
          <a:schemeClr val="lt1">
            <a:hueOff val="0"/>
            <a:satOff val="0"/>
            <a:lumOff val="0"/>
            <a:alphaOff val="0"/>
          </a:schemeClr>
        </a:solidFill>
        <a:ln w="6350" cap="flat" cmpd="sng" algn="in">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D8A60678-6D68-4B9B-86C9-7D689ED4F5C6}">
      <dsp:nvSpPr>
        <dsp:cNvPr id="0" name=""/>
        <dsp:cNvSpPr/>
      </dsp:nvSpPr>
      <dsp:spPr>
        <a:xfrm>
          <a:off x="1063605" y="1666361"/>
          <a:ext cx="8962308" cy="51172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182" tIns="35560" rIns="35560" bIns="35560" numCol="1" spcCol="1270" anchor="ctr" anchorCtr="0">
          <a:noAutofit/>
        </a:bodyPr>
        <a:lstStyle/>
        <a:p>
          <a:pPr lvl="0" algn="l" defTabSz="622300" rtl="0">
            <a:lnSpc>
              <a:spcPct val="90000"/>
            </a:lnSpc>
            <a:spcBef>
              <a:spcPct val="0"/>
            </a:spcBef>
            <a:spcAft>
              <a:spcPct val="35000"/>
            </a:spcAft>
          </a:pPr>
          <a:r>
            <a:rPr lang="en-US" sz="1400" b="0" kern="1200" cap="none" spc="0" baseline="0" smtClean="0">
              <a:ln w="0"/>
              <a:effectLst>
                <a:outerShdw blurRad="38100" dist="19050" dir="2700000" algn="tl" rotWithShape="0">
                  <a:schemeClr val="dk1">
                    <a:alpha val="40000"/>
                  </a:schemeClr>
                </a:outerShdw>
              </a:effectLst>
            </a:rPr>
            <a:t>3</a:t>
          </a:r>
          <a:r>
            <a:rPr lang="en-US" sz="2000" b="0" kern="1200" cap="none" spc="0" baseline="0" smtClean="0">
              <a:ln w="0"/>
              <a:effectLst>
                <a:outerShdw blurRad="38100" dist="19050" dir="2700000" algn="tl" rotWithShape="0">
                  <a:schemeClr val="dk1">
                    <a:alpha val="40000"/>
                  </a:schemeClr>
                </a:outerShdw>
              </a:effectLst>
            </a:rPr>
            <a:t>) To say Aameen softly. (Tahtaawi- pg.142</a:t>
          </a:r>
          <a:r>
            <a:rPr lang="en-US" sz="900" b="0" kern="1200" cap="none" spc="0" baseline="0" smtClean="0">
              <a:ln w="0"/>
              <a:effectLst>
                <a:outerShdw blurRad="38100" dist="19050" dir="2700000" algn="tl" rotWithShape="0">
                  <a:schemeClr val="dk1">
                    <a:alpha val="40000"/>
                  </a:schemeClr>
                </a:outerShdw>
              </a:effectLst>
            </a:rPr>
            <a:t>)</a:t>
          </a:r>
          <a:endParaRPr lang="en-US" sz="900" b="0" kern="1200" cap="none" spc="0" dirty="0">
            <a:ln w="0"/>
            <a:effectLst>
              <a:outerShdw blurRad="38100" dist="19050" dir="2700000" algn="tl" rotWithShape="0">
                <a:schemeClr val="dk1">
                  <a:alpha val="40000"/>
                </a:schemeClr>
              </a:outerShdw>
            </a:effectLst>
          </a:endParaRPr>
        </a:p>
      </dsp:txBody>
      <dsp:txXfrm>
        <a:off x="1063605" y="1666361"/>
        <a:ext cx="8962308" cy="511725"/>
      </dsp:txXfrm>
    </dsp:sp>
    <dsp:sp modelId="{7CD5FDDE-4169-4F94-8288-20D818238498}">
      <dsp:nvSpPr>
        <dsp:cNvPr id="0" name=""/>
        <dsp:cNvSpPr/>
      </dsp:nvSpPr>
      <dsp:spPr>
        <a:xfrm>
          <a:off x="792532" y="1727522"/>
          <a:ext cx="639656" cy="639656"/>
        </a:xfrm>
        <a:prstGeom prst="ellipse">
          <a:avLst/>
        </a:prstGeom>
        <a:solidFill>
          <a:schemeClr val="lt1">
            <a:hueOff val="0"/>
            <a:satOff val="0"/>
            <a:lumOff val="0"/>
            <a:alphaOff val="0"/>
          </a:schemeClr>
        </a:solidFill>
        <a:ln w="6350" cap="flat" cmpd="sng" algn="in">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04CB42FC-CF3C-45A3-BA5B-8152D8984A06}">
      <dsp:nvSpPr>
        <dsp:cNvPr id="0" name=""/>
        <dsp:cNvSpPr/>
      </dsp:nvSpPr>
      <dsp:spPr>
        <a:xfrm>
          <a:off x="1227192" y="2367801"/>
          <a:ext cx="8754579" cy="1126168"/>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182" tIns="35560" rIns="35560" bIns="35560" numCol="1" spcCol="1270" anchor="ctr" anchorCtr="0">
          <a:noAutofit/>
        </a:bodyPr>
        <a:lstStyle/>
        <a:p>
          <a:pPr lvl="0" algn="l" defTabSz="622300" rtl="0">
            <a:lnSpc>
              <a:spcPct val="90000"/>
            </a:lnSpc>
            <a:spcBef>
              <a:spcPct val="0"/>
            </a:spcBef>
            <a:spcAft>
              <a:spcPct val="35000"/>
            </a:spcAft>
          </a:pPr>
          <a:r>
            <a:rPr lang="en-US" sz="1400" b="0" kern="1200" cap="none" spc="0" baseline="0" smtClean="0">
              <a:ln w="0"/>
              <a:effectLst>
                <a:outerShdw blurRad="38100" dist="19050" dir="2700000" algn="tl" rotWithShape="0">
                  <a:schemeClr val="dk1">
                    <a:alpha val="40000"/>
                  </a:schemeClr>
                </a:outerShdw>
              </a:effectLst>
            </a:rPr>
            <a:t>4</a:t>
          </a:r>
          <a:r>
            <a:rPr lang="en-US" sz="1800" b="0" kern="1200" cap="none" spc="0" baseline="0" smtClean="0">
              <a:ln w="0"/>
              <a:effectLst>
                <a:outerShdw blurRad="38100" dist="19050" dir="2700000" algn="tl" rotWithShape="0">
                  <a:schemeClr val="dk1">
                    <a:alpha val="40000"/>
                  </a:schemeClr>
                </a:outerShdw>
              </a:effectLst>
            </a:rPr>
            <a:t>) In Fajr and Zuhr Salaah , one should recite Tiwaale-mufassal i.e. any Surah from Surah Hujuraat  (26th Para)to Surah Burooj (30th Para) In Asr and Esha one should recite from Ausaate Mufassal …should recite Qisaare Mufassal i.e. any Surah from Surah Lam-yakun T to Surah Naas (30th Para</a:t>
          </a:r>
          <a:endParaRPr lang="en-US" sz="1800" b="0" kern="1200" cap="none" spc="0" dirty="0">
            <a:ln w="0"/>
            <a:effectLst>
              <a:outerShdw blurRad="38100" dist="19050" dir="2700000" algn="tl" rotWithShape="0">
                <a:schemeClr val="dk1">
                  <a:alpha val="40000"/>
                </a:schemeClr>
              </a:outerShdw>
            </a:effectLst>
          </a:endParaRPr>
        </a:p>
      </dsp:txBody>
      <dsp:txXfrm>
        <a:off x="1227192" y="2367801"/>
        <a:ext cx="8754579" cy="1126168"/>
      </dsp:txXfrm>
    </dsp:sp>
    <dsp:sp modelId="{C9FC5F70-F83C-4ACF-898F-97A2EF4786FD}">
      <dsp:nvSpPr>
        <dsp:cNvPr id="0" name=""/>
        <dsp:cNvSpPr/>
      </dsp:nvSpPr>
      <dsp:spPr>
        <a:xfrm>
          <a:off x="873615" y="2495561"/>
          <a:ext cx="639656" cy="639656"/>
        </a:xfrm>
        <a:prstGeom prst="ellipse">
          <a:avLst/>
        </a:prstGeom>
        <a:solidFill>
          <a:schemeClr val="lt1">
            <a:hueOff val="0"/>
            <a:satOff val="0"/>
            <a:lumOff val="0"/>
            <a:alphaOff val="0"/>
          </a:schemeClr>
        </a:solidFill>
        <a:ln w="6350" cap="flat" cmpd="sng" algn="in">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1BB083CF-F199-4308-88DC-1CDA6415E886}">
      <dsp:nvSpPr>
        <dsp:cNvPr id="0" name=""/>
        <dsp:cNvSpPr/>
      </dsp:nvSpPr>
      <dsp:spPr>
        <a:xfrm>
          <a:off x="1122577" y="3645198"/>
          <a:ext cx="8962308" cy="51172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182" tIns="58420" rIns="58420" bIns="58420" numCol="1" spcCol="1270" anchor="ctr" anchorCtr="0">
          <a:noAutofit/>
        </a:bodyPr>
        <a:lstStyle/>
        <a:p>
          <a:pPr lvl="0" algn="l" defTabSz="1022350" rtl="0">
            <a:lnSpc>
              <a:spcPct val="90000"/>
            </a:lnSpc>
            <a:spcBef>
              <a:spcPct val="0"/>
            </a:spcBef>
            <a:spcAft>
              <a:spcPct val="35000"/>
            </a:spcAft>
          </a:pPr>
          <a:r>
            <a:rPr lang="en-US" sz="2300" b="0" kern="1200" cap="none" spc="0" baseline="0" smtClean="0">
              <a:ln w="0"/>
              <a:effectLst>
                <a:outerShdw blurRad="38100" dist="19050" dir="2700000" algn="tl" rotWithShape="0">
                  <a:schemeClr val="dk1">
                    <a:alpha val="40000"/>
                  </a:schemeClr>
                </a:outerShdw>
              </a:effectLst>
            </a:rPr>
            <a:t>5) To lengthen the first Rakaat of Fajr Salaah. (Tahtaawee- pg.144) </a:t>
          </a:r>
          <a:endParaRPr lang="en-US" sz="2300" b="0" kern="1200" cap="none" spc="0" dirty="0">
            <a:ln w="0"/>
            <a:effectLst>
              <a:outerShdw blurRad="38100" dist="19050" dir="2700000" algn="tl" rotWithShape="0">
                <a:schemeClr val="dk1">
                  <a:alpha val="40000"/>
                </a:schemeClr>
              </a:outerShdw>
            </a:effectLst>
          </a:endParaRPr>
        </a:p>
      </dsp:txBody>
      <dsp:txXfrm>
        <a:off x="1122577" y="3645198"/>
        <a:ext cx="8962308" cy="511725"/>
      </dsp:txXfrm>
    </dsp:sp>
    <dsp:sp modelId="{84ADBBE8-E322-48E3-B816-097ECF5D2C5D}">
      <dsp:nvSpPr>
        <dsp:cNvPr id="0" name=""/>
        <dsp:cNvSpPr/>
      </dsp:nvSpPr>
      <dsp:spPr>
        <a:xfrm>
          <a:off x="792532" y="3263599"/>
          <a:ext cx="639656" cy="639656"/>
        </a:xfrm>
        <a:prstGeom prst="ellipse">
          <a:avLst/>
        </a:prstGeom>
        <a:solidFill>
          <a:schemeClr val="lt1">
            <a:hueOff val="0"/>
            <a:satOff val="0"/>
            <a:lumOff val="0"/>
            <a:alphaOff val="0"/>
          </a:schemeClr>
        </a:solidFill>
        <a:ln w="6350" cap="flat" cmpd="sng" algn="in">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12EEB2A5-E588-498D-BCF1-04AAB70B84AC}">
      <dsp:nvSpPr>
        <dsp:cNvPr id="0" name=""/>
        <dsp:cNvSpPr/>
      </dsp:nvSpPr>
      <dsp:spPr>
        <a:xfrm>
          <a:off x="827722" y="4235117"/>
          <a:ext cx="9216256" cy="520327"/>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182" tIns="45720" rIns="45720" bIns="45720" numCol="1" spcCol="1270" anchor="ctr" anchorCtr="0">
          <a:noAutofit/>
        </a:bodyPr>
        <a:lstStyle/>
        <a:p>
          <a:pPr lvl="0" algn="l" defTabSz="800100" rtl="0">
            <a:lnSpc>
              <a:spcPct val="90000"/>
            </a:lnSpc>
            <a:spcBef>
              <a:spcPct val="0"/>
            </a:spcBef>
            <a:spcAft>
              <a:spcPct val="35000"/>
            </a:spcAft>
          </a:pPr>
          <a:r>
            <a:rPr lang="en-US" sz="1800" b="1" kern="1200" cap="none" spc="0" baseline="0" smtClean="0">
              <a:ln w="0"/>
              <a:effectLst>
                <a:outerShdw blurRad="38100" dist="19050" dir="2700000" algn="tl" rotWithShape="0">
                  <a:schemeClr val="dk1">
                    <a:alpha val="40000"/>
                  </a:schemeClr>
                </a:outerShdw>
              </a:effectLst>
            </a:rPr>
            <a:t>6)Thana, tawwuz, tasmiah, and Ameen, should be recited softly</a:t>
          </a:r>
          <a:r>
            <a:rPr lang="en-US" sz="1100" b="1" kern="1200" cap="none" spc="0" baseline="0" smtClean="0">
              <a:ln w="0"/>
              <a:effectLst>
                <a:outerShdw blurRad="38100" dist="19050" dir="2700000" algn="tl" rotWithShape="0">
                  <a:schemeClr val="dk1">
                    <a:alpha val="40000"/>
                  </a:schemeClr>
                </a:outerShdw>
              </a:effectLst>
            </a:rPr>
            <a:t>.</a:t>
          </a:r>
          <a:endParaRPr lang="en-US" sz="1100" b="1" kern="1200" cap="none" spc="0" dirty="0">
            <a:ln w="0"/>
            <a:effectLst>
              <a:outerShdw blurRad="38100" dist="19050" dir="2700000" algn="tl" rotWithShape="0">
                <a:schemeClr val="dk1">
                  <a:alpha val="40000"/>
                </a:schemeClr>
              </a:outerShdw>
            </a:effectLst>
          </a:endParaRPr>
        </a:p>
      </dsp:txBody>
      <dsp:txXfrm>
        <a:off x="827722" y="4235117"/>
        <a:ext cx="9216256" cy="520327"/>
      </dsp:txXfrm>
    </dsp:sp>
    <dsp:sp modelId="{BEF25293-23BB-4500-9DF3-B186E93C5CF2}">
      <dsp:nvSpPr>
        <dsp:cNvPr id="0" name=""/>
        <dsp:cNvSpPr/>
      </dsp:nvSpPr>
      <dsp:spPr>
        <a:xfrm>
          <a:off x="538584" y="4031074"/>
          <a:ext cx="639656" cy="639656"/>
        </a:xfrm>
        <a:prstGeom prst="ellipse">
          <a:avLst/>
        </a:prstGeom>
        <a:solidFill>
          <a:schemeClr val="lt1">
            <a:hueOff val="0"/>
            <a:satOff val="0"/>
            <a:lumOff val="0"/>
            <a:alphaOff val="0"/>
          </a:schemeClr>
        </a:solidFill>
        <a:ln w="6350" cap="flat" cmpd="sng" algn="in">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ECB830DB-9EF1-4483-BD02-D78832BD641D}">
      <dsp:nvSpPr>
        <dsp:cNvPr id="0" name=""/>
        <dsp:cNvSpPr/>
      </dsp:nvSpPr>
      <dsp:spPr>
        <a:xfrm>
          <a:off x="394999" y="4863078"/>
          <a:ext cx="9679669" cy="511725"/>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06182" tIns="45720" rIns="45720" bIns="45720" numCol="1" spcCol="1270" anchor="ctr" anchorCtr="0">
          <a:noAutofit/>
        </a:bodyPr>
        <a:lstStyle/>
        <a:p>
          <a:pPr lvl="0" algn="l" defTabSz="800100" rtl="0">
            <a:lnSpc>
              <a:spcPct val="90000"/>
            </a:lnSpc>
            <a:spcBef>
              <a:spcPct val="0"/>
            </a:spcBef>
            <a:spcAft>
              <a:spcPct val="35000"/>
            </a:spcAft>
          </a:pPr>
          <a:r>
            <a:rPr lang="en-US" sz="1800" b="1" kern="1200" cap="none" spc="0" baseline="0" smtClean="0">
              <a:ln w="0"/>
              <a:effectLst>
                <a:outerShdw blurRad="38100" dist="19050" dir="2700000" algn="tl" rotWithShape="0">
                  <a:schemeClr val="dk1">
                    <a:alpha val="40000"/>
                  </a:schemeClr>
                </a:outerShdw>
              </a:effectLst>
            </a:rPr>
            <a:t>7) Only Surah Faatiha should be recited in the third and fourth Rakaats of the Fardh </a:t>
          </a:r>
          <a:endParaRPr lang="en-US" sz="1800" b="1" kern="1200" cap="none" spc="0" dirty="0">
            <a:ln w="0"/>
            <a:effectLst>
              <a:outerShdw blurRad="38100" dist="19050" dir="2700000" algn="tl" rotWithShape="0">
                <a:schemeClr val="dk1">
                  <a:alpha val="40000"/>
                </a:schemeClr>
              </a:outerShdw>
            </a:effectLst>
          </a:endParaRPr>
        </a:p>
      </dsp:txBody>
      <dsp:txXfrm>
        <a:off x="394999" y="4863078"/>
        <a:ext cx="9679669" cy="511725"/>
      </dsp:txXfrm>
    </dsp:sp>
    <dsp:sp modelId="{4716C088-A351-4D10-BFCE-71440D74E8A6}">
      <dsp:nvSpPr>
        <dsp:cNvPr id="0" name=""/>
        <dsp:cNvSpPr/>
      </dsp:nvSpPr>
      <dsp:spPr>
        <a:xfrm>
          <a:off x="75170" y="4799112"/>
          <a:ext cx="639656" cy="639656"/>
        </a:xfrm>
        <a:prstGeom prst="ellipse">
          <a:avLst/>
        </a:prstGeom>
        <a:solidFill>
          <a:schemeClr val="lt1">
            <a:hueOff val="0"/>
            <a:satOff val="0"/>
            <a:lumOff val="0"/>
            <a:alphaOff val="0"/>
          </a:schemeClr>
        </a:solidFill>
        <a:ln w="6350" cap="flat" cmpd="sng" algn="in">
          <a:solidFill>
            <a:schemeClr val="dk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5CBBD-2816-474D-8237-EFAD0D89DFF0}">
      <dsp:nvSpPr>
        <dsp:cNvPr id="0" name=""/>
        <dsp:cNvSpPr/>
      </dsp:nvSpPr>
      <dsp:spPr>
        <a:xfrm>
          <a:off x="0" y="5067030"/>
          <a:ext cx="10246094" cy="475096"/>
        </a:xfrm>
        <a:prstGeom prst="rect">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kern="1200" baseline="0" dirty="0" smtClean="0"/>
            <a:t>8)whilst getting up from </a:t>
          </a:r>
          <a:r>
            <a:rPr lang="en-US" sz="1400" kern="1200" baseline="0" dirty="0" err="1" smtClean="0"/>
            <a:t>ruku</a:t>
          </a:r>
          <a:r>
            <a:rPr lang="en-US" sz="1400" kern="1200" baseline="0" dirty="0" smtClean="0"/>
            <a:t> IMAM should say </a:t>
          </a:r>
          <a:r>
            <a:rPr lang="ur-PK" sz="1400" kern="1200" baseline="0" smtClean="0"/>
            <a:t>سمع</a:t>
          </a:r>
          <a:r>
            <a:rPr lang="ur-PK" sz="1400" kern="1200" baseline="0" dirty="0" smtClean="0"/>
            <a:t> اللہ لمن حمدہ</a:t>
          </a:r>
          <a:r>
            <a:rPr lang="en-US" sz="1400" kern="1200" baseline="0" dirty="0" smtClean="0"/>
            <a:t> in a loud voice, followers should say </a:t>
          </a:r>
          <a:r>
            <a:rPr lang="ur-PK" sz="1400" kern="1200" baseline="0" dirty="0" smtClean="0"/>
            <a:t>ربنا لک الحمد</a:t>
          </a:r>
          <a:r>
            <a:rPr lang="en-US" sz="1400" kern="1200" baseline="0" dirty="0" smtClean="0"/>
            <a:t>  in soft voice.</a:t>
          </a:r>
          <a:endParaRPr lang="en-US" sz="1400" kern="1200" dirty="0"/>
        </a:p>
      </dsp:txBody>
      <dsp:txXfrm>
        <a:off x="0" y="5067030"/>
        <a:ext cx="10246094" cy="475096"/>
      </dsp:txXfrm>
    </dsp:sp>
    <dsp:sp modelId="{8C4882A8-FBF1-4831-8A18-5CC714E08F6D}">
      <dsp:nvSpPr>
        <dsp:cNvPr id="0" name=""/>
        <dsp:cNvSpPr/>
      </dsp:nvSpPr>
      <dsp:spPr>
        <a:xfrm rot="10800000">
          <a:off x="0" y="4343457"/>
          <a:ext cx="10246094" cy="730698"/>
        </a:xfrm>
        <a:prstGeom prst="upArrowCallout">
          <a:avLst/>
        </a:prstGeom>
        <a:gradFill rotWithShape="0">
          <a:gsLst>
            <a:gs pos="0">
              <a:schemeClr val="accent3">
                <a:hueOff val="0"/>
                <a:satOff val="0"/>
                <a:lumOff val="0"/>
                <a:alphaOff val="0"/>
                <a:tint val="67000"/>
                <a:satMod val="105000"/>
                <a:lumMod val="110000"/>
              </a:schemeClr>
            </a:gs>
            <a:gs pos="50000">
              <a:schemeClr val="accent3">
                <a:hueOff val="0"/>
                <a:satOff val="0"/>
                <a:lumOff val="0"/>
                <a:alphaOff val="0"/>
                <a:tint val="73000"/>
                <a:satMod val="103000"/>
                <a:lumMod val="105000"/>
              </a:schemeClr>
            </a:gs>
            <a:gs pos="100000">
              <a:schemeClr val="accent3">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kern="1200" baseline="0" smtClean="0"/>
            <a:t>7) To read </a:t>
          </a:r>
          <a:r>
            <a:rPr lang="ur-PK" sz="1400" kern="1200" baseline="0" smtClean="0"/>
            <a:t>سبحان ربی العظیم</a:t>
          </a:r>
          <a:r>
            <a:rPr lang="en-US" sz="1400" kern="1200" baseline="0" smtClean="0"/>
            <a:t> thrice in ruku</a:t>
          </a:r>
          <a:endParaRPr lang="en-US" sz="1400" kern="1200"/>
        </a:p>
      </dsp:txBody>
      <dsp:txXfrm rot="10800000">
        <a:off x="0" y="4343457"/>
        <a:ext cx="10246094" cy="474786"/>
      </dsp:txXfrm>
    </dsp:sp>
    <dsp:sp modelId="{3EBC4808-B791-411B-9F36-B91F1E9B7495}">
      <dsp:nvSpPr>
        <dsp:cNvPr id="0" name=""/>
        <dsp:cNvSpPr/>
      </dsp:nvSpPr>
      <dsp:spPr>
        <a:xfrm rot="10800000">
          <a:off x="0" y="3619885"/>
          <a:ext cx="10246094" cy="730698"/>
        </a:xfrm>
        <a:prstGeom prst="upArrowCallou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kern="1200" baseline="0" smtClean="0"/>
            <a:t>6)To keep the head and the lower back in a straight line. (Shami-Vol.l, pg. 365) </a:t>
          </a:r>
          <a:endParaRPr lang="en-US" sz="1400" kern="1200"/>
        </a:p>
      </dsp:txBody>
      <dsp:txXfrm rot="10800000">
        <a:off x="0" y="3619885"/>
        <a:ext cx="10246094" cy="474786"/>
      </dsp:txXfrm>
    </dsp:sp>
    <dsp:sp modelId="{586BD437-68F6-4440-8223-4CEED297FC88}">
      <dsp:nvSpPr>
        <dsp:cNvPr id="0" name=""/>
        <dsp:cNvSpPr/>
      </dsp:nvSpPr>
      <dsp:spPr>
        <a:xfrm rot="10800000">
          <a:off x="0" y="2896312"/>
          <a:ext cx="10246094" cy="730698"/>
        </a:xfrm>
        <a:prstGeom prst="upArrowCallout">
          <a:avLst/>
        </a:prstGeom>
        <a:gradFill rotWithShape="0">
          <a:gsLst>
            <a:gs pos="0">
              <a:schemeClr val="accent5">
                <a:hueOff val="0"/>
                <a:satOff val="0"/>
                <a:lumOff val="0"/>
                <a:alphaOff val="0"/>
                <a:tint val="67000"/>
                <a:satMod val="105000"/>
                <a:lumMod val="110000"/>
              </a:schemeClr>
            </a:gs>
            <a:gs pos="50000">
              <a:schemeClr val="accent5">
                <a:hueOff val="0"/>
                <a:satOff val="0"/>
                <a:lumOff val="0"/>
                <a:alphaOff val="0"/>
                <a:tint val="73000"/>
                <a:satMod val="103000"/>
                <a:lumMod val="105000"/>
              </a:schemeClr>
            </a:gs>
            <a:gs pos="100000">
              <a:schemeClr val="accent5">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kern="1200" baseline="0" smtClean="0"/>
            <a:t>5)To keep (the calf of the legs) straight i.e the section from the ankles to the knee.(Shami-Vol.l, pg. 365) </a:t>
          </a:r>
          <a:endParaRPr lang="en-US" sz="1400" kern="1200"/>
        </a:p>
      </dsp:txBody>
      <dsp:txXfrm rot="10800000">
        <a:off x="0" y="2896312"/>
        <a:ext cx="10246094" cy="474786"/>
      </dsp:txXfrm>
    </dsp:sp>
    <dsp:sp modelId="{BF78B408-389D-468D-A15D-14F40E9A1586}">
      <dsp:nvSpPr>
        <dsp:cNvPr id="0" name=""/>
        <dsp:cNvSpPr/>
      </dsp:nvSpPr>
      <dsp:spPr>
        <a:xfrm rot="10800000">
          <a:off x="0" y="2172740"/>
          <a:ext cx="10246094" cy="730698"/>
        </a:xfrm>
        <a:prstGeom prst="upArrowCallout">
          <a:avLst/>
        </a:prstGeom>
        <a:gradFill rotWithShape="0">
          <a:gsLst>
            <a:gs pos="0">
              <a:schemeClr val="accent6">
                <a:hueOff val="0"/>
                <a:satOff val="0"/>
                <a:lumOff val="0"/>
                <a:alphaOff val="0"/>
                <a:tint val="67000"/>
                <a:satMod val="105000"/>
                <a:lumMod val="110000"/>
              </a:schemeClr>
            </a:gs>
            <a:gs pos="50000">
              <a:schemeClr val="accent6">
                <a:hueOff val="0"/>
                <a:satOff val="0"/>
                <a:lumOff val="0"/>
                <a:alphaOff val="0"/>
                <a:tint val="73000"/>
                <a:satMod val="103000"/>
                <a:lumMod val="105000"/>
              </a:schemeClr>
            </a:gs>
            <a:gs pos="100000">
              <a:schemeClr val="accent6">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kern="1200" baseline="0" smtClean="0"/>
            <a:t>4)To keep the back straight. (Shami-Vol.l, pg. 365) </a:t>
          </a:r>
          <a:endParaRPr lang="en-US" sz="1400" kern="1200"/>
        </a:p>
      </dsp:txBody>
      <dsp:txXfrm rot="10800000">
        <a:off x="0" y="2172740"/>
        <a:ext cx="10246094" cy="474786"/>
      </dsp:txXfrm>
    </dsp:sp>
    <dsp:sp modelId="{1C926858-E6CD-4968-9D7B-C2A453E1F0BE}">
      <dsp:nvSpPr>
        <dsp:cNvPr id="0" name=""/>
        <dsp:cNvSpPr/>
      </dsp:nvSpPr>
      <dsp:spPr>
        <a:xfrm rot="10800000">
          <a:off x="0" y="1449167"/>
          <a:ext cx="10246094" cy="730698"/>
        </a:xfrm>
        <a:prstGeom prst="upArrowCallout">
          <a:avLst/>
        </a:prstGeom>
        <a:gradFill rotWithShape="0">
          <a:gsLst>
            <a:gs pos="0">
              <a:schemeClr val="accent2">
                <a:hueOff val="0"/>
                <a:satOff val="0"/>
                <a:lumOff val="0"/>
                <a:alphaOff val="0"/>
                <a:tint val="67000"/>
                <a:satMod val="105000"/>
                <a:lumMod val="110000"/>
              </a:schemeClr>
            </a:gs>
            <a:gs pos="50000">
              <a:schemeClr val="accent2">
                <a:hueOff val="0"/>
                <a:satOff val="0"/>
                <a:lumOff val="0"/>
                <a:alphaOff val="0"/>
                <a:tint val="73000"/>
                <a:satMod val="103000"/>
                <a:lumMod val="105000"/>
              </a:schemeClr>
            </a:gs>
            <a:gs pos="100000">
              <a:schemeClr val="accent2">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kern="1200" baseline="0" smtClean="0"/>
            <a:t>3)Whilst grasping the knees the fingers should be spread apart. (Ibid) </a:t>
          </a:r>
          <a:endParaRPr lang="en-US" sz="1400" kern="1200"/>
        </a:p>
      </dsp:txBody>
      <dsp:txXfrm rot="10800000">
        <a:off x="0" y="1449167"/>
        <a:ext cx="10246094" cy="474786"/>
      </dsp:txXfrm>
    </dsp:sp>
    <dsp:sp modelId="{03BBE9AF-9780-4908-9DE5-E5E57DE863D6}">
      <dsp:nvSpPr>
        <dsp:cNvPr id="0" name=""/>
        <dsp:cNvSpPr/>
      </dsp:nvSpPr>
      <dsp:spPr>
        <a:xfrm rot="10800000">
          <a:off x="0" y="725595"/>
          <a:ext cx="10246094" cy="730698"/>
        </a:xfrm>
        <a:prstGeom prst="upArrowCallout">
          <a:avLst/>
        </a:prstGeom>
        <a:gradFill rotWithShape="0">
          <a:gsLst>
            <a:gs pos="0">
              <a:schemeClr val="accent3">
                <a:hueOff val="0"/>
                <a:satOff val="0"/>
                <a:lumOff val="0"/>
                <a:alphaOff val="0"/>
                <a:tint val="67000"/>
                <a:satMod val="105000"/>
                <a:lumMod val="110000"/>
              </a:schemeClr>
            </a:gs>
            <a:gs pos="50000">
              <a:schemeClr val="accent3">
                <a:hueOff val="0"/>
                <a:satOff val="0"/>
                <a:lumOff val="0"/>
                <a:alphaOff val="0"/>
                <a:tint val="73000"/>
                <a:satMod val="103000"/>
                <a:lumMod val="105000"/>
              </a:schemeClr>
            </a:gs>
            <a:gs pos="100000">
              <a:schemeClr val="accent3">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kern="1200" baseline="0" dirty="0" smtClean="0"/>
            <a:t>2)To grasp the knees with the hands. (Tahtaawee- pg.145) </a:t>
          </a:r>
          <a:endParaRPr lang="en-US" sz="1400" kern="1200" dirty="0"/>
        </a:p>
      </dsp:txBody>
      <dsp:txXfrm rot="10800000">
        <a:off x="0" y="725595"/>
        <a:ext cx="10246094" cy="474786"/>
      </dsp:txXfrm>
    </dsp:sp>
    <dsp:sp modelId="{75A9F316-2C70-4B98-A952-1B2F3BCCC63E}">
      <dsp:nvSpPr>
        <dsp:cNvPr id="0" name=""/>
        <dsp:cNvSpPr/>
      </dsp:nvSpPr>
      <dsp:spPr>
        <a:xfrm rot="10800000">
          <a:off x="0" y="49817"/>
          <a:ext cx="10246094" cy="730698"/>
        </a:xfrm>
        <a:prstGeom prst="upArrowCallout">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kern="1200" baseline="0" dirty="0" smtClean="0"/>
            <a:t>1)To say the Takbeer of </a:t>
          </a:r>
          <a:r>
            <a:rPr lang="en-US" sz="1400" kern="1200" baseline="0" dirty="0" err="1" smtClean="0"/>
            <a:t>Ruku</a:t>
          </a:r>
          <a:r>
            <a:rPr lang="en-US" sz="1400" kern="1200" baseline="0" dirty="0" smtClean="0"/>
            <a:t>. (Tahtaawee- pg.144) </a:t>
          </a:r>
          <a:endParaRPr lang="en-US" sz="1400" kern="1200" dirty="0"/>
        </a:p>
      </dsp:txBody>
      <dsp:txXfrm rot="10800000">
        <a:off x="0" y="49817"/>
        <a:ext cx="10246094" cy="4747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7FCAB-1759-49EA-B63E-BFB3002687DD}" type="datetimeFigureOut">
              <a:rPr lang="en-US" smtClean="0"/>
              <a:t>11/10/2019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453771-DD9A-4534-BC81-9923E52B4E72}" type="slidenum">
              <a:rPr lang="en-US" smtClean="0"/>
              <a:t>‹#›</a:t>
            </a:fld>
            <a:endParaRPr lang="en-US"/>
          </a:p>
        </p:txBody>
      </p:sp>
    </p:spTree>
    <p:extLst>
      <p:ext uri="{BB962C8B-B14F-4D97-AF65-F5344CB8AC3E}">
        <p14:creationId xmlns:p14="http://schemas.microsoft.com/office/powerpoint/2010/main" val="146088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endParaRPr lang="en-US" dirty="0"/>
          </a:p>
        </p:txBody>
      </p:sp>
      <p:sp>
        <p:nvSpPr>
          <p:cNvPr id="4" name="Slide Number Placeholder 3"/>
          <p:cNvSpPr>
            <a:spLocks noGrp="1"/>
          </p:cNvSpPr>
          <p:nvPr>
            <p:ph type="sldNum" sz="quarter" idx="10"/>
          </p:nvPr>
        </p:nvSpPr>
        <p:spPr/>
        <p:txBody>
          <a:bodyPr/>
          <a:lstStyle/>
          <a:p>
            <a:fld id="{A4453771-DD9A-4534-BC81-9923E52B4E72}" type="slidenum">
              <a:rPr lang="en-US" smtClean="0"/>
              <a:t>10</a:t>
            </a:fld>
            <a:endParaRPr lang="en-US"/>
          </a:p>
        </p:txBody>
      </p:sp>
    </p:spTree>
    <p:extLst>
      <p:ext uri="{BB962C8B-B14F-4D97-AF65-F5344CB8AC3E}">
        <p14:creationId xmlns:p14="http://schemas.microsoft.com/office/powerpoint/2010/main" val="311107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BDF68E2-58F2-4D09-BE8B-E3BD06533059}" type="datetimeFigureOut">
              <a:rPr lang="en-US" smtClean="0"/>
              <a:t>11/9/2019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FAB73BC-B049-4115-A692-8D63A059BFB8}"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274467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712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60180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840343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0EBB0C4-6273-4C6E-B9BD-2EDC30F1CD52}" type="datetimeFigureOut">
              <a:rPr lang="en-US" smtClean="0"/>
              <a:t>11/9/2019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9737985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876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7602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43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413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ABBEA6-7C60-4B02-AE87-00D78D8422AF}" type="datetimeFigureOut">
              <a:rPr lang="en-US" smtClean="0"/>
              <a:t>11/9/2019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6680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9CAD897-D46E-4AD2-BD9B-49DD3E640873}" type="datetimeFigureOut">
              <a:rPr lang="en-US" smtClean="0"/>
              <a:t>11/9/2019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FAB73BC-B049-4115-A692-8D63A059BFB8}"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6687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8624D31-43A5-475A-80CF-332C9F6DCF35}" type="datetimeFigureOut">
              <a:rPr lang="en-US" smtClean="0"/>
              <a:t>11/9/2019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FAB73BC-B049-4115-A692-8D63A059BFB8}"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56940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320716"/>
            <a:ext cx="10058400" cy="1004396"/>
          </a:xfrm>
        </p:spPr>
        <p:txBody>
          <a:bodyPr>
            <a:normAutofit fontScale="90000"/>
          </a:bodyPr>
          <a:lstStyle/>
          <a:p>
            <a:r>
              <a:rPr lang="en-US" dirty="0" smtClean="0"/>
              <a:t>Worships</a:t>
            </a:r>
            <a:r>
              <a:rPr lang="ur-PK" dirty="0" smtClean="0">
                <a:latin typeface="Urdu Typesetting" panose="03020402040406030203" pitchFamily="66" charset="-78"/>
                <a:cs typeface="Urdu Typesetting" panose="03020402040406030203" pitchFamily="66" charset="-78"/>
              </a:rPr>
              <a:t>عبادات</a:t>
            </a:r>
            <a:r>
              <a:rPr lang="ur-PK" dirty="0" smtClean="0"/>
              <a:t>   </a:t>
            </a:r>
            <a:endParaRPr lang="en-US" dirty="0"/>
          </a:p>
        </p:txBody>
      </p:sp>
    </p:spTree>
    <p:extLst>
      <p:ext uri="{BB962C8B-B14F-4D97-AF65-F5344CB8AC3E}">
        <p14:creationId xmlns:p14="http://schemas.microsoft.com/office/powerpoint/2010/main" val="238238580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08008"/>
            <a:ext cx="10058400" cy="866275"/>
          </a:xfrm>
        </p:spPr>
        <p:txBody>
          <a:bodyPr>
            <a:noAutofit/>
          </a:bodyPr>
          <a:lstStyle/>
          <a:p>
            <a:r>
              <a:rPr lang="en-US" sz="3200" dirty="0" smtClean="0"/>
              <a:t>                             </a:t>
            </a:r>
            <a:r>
              <a:rPr lang="en-US" sz="3200" b="1" dirty="0" smtClean="0"/>
              <a:t>Sunnat </a:t>
            </a:r>
            <a:r>
              <a:rPr lang="en-US" sz="3200" b="1" dirty="0"/>
              <a:t>acts</a:t>
            </a:r>
            <a:br>
              <a:rPr lang="en-US" sz="3200" b="1" dirty="0"/>
            </a:br>
            <a:r>
              <a:rPr lang="en-US" sz="3200" dirty="0" smtClean="0"/>
              <a:t>            </a:t>
            </a:r>
            <a:r>
              <a:rPr lang="en-US" sz="3200" b="1" dirty="0" smtClean="0"/>
              <a:t>FIFTY ONESUNNATS OF PRAYER</a:t>
            </a:r>
            <a:r>
              <a:rPr lang="en-US" sz="3200" dirty="0" smtClean="0"/>
              <a:t> </a:t>
            </a:r>
            <a:endParaRPr lang="en-US" sz="32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60197557"/>
              </p:ext>
            </p:extLst>
          </p:nvPr>
        </p:nvGraphicFramePr>
        <p:xfrm>
          <a:off x="1371600" y="1472665"/>
          <a:ext cx="9601200" cy="5139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882456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65999"/>
          </a:xfrm>
        </p:spPr>
        <p:txBody>
          <a:bodyPr>
            <a:normAutofit fontScale="90000"/>
          </a:bodyPr>
          <a:lstStyle/>
          <a:p>
            <a:r>
              <a:rPr lang="en-US" sz="3600" b="1" dirty="0"/>
              <a:t>ELEVEN SUNNATS OF QIYAAM TO STAND</a:t>
            </a:r>
            <a:br>
              <a:rPr lang="en-US" sz="3600" b="1" dirty="0"/>
            </a:br>
            <a:r>
              <a:rPr lang="en-US" sz="3600" b="1" dirty="0" smtClean="0"/>
              <a:t>  CONTINUED…….</a:t>
            </a:r>
            <a:endParaRPr lang="en-US"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3450471"/>
              </p:ext>
            </p:extLst>
          </p:nvPr>
        </p:nvGraphicFramePr>
        <p:xfrm>
          <a:off x="1371599" y="1751798"/>
          <a:ext cx="10351971" cy="5106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016404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14424"/>
          </a:xfrm>
        </p:spPr>
        <p:txBody>
          <a:bodyPr>
            <a:normAutofit/>
          </a:bodyPr>
          <a:lstStyle/>
          <a:p>
            <a:r>
              <a:rPr lang="en-US" sz="4000" dirty="0" smtClean="0"/>
              <a:t>          </a:t>
            </a:r>
            <a:r>
              <a:rPr lang="en-US" sz="4000" b="1" dirty="0" smtClean="0"/>
              <a:t>SEVEN </a:t>
            </a:r>
            <a:r>
              <a:rPr lang="en-US" sz="4000" b="1" dirty="0"/>
              <a:t>SUNNATS OF QIRAAT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2693511"/>
              </p:ext>
            </p:extLst>
          </p:nvPr>
        </p:nvGraphicFramePr>
        <p:xfrm>
          <a:off x="1371600" y="1126155"/>
          <a:ext cx="10149840" cy="5630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53070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977" y="211756"/>
            <a:ext cx="9447196" cy="885524"/>
          </a:xfrm>
        </p:spPr>
        <p:txBody>
          <a:bodyPr>
            <a:normAutofit/>
          </a:bodyPr>
          <a:lstStyle/>
          <a:p>
            <a:r>
              <a:rPr lang="en-US" dirty="0" smtClean="0"/>
              <a:t>          EIGHT </a:t>
            </a:r>
            <a:r>
              <a:rPr lang="en-US" dirty="0"/>
              <a:t>SUNNATS OF RUKU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45940076"/>
              </p:ext>
            </p:extLst>
          </p:nvPr>
        </p:nvGraphicFramePr>
        <p:xfrm>
          <a:off x="1371599" y="1203158"/>
          <a:ext cx="10246094" cy="5544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37858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14424"/>
          </a:xfrm>
        </p:spPr>
        <p:txBody>
          <a:bodyPr>
            <a:normAutofit/>
          </a:bodyPr>
          <a:lstStyle/>
          <a:p>
            <a:r>
              <a:rPr lang="en-US" dirty="0" smtClean="0"/>
              <a:t>     </a:t>
            </a:r>
            <a:r>
              <a:rPr lang="en-US" b="1" dirty="0" smtClean="0"/>
              <a:t>TWELVE </a:t>
            </a:r>
            <a:r>
              <a:rPr lang="en-US" b="1" dirty="0"/>
              <a:t>SUNNATS OF SAJDAH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280347"/>
              </p:ext>
            </p:extLst>
          </p:nvPr>
        </p:nvGraphicFramePr>
        <p:xfrm>
          <a:off x="1097280" y="1001028"/>
          <a:ext cx="10058400" cy="5544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74975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43300"/>
          </a:xfrm>
        </p:spPr>
        <p:txBody>
          <a:bodyPr/>
          <a:lstStyle/>
          <a:p>
            <a:r>
              <a:rPr lang="en-US" dirty="0" smtClean="0"/>
              <a:t>      THIRTEEN </a:t>
            </a:r>
            <a:r>
              <a:rPr lang="en-US" dirty="0"/>
              <a:t>SUNNATS OF </a:t>
            </a:r>
            <a:r>
              <a:rPr lang="en-US" dirty="0" smtClean="0"/>
              <a:t>QADAH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2238021"/>
              </p:ext>
            </p:extLst>
          </p:nvPr>
        </p:nvGraphicFramePr>
        <p:xfrm>
          <a:off x="1222407" y="1029904"/>
          <a:ext cx="10520413" cy="5678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80835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44893"/>
            <a:ext cx="9601200" cy="5222507"/>
          </a:xfrm>
        </p:spPr>
        <p:txBody>
          <a:bodyPr/>
          <a:lstStyle/>
          <a:p>
            <a:pPr marL="0" indent="0">
              <a:buNone/>
            </a:pPr>
            <a:endParaRPr lang="en-US" b="1" dirty="0" smtClean="0">
              <a:latin typeface="Arial Black" panose="020B0A04020102020204" pitchFamily="34" charset="0"/>
            </a:endParaRPr>
          </a:p>
          <a:p>
            <a:pPr marL="0" indent="0">
              <a:buNone/>
            </a:pPr>
            <a:endParaRPr lang="en-US" b="1" dirty="0">
              <a:latin typeface="Arial Black" panose="020B0A04020102020204" pitchFamily="34" charset="0"/>
            </a:endParaRPr>
          </a:p>
          <a:p>
            <a:pPr marL="0" indent="0">
              <a:buNone/>
            </a:pPr>
            <a:endParaRPr lang="en-US" b="1" dirty="0" smtClean="0">
              <a:latin typeface="Arial Black" panose="020B0A04020102020204" pitchFamily="34" charset="0"/>
            </a:endParaRPr>
          </a:p>
          <a:p>
            <a:pPr marL="0" indent="0">
              <a:buNone/>
            </a:pPr>
            <a:r>
              <a:rPr lang="en-US" sz="2400" b="1" dirty="0" smtClean="0">
                <a:latin typeface="Arial Black" panose="020B0A04020102020204" pitchFamily="34" charset="0"/>
              </a:rPr>
              <a:t>     (OFFER THE PRAYER AS ITS YOUR LAST PRAYER)</a:t>
            </a:r>
          </a:p>
          <a:p>
            <a:pPr marL="0" indent="0">
              <a:buNone/>
            </a:pPr>
            <a:r>
              <a:rPr lang="en-US" sz="2400" b="1" dirty="0" smtClean="0">
                <a:latin typeface="Arial Black" panose="020B0A04020102020204" pitchFamily="34" charset="0"/>
              </a:rPr>
              <a:t>                   </a:t>
            </a:r>
            <a:r>
              <a:rPr lang="en-US" sz="1600" b="1" dirty="0" smtClean="0">
                <a:latin typeface="Arial Black" panose="020B0A04020102020204" pitchFamily="34" charset="0"/>
              </a:rPr>
              <a:t>THANKS FOR KEEPING EYES ON CONTENTS</a:t>
            </a:r>
          </a:p>
          <a:p>
            <a:pPr marL="0" indent="0">
              <a:buNone/>
            </a:pPr>
            <a:r>
              <a:rPr lang="en-US" b="1" dirty="0" smtClean="0">
                <a:latin typeface="Arial Black" panose="020B0A04020102020204" pitchFamily="34" charset="0"/>
              </a:rPr>
              <a:t>                                        LECTURER: </a:t>
            </a:r>
          </a:p>
          <a:p>
            <a:pPr marL="0" indent="0">
              <a:buNone/>
            </a:pPr>
            <a:r>
              <a:rPr lang="en-US" b="1" dirty="0" smtClean="0">
                <a:latin typeface="Arial Black" panose="020B0A04020102020204" pitchFamily="34" charset="0"/>
              </a:rPr>
              <a:t>                                 MAHMOOD AKHTAR</a:t>
            </a:r>
          </a:p>
          <a:p>
            <a:pPr marL="0" indent="0">
              <a:buNone/>
            </a:pPr>
            <a:r>
              <a:rPr lang="en-US" sz="1600" dirty="0" smtClean="0">
                <a:latin typeface="Arial Black" panose="020B0A04020102020204" pitchFamily="34" charset="0"/>
              </a:rPr>
              <a:t>                                   mahmoodakhtar313@gmail.com</a:t>
            </a:r>
            <a:endParaRPr lang="en-US" sz="1600" dirty="0">
              <a:latin typeface="Arial Black" panose="020B0A04020102020204" pitchFamily="34" charset="0"/>
            </a:endParaRPr>
          </a:p>
        </p:txBody>
      </p:sp>
    </p:spTree>
    <p:extLst>
      <p:ext uri="{BB962C8B-B14F-4D97-AF65-F5344CB8AC3E}">
        <p14:creationId xmlns:p14="http://schemas.microsoft.com/office/powerpoint/2010/main" val="313984679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19488"/>
          </a:xfrm>
        </p:spPr>
        <p:txBody>
          <a:bodyPr/>
          <a:lstStyle/>
          <a:p>
            <a:r>
              <a:rPr lang="ur-PK" dirty="0" smtClean="0"/>
              <a:t>          </a:t>
            </a:r>
            <a:r>
              <a:rPr lang="en-US" b="1" dirty="0" smtClean="0">
                <a:latin typeface="Algerian" panose="04020705040A02060702" pitchFamily="82" charset="0"/>
              </a:rPr>
              <a:t>Contents of lecture</a:t>
            </a:r>
            <a:endParaRPr lang="en-US" b="1" dirty="0">
              <a:latin typeface="Algerian" panose="04020705040A020607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4048534"/>
              </p:ext>
            </p:extLst>
          </p:nvPr>
        </p:nvGraphicFramePr>
        <p:xfrm>
          <a:off x="1371600" y="2285999"/>
          <a:ext cx="9601200" cy="40474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63298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Algerian" panose="04020705040A02060702" pitchFamily="82" charset="0"/>
              </a:rPr>
              <a:t>Concept </a:t>
            </a:r>
            <a:r>
              <a:rPr lang="en-US" b="1" dirty="0">
                <a:latin typeface="Algerian" panose="04020705040A02060702" pitchFamily="82" charset="0"/>
              </a:rPr>
              <a:t>of worship</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Arabic word Ibadat </a:t>
            </a:r>
            <a:r>
              <a:rPr lang="ur-PK" dirty="0" smtClean="0"/>
              <a:t>العبادۃ</a:t>
            </a:r>
            <a:r>
              <a:rPr lang="en-US" dirty="0" smtClean="0"/>
              <a:t> has been derived from word Abad </a:t>
            </a:r>
            <a:r>
              <a:rPr lang="ur-PK" dirty="0" smtClean="0"/>
              <a:t>عبد</a:t>
            </a:r>
            <a:r>
              <a:rPr lang="en-US" dirty="0" smtClean="0"/>
              <a:t>stands for a slave. Ibadat latterly means slavery and servitude  which can further be depicted as to be the slave to Allah.</a:t>
            </a:r>
          </a:p>
          <a:p>
            <a:pPr marL="0" indent="0">
              <a:buNone/>
            </a:pPr>
            <a:r>
              <a:rPr lang="en-US" dirty="0" smtClean="0"/>
              <a:t>Then slavery lies in few steps to become a true slave.</a:t>
            </a:r>
            <a:endParaRPr lang="en-US" dirty="0"/>
          </a:p>
        </p:txBody>
      </p:sp>
    </p:spTree>
    <p:extLst>
      <p:ext uri="{BB962C8B-B14F-4D97-AF65-F5344CB8AC3E}">
        <p14:creationId xmlns:p14="http://schemas.microsoft.com/office/powerpoint/2010/main" val="392491063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Algerian" panose="04020705040A02060702" pitchFamily="82" charset="0"/>
              </a:rPr>
              <a:t>Slavery steps</a:t>
            </a:r>
            <a:endParaRPr lang="en-US" b="1" dirty="0">
              <a:latin typeface="Algerian" panose="04020705040A02060702" pitchFamily="82"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1529952"/>
              </p:ext>
            </p:extLst>
          </p:nvPr>
        </p:nvGraphicFramePr>
        <p:xfrm>
          <a:off x="1371600" y="1530417"/>
          <a:ext cx="9601200" cy="5216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81239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Algerian" panose="04020705040A02060702" pitchFamily="82" charset="0"/>
              </a:rPr>
              <a:t>Kinds </a:t>
            </a:r>
            <a:r>
              <a:rPr lang="en-US" b="1" dirty="0">
                <a:latin typeface="Algerian" panose="04020705040A02060702" pitchFamily="82" charset="0"/>
              </a:rPr>
              <a:t>of worship</a:t>
            </a:r>
          </a:p>
        </p:txBody>
      </p:sp>
      <p:sp>
        <p:nvSpPr>
          <p:cNvPr id="7" name="Content Placeholder 6"/>
          <p:cNvSpPr>
            <a:spLocks noGrp="1"/>
          </p:cNvSpPr>
          <p:nvPr>
            <p:ph idx="1"/>
          </p:nvPr>
        </p:nvSpPr>
        <p:spPr/>
        <p:txBody>
          <a:bodyPr>
            <a:normAutofit lnSpcReduction="10000"/>
          </a:bodyPr>
          <a:lstStyle/>
          <a:p>
            <a:pPr lvl="0" rtl="0"/>
            <a:r>
              <a:rPr lang="en-US" b="1" baseline="0" dirty="0" smtClean="0"/>
              <a:t>Direct worships:</a:t>
            </a:r>
            <a:endParaRPr lang="en-US" dirty="0"/>
          </a:p>
          <a:p>
            <a:pPr marL="0" lvl="0" indent="0" rtl="0">
              <a:buNone/>
            </a:pPr>
            <a:r>
              <a:rPr lang="en-US" baseline="0" dirty="0" smtClean="0"/>
              <a:t>These are the actual worships man has been created for and the center of  Islamic teachings.</a:t>
            </a:r>
            <a:endParaRPr lang="en-US" dirty="0"/>
          </a:p>
          <a:p>
            <a:pPr marL="0" lvl="0" indent="0" rtl="0">
              <a:buNone/>
            </a:pPr>
            <a:r>
              <a:rPr lang="en-US" baseline="0" dirty="0" smtClean="0"/>
              <a:t>According's to the Islamic Jurists , there </a:t>
            </a:r>
            <a:r>
              <a:rPr lang="en-US" b="1" baseline="0" dirty="0" smtClean="0"/>
              <a:t>are five major worships </a:t>
            </a:r>
            <a:r>
              <a:rPr lang="en-US" baseline="0" dirty="0" smtClean="0"/>
              <a:t>in Islam declared in the light of Qur’an and Sunnah. </a:t>
            </a:r>
            <a:endParaRPr lang="en-US" dirty="0"/>
          </a:p>
          <a:p>
            <a:pPr lvl="1" rtl="0"/>
            <a:r>
              <a:rPr lang="en-US" baseline="0" dirty="0" smtClean="0"/>
              <a:t>SALAH ( PRAYER)</a:t>
            </a:r>
            <a:endParaRPr lang="en-US" dirty="0"/>
          </a:p>
          <a:p>
            <a:pPr lvl="1" rtl="0"/>
            <a:r>
              <a:rPr lang="en-US" baseline="0" dirty="0" smtClean="0"/>
              <a:t>ZAKAT  (CHARITY)</a:t>
            </a:r>
            <a:endParaRPr lang="en-US" dirty="0"/>
          </a:p>
          <a:p>
            <a:pPr lvl="1" rtl="0"/>
            <a:r>
              <a:rPr lang="en-US" baseline="0" dirty="0" smtClean="0"/>
              <a:t>SAUM  (FASTING)</a:t>
            </a:r>
            <a:endParaRPr lang="en-US" dirty="0"/>
          </a:p>
          <a:p>
            <a:pPr lvl="1" rtl="0"/>
            <a:r>
              <a:rPr lang="en-US" baseline="0" dirty="0" smtClean="0"/>
              <a:t>HAJJ      (PILGRIMAGE)</a:t>
            </a:r>
            <a:endParaRPr lang="en-US" dirty="0"/>
          </a:p>
          <a:p>
            <a:pPr lvl="1" rtl="0"/>
            <a:r>
              <a:rPr lang="en-US" baseline="0" dirty="0" smtClean="0"/>
              <a:t>JIHAD    ( THE HOLY WAR)</a:t>
            </a:r>
            <a:endParaRPr lang="en-US" dirty="0"/>
          </a:p>
        </p:txBody>
      </p:sp>
    </p:spTree>
    <p:extLst>
      <p:ext uri="{BB962C8B-B14F-4D97-AF65-F5344CB8AC3E}">
        <p14:creationId xmlns:p14="http://schemas.microsoft.com/office/powerpoint/2010/main" val="112823287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worships</a:t>
            </a:r>
            <a:endParaRPr lang="en-US" dirty="0"/>
          </a:p>
        </p:txBody>
      </p:sp>
      <p:sp>
        <p:nvSpPr>
          <p:cNvPr id="3" name="Content Placeholder 2"/>
          <p:cNvSpPr>
            <a:spLocks noGrp="1"/>
          </p:cNvSpPr>
          <p:nvPr>
            <p:ph idx="1"/>
          </p:nvPr>
        </p:nvSpPr>
        <p:spPr/>
        <p:txBody>
          <a:bodyPr/>
          <a:lstStyle/>
          <a:p>
            <a:r>
              <a:rPr lang="en-US" dirty="0" smtClean="0"/>
              <a:t>Actually, this is not worships. Instead, these are the human  necessities of life which man is bound to perform to live a life. For instance ,eating ,drinking ,sleeping, talking, dressing, &amp; undressing etc,even using washroom are the  necessities of life but, being Muslim,</a:t>
            </a:r>
          </a:p>
          <a:p>
            <a:r>
              <a:rPr lang="en-US" dirty="0" smtClean="0"/>
              <a:t> when a  person performs all these activities in accordance to the way lived and </a:t>
            </a:r>
            <a:r>
              <a:rPr lang="en-US" dirty="0" err="1" smtClean="0"/>
              <a:t>tought</a:t>
            </a:r>
            <a:r>
              <a:rPr lang="en-US" dirty="0" smtClean="0"/>
              <a:t> by Prophet Muhammad s.a.w which is called as Sunnah , its well appreciated and rewarded by the Lord and is considered as worship in Islam.</a:t>
            </a:r>
            <a:endParaRPr lang="en-US" dirty="0"/>
          </a:p>
        </p:txBody>
      </p:sp>
    </p:spTree>
    <p:extLst>
      <p:ext uri="{BB962C8B-B14F-4D97-AF65-F5344CB8AC3E}">
        <p14:creationId xmlns:p14="http://schemas.microsoft.com/office/powerpoint/2010/main" val="421113147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80987"/>
          </a:xfrm>
        </p:spPr>
        <p:txBody>
          <a:bodyPr>
            <a:normAutofit fontScale="90000"/>
          </a:bodyPr>
          <a:lstStyle/>
          <a:p>
            <a:r>
              <a:rPr lang="ur-PK" dirty="0" smtClean="0"/>
              <a:t>  </a:t>
            </a:r>
            <a:r>
              <a:rPr lang="en-US" sz="4000" dirty="0" smtClean="0"/>
              <a:t>As- </a:t>
            </a:r>
            <a:r>
              <a:rPr lang="en-US" sz="4000" dirty="0"/>
              <a:t>Salah </a:t>
            </a:r>
            <a:r>
              <a:rPr lang="ur-PK" sz="4000" dirty="0" smtClean="0"/>
              <a:t>  </a:t>
            </a:r>
            <a:r>
              <a:rPr lang="ur-PK" dirty="0" smtClean="0">
                <a:latin typeface="Jameel Noori Nastaleeq" panose="02000503000000020004" pitchFamily="2" charset="-78"/>
                <a:cs typeface="Jameel Noori Nastaleeq" panose="02000503000000020004" pitchFamily="2" charset="-78"/>
              </a:rPr>
              <a:t>الصلوۃ                                                                                                                                                                    </a:t>
            </a:r>
            <a:r>
              <a:rPr lang="en-US" dirty="0">
                <a:latin typeface="Jameel Noori Nastaleeq" panose="02000503000000020004" pitchFamily="2" charset="-78"/>
                <a:cs typeface="Jameel Noori Nastaleeq" panose="02000503000000020004" pitchFamily="2" charset="-78"/>
              </a:rPr>
              <a:t/>
            </a:r>
            <a:br>
              <a:rPr lang="en-US" dirty="0">
                <a:latin typeface="Jameel Noori Nastaleeq" panose="02000503000000020004" pitchFamily="2" charset="-78"/>
                <a:cs typeface="Jameel Noori Nastaleeq" panose="02000503000000020004" pitchFamily="2" charset="-78"/>
              </a:rPr>
            </a:br>
            <a:endParaRPr lang="en-US" dirty="0">
              <a:latin typeface="Jameel Noori Nastaleeq" panose="02000503000000020004" pitchFamily="2" charset="-78"/>
              <a:cs typeface="Jameel Noori Nastaleeq" panose="02000503000000020004" pitchFamily="2" charset="-7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4331706"/>
              </p:ext>
            </p:extLst>
          </p:nvPr>
        </p:nvGraphicFramePr>
        <p:xfrm>
          <a:off x="1371600" y="1626669"/>
          <a:ext cx="9601200" cy="4240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78868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603" y="288758"/>
            <a:ext cx="9601200" cy="1155031"/>
          </a:xfrm>
        </p:spPr>
        <p:txBody>
          <a:bodyPr>
            <a:normAutofit fontScale="90000"/>
          </a:bodyPr>
          <a:lstStyle/>
          <a:p>
            <a:r>
              <a:rPr lang="en-US" altLang="en-US" dirty="0">
                <a:solidFill>
                  <a:srgbClr val="333333"/>
                </a:solidFill>
                <a:latin typeface="Monaco"/>
              </a:rPr>
              <a:t/>
            </a:r>
            <a:br>
              <a:rPr lang="en-US" altLang="en-US" dirty="0">
                <a:solidFill>
                  <a:srgbClr val="333333"/>
                </a:solidFill>
                <a:latin typeface="Monaco"/>
              </a:rPr>
            </a:br>
            <a:r>
              <a:rPr lang="en-US" altLang="en-US" sz="3600" b="1" dirty="0">
                <a:solidFill>
                  <a:srgbClr val="333333"/>
                </a:solidFill>
                <a:latin typeface="Monaco"/>
              </a:rPr>
              <a:t>FARAAIDH (Compulsory Acts) OF S </a:t>
            </a:r>
            <a:r>
              <a:rPr lang="en-US" altLang="en-US" sz="3600" b="1" dirty="0" smtClean="0">
                <a:solidFill>
                  <a:srgbClr val="333333"/>
                </a:solidFill>
                <a:latin typeface="Monaco"/>
              </a:rPr>
              <a:t>ALA </a:t>
            </a:r>
            <a:r>
              <a:rPr lang="en-US" altLang="en-US" sz="3600" b="1" dirty="0">
                <a:solidFill>
                  <a:srgbClr val="333333"/>
                </a:solidFill>
                <a:latin typeface="Monaco"/>
              </a:rPr>
              <a:t>AT </a:t>
            </a:r>
            <a:endParaRPr lang="en-US" sz="40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86340035"/>
              </p:ext>
            </p:extLst>
          </p:nvPr>
        </p:nvGraphicFramePr>
        <p:xfrm>
          <a:off x="1448603" y="1443789"/>
          <a:ext cx="8763802" cy="5342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8217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Wajib</a:t>
            </a:r>
            <a:r>
              <a:rPr lang="en-US" dirty="0" smtClean="0"/>
              <a:t> acts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4612610"/>
              </p:ext>
            </p:extLst>
          </p:nvPr>
        </p:nvGraphicFramePr>
        <p:xfrm>
          <a:off x="1371600" y="1732547"/>
          <a:ext cx="9601200" cy="51976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201519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1372</TotalTime>
  <Words>1413</Words>
  <Application>Microsoft Office PowerPoint</Application>
  <PresentationFormat>Widescreen</PresentationFormat>
  <Paragraphs>123</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Arial</vt:lpstr>
      <vt:lpstr>Arial Black</vt:lpstr>
      <vt:lpstr>Calibri</vt:lpstr>
      <vt:lpstr>Franklin Gothic Book</vt:lpstr>
      <vt:lpstr>Jameel Noori Nastaleeq</vt:lpstr>
      <vt:lpstr>Monaco</vt:lpstr>
      <vt:lpstr>Tahoma</vt:lpstr>
      <vt:lpstr>Urdu Typesetting</vt:lpstr>
      <vt:lpstr>Crop</vt:lpstr>
      <vt:lpstr>Worshipsعبادات   </vt:lpstr>
      <vt:lpstr>          Contents of lecture</vt:lpstr>
      <vt:lpstr>                Concept of worship</vt:lpstr>
      <vt:lpstr>                 Slavery steps</vt:lpstr>
      <vt:lpstr>                 Kinds of worship</vt:lpstr>
      <vt:lpstr>Indirect worships</vt:lpstr>
      <vt:lpstr>  As- Salah   الصلوۃ                                                                                                                                                                     </vt:lpstr>
      <vt:lpstr> FARAAIDH (Compulsory Acts) OF S ALA AT </vt:lpstr>
      <vt:lpstr>                          Wajib acts</vt:lpstr>
      <vt:lpstr>                             Sunnat acts             FIFTY ONESUNNATS OF PRAYER </vt:lpstr>
      <vt:lpstr>ELEVEN SUNNATS OF QIYAAM TO STAND   CONTINUED…….</vt:lpstr>
      <vt:lpstr>          SEVEN SUNNATS OF QIRAAT</vt:lpstr>
      <vt:lpstr>          EIGHT SUNNATS OF RUKU </vt:lpstr>
      <vt:lpstr>     TWELVE SUNNATS OF SAJDAH </vt:lpstr>
      <vt:lpstr>      THIRTEEN SUNNATS OF QADAH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Worships</dc:title>
  <dc:creator>Mahmood Akhtar</dc:creator>
  <cp:lastModifiedBy>Mahmood Akhtar</cp:lastModifiedBy>
  <cp:revision>30</cp:revision>
  <dcterms:created xsi:type="dcterms:W3CDTF">2019-11-09T16:12:24Z</dcterms:created>
  <dcterms:modified xsi:type="dcterms:W3CDTF">2019-11-10T15:05:23Z</dcterms:modified>
</cp:coreProperties>
</file>