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Lst>
  <p:notesMasterIdLst>
    <p:notesMasterId r:id="rId28"/>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7315200" cy="9601200"/>
  <p:embeddedFontLst>
    <p:embeddedFont>
      <p:font typeface="Corbel" panose="020B05030202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2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215463Muhammad ALi" userId="83fbe08a-23b1-4490-8558-e5ff7c5b7d45" providerId="ADAL" clId="{EC6203FA-56EA-41C7-A955-076B6DEA4ACC}"/>
    <pc:docChg chg="modSld">
      <pc:chgData name="L215463Muhammad ALi" userId="83fbe08a-23b1-4490-8558-e5ff7c5b7d45" providerId="ADAL" clId="{EC6203FA-56EA-41C7-A955-076B6DEA4ACC}" dt="2024-09-22T10:01:59.068" v="2" actId="13926"/>
      <pc:docMkLst>
        <pc:docMk/>
      </pc:docMkLst>
      <pc:sldChg chg="modSp mod">
        <pc:chgData name="L215463Muhammad ALi" userId="83fbe08a-23b1-4490-8558-e5ff7c5b7d45" providerId="ADAL" clId="{EC6203FA-56EA-41C7-A955-076B6DEA4ACC}" dt="2024-09-22T10:01:59.068" v="2" actId="13926"/>
        <pc:sldMkLst>
          <pc:docMk/>
          <pc:sldMk cId="0" sldId="271"/>
        </pc:sldMkLst>
        <pc:spChg chg="mod">
          <ac:chgData name="L215463Muhammad ALi" userId="83fbe08a-23b1-4490-8558-e5ff7c5b7d45" providerId="ADAL" clId="{EC6203FA-56EA-41C7-A955-076B6DEA4ACC}" dt="2024-09-22T10:01:59.068" v="2" actId="13926"/>
          <ac:spMkLst>
            <pc:docMk/>
            <pc:sldMk cId="0" sldId="271"/>
            <ac:spMk id="28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FCEC66-ABF8-4BCE-AEE9-A892FCA50C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399D1D-7F5F-4A72-A6D6-EDC5F6EF1E34}">
      <dgm:prSet/>
      <dgm:spPr/>
      <dgm:t>
        <a:bodyPr/>
        <a:lstStyle/>
        <a:p>
          <a:r>
            <a:rPr lang="en-US" b="0" i="0"/>
            <a:t>Set of rules enforced in a court</a:t>
          </a:r>
          <a:endParaRPr lang="en-US"/>
        </a:p>
      </dgm:t>
    </dgm:pt>
    <dgm:pt modelId="{27F3161F-5689-4CCD-BDC1-A0695BFD0783}" type="parTrans" cxnId="{3634A3CD-32C2-4F58-AE74-C0DA4370C68B}">
      <dgm:prSet/>
      <dgm:spPr/>
      <dgm:t>
        <a:bodyPr/>
        <a:lstStyle/>
        <a:p>
          <a:endParaRPr lang="en-US"/>
        </a:p>
      </dgm:t>
    </dgm:pt>
    <dgm:pt modelId="{8376B984-EA78-468B-8D64-FEA2EB3E5CD7}" type="sibTrans" cxnId="{3634A3CD-32C2-4F58-AE74-C0DA4370C68B}">
      <dgm:prSet/>
      <dgm:spPr/>
      <dgm:t>
        <a:bodyPr/>
        <a:lstStyle/>
        <a:p>
          <a:endParaRPr lang="en-US"/>
        </a:p>
      </dgm:t>
    </dgm:pt>
    <dgm:pt modelId="{86BD57BD-2A16-49D0-B90A-97E7129A9062}">
      <dgm:prSet/>
      <dgm:spPr/>
      <dgm:t>
        <a:bodyPr/>
        <a:lstStyle/>
        <a:p>
          <a:r>
            <a:rPr lang="en-US" b="0" i="0"/>
            <a:t>Different in different countries</a:t>
          </a:r>
          <a:endParaRPr lang="en-US"/>
        </a:p>
      </dgm:t>
    </dgm:pt>
    <dgm:pt modelId="{DAC78EE1-99C4-4CE1-964D-7543F92F29D7}" type="parTrans" cxnId="{F3EA0EA7-CA1E-404F-929A-61036C903F1F}">
      <dgm:prSet/>
      <dgm:spPr/>
      <dgm:t>
        <a:bodyPr/>
        <a:lstStyle/>
        <a:p>
          <a:endParaRPr lang="en-US"/>
        </a:p>
      </dgm:t>
    </dgm:pt>
    <dgm:pt modelId="{149D1716-59AD-4512-9260-D0C430F91185}" type="sibTrans" cxnId="{F3EA0EA7-CA1E-404F-929A-61036C903F1F}">
      <dgm:prSet/>
      <dgm:spPr/>
      <dgm:t>
        <a:bodyPr/>
        <a:lstStyle/>
        <a:p>
          <a:endParaRPr lang="en-US"/>
        </a:p>
      </dgm:t>
    </dgm:pt>
    <dgm:pt modelId="{505A9B0B-8CC1-4C5B-BC5D-3E0BBEB2741D}">
      <dgm:prSet/>
      <dgm:spPr/>
      <dgm:t>
        <a:bodyPr/>
        <a:lstStyle/>
        <a:p>
          <a:r>
            <a:rPr lang="en-US" b="0" i="0"/>
            <a:t>Difference in divorce or selling of alcohol</a:t>
          </a:r>
          <a:endParaRPr lang="en-US"/>
        </a:p>
      </dgm:t>
    </dgm:pt>
    <dgm:pt modelId="{11F9A03E-0C78-492B-AD9B-A9C0E0B01276}" type="parTrans" cxnId="{58D55C81-16E9-45D8-ACC5-9A2FFE07D562}">
      <dgm:prSet/>
      <dgm:spPr/>
      <dgm:t>
        <a:bodyPr/>
        <a:lstStyle/>
        <a:p>
          <a:endParaRPr lang="en-US"/>
        </a:p>
      </dgm:t>
    </dgm:pt>
    <dgm:pt modelId="{7A58F042-57ED-4410-880D-E3D5E3AADED9}" type="sibTrans" cxnId="{58D55C81-16E9-45D8-ACC5-9A2FFE07D562}">
      <dgm:prSet/>
      <dgm:spPr/>
      <dgm:t>
        <a:bodyPr/>
        <a:lstStyle/>
        <a:p>
          <a:endParaRPr lang="en-US"/>
        </a:p>
      </dgm:t>
    </dgm:pt>
    <dgm:pt modelId="{09F183B2-90B5-4774-8FA9-28890E206F37}">
      <dgm:prSet/>
      <dgm:spPr/>
      <dgm:t>
        <a:bodyPr/>
        <a:lstStyle/>
        <a:p>
          <a:r>
            <a:rPr lang="en-US" b="0" i="0"/>
            <a:t>From the point of IT Professionals</a:t>
          </a:r>
          <a:endParaRPr lang="en-US"/>
        </a:p>
      </dgm:t>
    </dgm:pt>
    <dgm:pt modelId="{489B0C08-DFDD-484E-8FDE-6302DDE600C3}" type="parTrans" cxnId="{A0753C83-E947-4861-B78D-4B13DE526573}">
      <dgm:prSet/>
      <dgm:spPr/>
      <dgm:t>
        <a:bodyPr/>
        <a:lstStyle/>
        <a:p>
          <a:endParaRPr lang="en-US"/>
        </a:p>
      </dgm:t>
    </dgm:pt>
    <dgm:pt modelId="{BFA905A6-E6D0-4033-B0BD-9E6AE496B47D}" type="sibTrans" cxnId="{A0753C83-E947-4861-B78D-4B13DE526573}">
      <dgm:prSet/>
      <dgm:spPr/>
      <dgm:t>
        <a:bodyPr/>
        <a:lstStyle/>
        <a:p>
          <a:endParaRPr lang="en-US"/>
        </a:p>
      </dgm:t>
    </dgm:pt>
    <dgm:pt modelId="{CB8B670B-C636-4EE1-942B-BF4A5B41FD12}">
      <dgm:prSet/>
      <dgm:spPr/>
      <dgm:t>
        <a:bodyPr/>
        <a:lstStyle/>
        <a:p>
          <a:r>
            <a:rPr lang="en-US" b="0" i="0" dirty="0"/>
            <a:t>Rules in governing data protection, the rights of access of information and</a:t>
          </a:r>
          <a:endParaRPr lang="en-US" dirty="0"/>
        </a:p>
      </dgm:t>
    </dgm:pt>
    <dgm:pt modelId="{685B0F4E-C75D-4407-B021-245896A71942}" type="parTrans" cxnId="{B751A9BF-888B-4E9F-AA93-7C647BBB5EBC}">
      <dgm:prSet/>
      <dgm:spPr/>
      <dgm:t>
        <a:bodyPr/>
        <a:lstStyle/>
        <a:p>
          <a:endParaRPr lang="en-US"/>
        </a:p>
      </dgm:t>
    </dgm:pt>
    <dgm:pt modelId="{2F6B92A9-C066-4615-B6E7-9D996DF21CB9}" type="sibTrans" cxnId="{B751A9BF-888B-4E9F-AA93-7C647BBB5EBC}">
      <dgm:prSet/>
      <dgm:spPr/>
      <dgm:t>
        <a:bodyPr/>
        <a:lstStyle/>
        <a:p>
          <a:endParaRPr lang="en-US"/>
        </a:p>
      </dgm:t>
    </dgm:pt>
    <dgm:pt modelId="{F7E37EC8-AF2B-43E5-80D0-7353081B3DB9}">
      <dgm:prSet/>
      <dgm:spPr/>
      <dgm:t>
        <a:bodyPr/>
        <a:lstStyle/>
        <a:p>
          <a:r>
            <a:rPr lang="en-US" b="0" i="0"/>
            <a:t>Legal systems</a:t>
          </a:r>
          <a:endParaRPr lang="en-US"/>
        </a:p>
      </dgm:t>
    </dgm:pt>
    <dgm:pt modelId="{EFCA6325-F3D1-45E5-BB28-144E6F176700}" type="parTrans" cxnId="{E70947F1-0327-408F-8C88-8A76D4F622F4}">
      <dgm:prSet/>
      <dgm:spPr/>
      <dgm:t>
        <a:bodyPr/>
        <a:lstStyle/>
        <a:p>
          <a:endParaRPr lang="en-US"/>
        </a:p>
      </dgm:t>
    </dgm:pt>
    <dgm:pt modelId="{836146C0-3FD1-4CA2-82B6-37A2B0E667AD}" type="sibTrans" cxnId="{E70947F1-0327-408F-8C88-8A76D4F622F4}">
      <dgm:prSet/>
      <dgm:spPr/>
      <dgm:t>
        <a:bodyPr/>
        <a:lstStyle/>
        <a:p>
          <a:endParaRPr lang="en-US"/>
        </a:p>
      </dgm:t>
    </dgm:pt>
    <dgm:pt modelId="{38873648-4E7D-44E8-BDB1-D584CF21107E}">
      <dgm:prSet/>
      <dgm:spPr/>
      <dgm:t>
        <a:bodyPr/>
        <a:lstStyle/>
        <a:p>
          <a:r>
            <a:rPr lang="en-US" b="0" i="0"/>
            <a:t>Different legal systems</a:t>
          </a:r>
          <a:endParaRPr lang="en-US"/>
        </a:p>
      </dgm:t>
    </dgm:pt>
    <dgm:pt modelId="{B80005EF-75BC-48FB-90FE-A519E5DF0807}" type="parTrans" cxnId="{12B143E2-4ABC-45C2-A088-B1407A576792}">
      <dgm:prSet/>
      <dgm:spPr/>
      <dgm:t>
        <a:bodyPr/>
        <a:lstStyle/>
        <a:p>
          <a:endParaRPr lang="en-US"/>
        </a:p>
      </dgm:t>
    </dgm:pt>
    <dgm:pt modelId="{5B193333-83F1-4795-9FCA-A51C22CE65CC}" type="sibTrans" cxnId="{12B143E2-4ABC-45C2-A088-B1407A576792}">
      <dgm:prSet/>
      <dgm:spPr/>
      <dgm:t>
        <a:bodyPr/>
        <a:lstStyle/>
        <a:p>
          <a:endParaRPr lang="en-US"/>
        </a:p>
      </dgm:t>
    </dgm:pt>
    <dgm:pt modelId="{772F98FE-3BE3-47D7-9C91-D33DFA1222F9}">
      <dgm:prSet/>
      <dgm:spPr/>
      <dgm:t>
        <a:bodyPr/>
        <a:lstStyle/>
        <a:p>
          <a:r>
            <a:rPr lang="en-US" b="0" i="0"/>
            <a:t>Different system of courts</a:t>
          </a:r>
          <a:endParaRPr lang="en-US"/>
        </a:p>
      </dgm:t>
    </dgm:pt>
    <dgm:pt modelId="{3A6C5684-A3D3-4284-B5AE-7F9626F29C52}" type="parTrans" cxnId="{2C8407A4-CD13-4F85-A391-662018AEA975}">
      <dgm:prSet/>
      <dgm:spPr/>
      <dgm:t>
        <a:bodyPr/>
        <a:lstStyle/>
        <a:p>
          <a:endParaRPr lang="en-US"/>
        </a:p>
      </dgm:t>
    </dgm:pt>
    <dgm:pt modelId="{01AB5487-6628-4E1F-9FE5-FFA32D1A920D}" type="sibTrans" cxnId="{2C8407A4-CD13-4F85-A391-662018AEA975}">
      <dgm:prSet/>
      <dgm:spPr/>
      <dgm:t>
        <a:bodyPr/>
        <a:lstStyle/>
        <a:p>
          <a:endParaRPr lang="en-US"/>
        </a:p>
      </dgm:t>
    </dgm:pt>
    <dgm:pt modelId="{1B9B5945-0F7A-4D0E-86F0-48C4652B5264}">
      <dgm:prSet/>
      <dgm:spPr/>
      <dgm:t>
        <a:bodyPr/>
        <a:lstStyle/>
        <a:p>
          <a:r>
            <a:rPr lang="en-US" b="0" i="0"/>
            <a:t>Different rules for courts procedure</a:t>
          </a:r>
          <a:endParaRPr lang="en-US"/>
        </a:p>
      </dgm:t>
    </dgm:pt>
    <dgm:pt modelId="{AF34B719-88E6-4773-80FC-35D39959EC97}" type="parTrans" cxnId="{3E0BE918-B693-424F-B1B3-E4C05A707767}">
      <dgm:prSet/>
      <dgm:spPr/>
      <dgm:t>
        <a:bodyPr/>
        <a:lstStyle/>
        <a:p>
          <a:endParaRPr lang="en-US"/>
        </a:p>
      </dgm:t>
    </dgm:pt>
    <dgm:pt modelId="{8BBDC47D-8E82-4E93-898B-821FD1006033}" type="sibTrans" cxnId="{3E0BE918-B693-424F-B1B3-E4C05A707767}">
      <dgm:prSet/>
      <dgm:spPr/>
      <dgm:t>
        <a:bodyPr/>
        <a:lstStyle/>
        <a:p>
          <a:endParaRPr lang="en-US"/>
        </a:p>
      </dgm:t>
    </dgm:pt>
    <dgm:pt modelId="{49E59A3D-B07F-4E18-9916-EA34658136C5}">
      <dgm:prSet/>
      <dgm:spPr/>
      <dgm:t>
        <a:bodyPr/>
        <a:lstStyle/>
        <a:p>
          <a:r>
            <a:rPr lang="en-US" b="0" i="0"/>
            <a:t>Different procedures for appealing against courts decision</a:t>
          </a:r>
          <a:endParaRPr lang="en-US"/>
        </a:p>
      </dgm:t>
    </dgm:pt>
    <dgm:pt modelId="{D0AE2391-73C0-4052-9B7A-41890C30A284}" type="parTrans" cxnId="{07F602AF-8B77-475A-AC48-1872C24B7D2E}">
      <dgm:prSet/>
      <dgm:spPr/>
      <dgm:t>
        <a:bodyPr/>
        <a:lstStyle/>
        <a:p>
          <a:endParaRPr lang="en-US"/>
        </a:p>
      </dgm:t>
    </dgm:pt>
    <dgm:pt modelId="{78074C5C-22BF-4C6F-BAC9-ECBB644B165A}" type="sibTrans" cxnId="{07F602AF-8B77-475A-AC48-1872C24B7D2E}">
      <dgm:prSet/>
      <dgm:spPr/>
      <dgm:t>
        <a:bodyPr/>
        <a:lstStyle/>
        <a:p>
          <a:endParaRPr lang="en-US"/>
        </a:p>
      </dgm:t>
    </dgm:pt>
    <dgm:pt modelId="{36DB0074-E30E-4219-8BDB-88EC1D97154D}">
      <dgm:prSet/>
      <dgm:spPr/>
      <dgm:t>
        <a:bodyPr/>
        <a:lstStyle/>
        <a:p>
          <a:r>
            <a:rPr lang="en-US" b="0" i="0"/>
            <a:t>Jurisdiction</a:t>
          </a:r>
          <a:endParaRPr lang="en-US"/>
        </a:p>
      </dgm:t>
    </dgm:pt>
    <dgm:pt modelId="{9756554C-2EC8-4FEC-B9A7-F3A18E98C10C}" type="parTrans" cxnId="{C9BBDC58-009E-4B02-8FB7-9B5C533CAA00}">
      <dgm:prSet/>
      <dgm:spPr/>
      <dgm:t>
        <a:bodyPr/>
        <a:lstStyle/>
        <a:p>
          <a:endParaRPr lang="en-US"/>
        </a:p>
      </dgm:t>
    </dgm:pt>
    <dgm:pt modelId="{89B96495-BA5B-4B9C-8A22-41AA4044C37A}" type="sibTrans" cxnId="{C9BBDC58-009E-4B02-8FB7-9B5C533CAA00}">
      <dgm:prSet/>
      <dgm:spPr/>
      <dgm:t>
        <a:bodyPr/>
        <a:lstStyle/>
        <a:p>
          <a:endParaRPr lang="en-US"/>
        </a:p>
      </dgm:t>
    </dgm:pt>
    <dgm:pt modelId="{9BC04F15-3024-426D-9274-D625D455597C}">
      <dgm:prSet/>
      <dgm:spPr/>
      <dgm:t>
        <a:bodyPr/>
        <a:lstStyle/>
        <a:p>
          <a:r>
            <a:rPr lang="en-US" b="0" i="0"/>
            <a:t>The area covered by single legal system and set of laws</a:t>
          </a:r>
          <a:endParaRPr lang="en-US"/>
        </a:p>
      </dgm:t>
    </dgm:pt>
    <dgm:pt modelId="{ADF45A5E-53B2-4C24-93AA-3D7E6A6B89DB}" type="parTrans" cxnId="{02C562E8-57AB-458F-8E43-A4F26E323F83}">
      <dgm:prSet/>
      <dgm:spPr/>
      <dgm:t>
        <a:bodyPr/>
        <a:lstStyle/>
        <a:p>
          <a:endParaRPr lang="en-US"/>
        </a:p>
      </dgm:t>
    </dgm:pt>
    <dgm:pt modelId="{9406A224-FF92-43DE-A9E3-A8FA540699CA}" type="sibTrans" cxnId="{02C562E8-57AB-458F-8E43-A4F26E323F83}">
      <dgm:prSet/>
      <dgm:spPr/>
      <dgm:t>
        <a:bodyPr/>
        <a:lstStyle/>
        <a:p>
          <a:endParaRPr lang="en-US"/>
        </a:p>
      </dgm:t>
    </dgm:pt>
    <dgm:pt modelId="{59E50735-9C7D-4CC9-8D26-D57E543759FB}">
      <dgm:prSet/>
      <dgm:spPr/>
      <dgm:t>
        <a:bodyPr/>
        <a:lstStyle/>
        <a:p>
          <a:r>
            <a:rPr lang="en-US" b="0" i="0"/>
            <a:t>Different legal system and law in different areas within a country</a:t>
          </a:r>
          <a:endParaRPr lang="en-US"/>
        </a:p>
      </dgm:t>
    </dgm:pt>
    <dgm:pt modelId="{228601D4-2B92-4CBD-BB97-86E102C1488A}" type="parTrans" cxnId="{973E0D83-5895-49D4-81AF-2663FE8CF748}">
      <dgm:prSet/>
      <dgm:spPr/>
      <dgm:t>
        <a:bodyPr/>
        <a:lstStyle/>
        <a:p>
          <a:endParaRPr lang="en-US"/>
        </a:p>
      </dgm:t>
    </dgm:pt>
    <dgm:pt modelId="{6BAE40FE-690A-45D0-8929-7D6C620050E3}" type="sibTrans" cxnId="{973E0D83-5895-49D4-81AF-2663FE8CF748}">
      <dgm:prSet/>
      <dgm:spPr/>
      <dgm:t>
        <a:bodyPr/>
        <a:lstStyle/>
        <a:p>
          <a:endParaRPr lang="en-US"/>
        </a:p>
      </dgm:t>
    </dgm:pt>
    <dgm:pt modelId="{8CE5D960-493F-4875-8F2D-FC5ACD51D46C}">
      <dgm:prSet/>
      <dgm:spPr/>
      <dgm:t>
        <a:bodyPr/>
        <a:lstStyle/>
        <a:p>
          <a:r>
            <a:rPr lang="en-US" b="0" i="0"/>
            <a:t>UK for instance, Scotland and Northern Island have different legal system and LAW</a:t>
          </a:r>
          <a:endParaRPr lang="en-US"/>
        </a:p>
      </dgm:t>
    </dgm:pt>
    <dgm:pt modelId="{18F1DCD2-2886-4A99-9BD9-5C4E9ED1DA2F}" type="parTrans" cxnId="{FD0666C6-B3D1-4837-808D-69B23C530ACF}">
      <dgm:prSet/>
      <dgm:spPr/>
      <dgm:t>
        <a:bodyPr/>
        <a:lstStyle/>
        <a:p>
          <a:endParaRPr lang="en-US"/>
        </a:p>
      </dgm:t>
    </dgm:pt>
    <dgm:pt modelId="{D666BE22-F910-4765-A9D0-89975B904302}" type="sibTrans" cxnId="{FD0666C6-B3D1-4837-808D-69B23C530ACF}">
      <dgm:prSet/>
      <dgm:spPr/>
      <dgm:t>
        <a:bodyPr/>
        <a:lstStyle/>
        <a:p>
          <a:endParaRPr lang="en-US"/>
        </a:p>
      </dgm:t>
    </dgm:pt>
    <dgm:pt modelId="{479AF927-7E37-426D-BA02-DCE7DC202C13}">
      <dgm:prSet/>
      <dgm:spPr/>
      <dgm:t>
        <a:bodyPr/>
        <a:lstStyle/>
        <a:p>
          <a:r>
            <a:rPr lang="en-US" b="0" i="0"/>
            <a:t>As per our topic, all laws are same of England and Whales</a:t>
          </a:r>
          <a:endParaRPr lang="en-US"/>
        </a:p>
      </dgm:t>
    </dgm:pt>
    <dgm:pt modelId="{EE705512-5E36-4F10-A695-6D5E702374E5}" type="parTrans" cxnId="{D83DE99A-7F8D-4F1F-AD34-CBD510E0AE37}">
      <dgm:prSet/>
      <dgm:spPr/>
      <dgm:t>
        <a:bodyPr/>
        <a:lstStyle/>
        <a:p>
          <a:endParaRPr lang="en-US"/>
        </a:p>
      </dgm:t>
    </dgm:pt>
    <dgm:pt modelId="{557B9940-0DD1-4186-ACEC-69A41C6D943C}" type="sibTrans" cxnId="{D83DE99A-7F8D-4F1F-AD34-CBD510E0AE37}">
      <dgm:prSet/>
      <dgm:spPr/>
      <dgm:t>
        <a:bodyPr/>
        <a:lstStyle/>
        <a:p>
          <a:endParaRPr lang="en-US"/>
        </a:p>
      </dgm:t>
    </dgm:pt>
    <dgm:pt modelId="{E8FB1CCC-FB50-468B-B331-2D16E89DF529}">
      <dgm:prSet/>
      <dgm:spPr/>
      <dgm:t>
        <a:bodyPr/>
        <a:lstStyle/>
        <a:p>
          <a:r>
            <a:rPr lang="en-US" b="0" i="0"/>
            <a:t>Referring to UK law OR British law shall mean laws across UK</a:t>
          </a:r>
          <a:endParaRPr lang="en-US"/>
        </a:p>
      </dgm:t>
    </dgm:pt>
    <dgm:pt modelId="{E5E5DC4F-304C-411A-8BE1-6B390629BB70}" type="parTrans" cxnId="{4D8871CD-7FB5-4E07-94DD-5C5BB5C2F654}">
      <dgm:prSet/>
      <dgm:spPr/>
      <dgm:t>
        <a:bodyPr/>
        <a:lstStyle/>
        <a:p>
          <a:endParaRPr lang="en-US"/>
        </a:p>
      </dgm:t>
    </dgm:pt>
    <dgm:pt modelId="{91CE474F-45A5-4FF3-A37D-6B59DAF924D0}" type="sibTrans" cxnId="{4D8871CD-7FB5-4E07-94DD-5C5BB5C2F654}">
      <dgm:prSet/>
      <dgm:spPr/>
      <dgm:t>
        <a:bodyPr/>
        <a:lstStyle/>
        <a:p>
          <a:endParaRPr lang="en-US"/>
        </a:p>
      </dgm:t>
    </dgm:pt>
    <dgm:pt modelId="{D72C9332-69AB-441B-9DCF-42C4ECF7E290}">
      <dgm:prSet/>
      <dgm:spPr/>
      <dgm:t>
        <a:bodyPr/>
        <a:lstStyle/>
        <a:p>
          <a:r>
            <a:rPr lang="en-US" b="0" i="0"/>
            <a:t>Referring to Law of England and Whales shall mean, there is difference else where in UK</a:t>
          </a:r>
          <a:endParaRPr lang="en-US"/>
        </a:p>
      </dgm:t>
    </dgm:pt>
    <dgm:pt modelId="{8A15A671-0428-4FE2-9375-D0F7A301B354}" type="parTrans" cxnId="{2EF7DBF8-3E5F-4260-B2A7-CD8F14120736}">
      <dgm:prSet/>
      <dgm:spPr/>
      <dgm:t>
        <a:bodyPr/>
        <a:lstStyle/>
        <a:p>
          <a:endParaRPr lang="en-US"/>
        </a:p>
      </dgm:t>
    </dgm:pt>
    <dgm:pt modelId="{E6247ECA-B884-402D-B232-FCB0B6C4E851}" type="sibTrans" cxnId="{2EF7DBF8-3E5F-4260-B2A7-CD8F14120736}">
      <dgm:prSet/>
      <dgm:spPr/>
      <dgm:t>
        <a:bodyPr/>
        <a:lstStyle/>
        <a:p>
          <a:endParaRPr lang="en-US"/>
        </a:p>
      </dgm:t>
    </dgm:pt>
    <dgm:pt modelId="{9695884F-3F25-44F8-B950-66F883327D8D}">
      <dgm:prSet/>
      <dgm:spPr/>
      <dgm:t>
        <a:bodyPr/>
        <a:lstStyle/>
        <a:p>
          <a:r>
            <a:rPr lang="en-US" b="0" i="0" dirty="0"/>
            <a:t>miss-use of computers</a:t>
          </a:r>
          <a:endParaRPr lang="en-US" dirty="0"/>
        </a:p>
      </dgm:t>
    </dgm:pt>
    <dgm:pt modelId="{9B97418D-7DEA-4A4A-977C-5B45CCFAB0BE}" type="parTrans" cxnId="{61F59851-5CEA-438A-BDC1-0D9B363DE7DD}">
      <dgm:prSet/>
      <dgm:spPr/>
      <dgm:t>
        <a:bodyPr/>
        <a:lstStyle/>
        <a:p>
          <a:endParaRPr lang="en-US"/>
        </a:p>
      </dgm:t>
    </dgm:pt>
    <dgm:pt modelId="{66A83167-7E52-4F81-B92F-350B11E59AE5}" type="sibTrans" cxnId="{61F59851-5CEA-438A-BDC1-0D9B363DE7DD}">
      <dgm:prSet/>
      <dgm:spPr/>
      <dgm:t>
        <a:bodyPr/>
        <a:lstStyle/>
        <a:p>
          <a:endParaRPr lang="en-US"/>
        </a:p>
      </dgm:t>
    </dgm:pt>
    <dgm:pt modelId="{F839BB90-8BBF-4AF8-881F-45D6E52F99B0}" type="pres">
      <dgm:prSet presAssocID="{F5FCEC66-ABF8-4BCE-AEE9-A892FCA50CEA}" presName="linear" presStyleCnt="0">
        <dgm:presLayoutVars>
          <dgm:animLvl val="lvl"/>
          <dgm:resizeHandles val="exact"/>
        </dgm:presLayoutVars>
      </dgm:prSet>
      <dgm:spPr/>
    </dgm:pt>
    <dgm:pt modelId="{78232B89-5468-43F4-91EC-C494E51ACA55}" type="pres">
      <dgm:prSet presAssocID="{77399D1D-7F5F-4A72-A6D6-EDC5F6EF1E34}" presName="parentText" presStyleLbl="node1" presStyleIdx="0" presStyleCnt="6">
        <dgm:presLayoutVars>
          <dgm:chMax val="0"/>
          <dgm:bulletEnabled val="1"/>
        </dgm:presLayoutVars>
      </dgm:prSet>
      <dgm:spPr/>
    </dgm:pt>
    <dgm:pt modelId="{BD998BA1-D644-478C-B727-B038C6A08564}" type="pres">
      <dgm:prSet presAssocID="{8376B984-EA78-468B-8D64-FEA2EB3E5CD7}" presName="spacer" presStyleCnt="0"/>
      <dgm:spPr/>
    </dgm:pt>
    <dgm:pt modelId="{432AF875-A5EB-4B62-A0CF-BC91FEC67978}" type="pres">
      <dgm:prSet presAssocID="{86BD57BD-2A16-49D0-B90A-97E7129A9062}" presName="parentText" presStyleLbl="node1" presStyleIdx="1" presStyleCnt="6">
        <dgm:presLayoutVars>
          <dgm:chMax val="0"/>
          <dgm:bulletEnabled val="1"/>
        </dgm:presLayoutVars>
      </dgm:prSet>
      <dgm:spPr/>
    </dgm:pt>
    <dgm:pt modelId="{66413DA1-EC3D-440E-8EC5-B0C2F10CB9CC}" type="pres">
      <dgm:prSet presAssocID="{86BD57BD-2A16-49D0-B90A-97E7129A9062}" presName="childText" presStyleLbl="revTx" presStyleIdx="0" presStyleCnt="5">
        <dgm:presLayoutVars>
          <dgm:bulletEnabled val="1"/>
        </dgm:presLayoutVars>
      </dgm:prSet>
      <dgm:spPr/>
    </dgm:pt>
    <dgm:pt modelId="{8236CEB3-79ED-42E8-9D7B-908BF3E18EAD}" type="pres">
      <dgm:prSet presAssocID="{09F183B2-90B5-4774-8FA9-28890E206F37}" presName="parentText" presStyleLbl="node1" presStyleIdx="2" presStyleCnt="6">
        <dgm:presLayoutVars>
          <dgm:chMax val="0"/>
          <dgm:bulletEnabled val="1"/>
        </dgm:presLayoutVars>
      </dgm:prSet>
      <dgm:spPr/>
    </dgm:pt>
    <dgm:pt modelId="{2C7AAE53-FF1E-4DCF-BA5B-C50F175C2CD0}" type="pres">
      <dgm:prSet presAssocID="{09F183B2-90B5-4774-8FA9-28890E206F37}" presName="childText" presStyleLbl="revTx" presStyleIdx="1" presStyleCnt="5">
        <dgm:presLayoutVars>
          <dgm:bulletEnabled val="1"/>
        </dgm:presLayoutVars>
      </dgm:prSet>
      <dgm:spPr/>
    </dgm:pt>
    <dgm:pt modelId="{D6B4C456-12FF-4DB3-AE1B-F01A6DD929B6}" type="pres">
      <dgm:prSet presAssocID="{F7E37EC8-AF2B-43E5-80D0-7353081B3DB9}" presName="parentText" presStyleLbl="node1" presStyleIdx="3" presStyleCnt="6">
        <dgm:presLayoutVars>
          <dgm:chMax val="0"/>
          <dgm:bulletEnabled val="1"/>
        </dgm:presLayoutVars>
      </dgm:prSet>
      <dgm:spPr/>
    </dgm:pt>
    <dgm:pt modelId="{416486BD-4D7D-4168-BD56-38A68083DD46}" type="pres">
      <dgm:prSet presAssocID="{F7E37EC8-AF2B-43E5-80D0-7353081B3DB9}" presName="childText" presStyleLbl="revTx" presStyleIdx="2" presStyleCnt="5">
        <dgm:presLayoutVars>
          <dgm:bulletEnabled val="1"/>
        </dgm:presLayoutVars>
      </dgm:prSet>
      <dgm:spPr/>
    </dgm:pt>
    <dgm:pt modelId="{F1B9038E-7B6B-4B65-890B-42A18628B1E5}" type="pres">
      <dgm:prSet presAssocID="{36DB0074-E30E-4219-8BDB-88EC1D97154D}" presName="parentText" presStyleLbl="node1" presStyleIdx="4" presStyleCnt="6">
        <dgm:presLayoutVars>
          <dgm:chMax val="0"/>
          <dgm:bulletEnabled val="1"/>
        </dgm:presLayoutVars>
      </dgm:prSet>
      <dgm:spPr/>
    </dgm:pt>
    <dgm:pt modelId="{241A5E9B-F975-4446-9022-639B441A3544}" type="pres">
      <dgm:prSet presAssocID="{36DB0074-E30E-4219-8BDB-88EC1D97154D}" presName="childText" presStyleLbl="revTx" presStyleIdx="3" presStyleCnt="5">
        <dgm:presLayoutVars>
          <dgm:bulletEnabled val="1"/>
        </dgm:presLayoutVars>
      </dgm:prSet>
      <dgm:spPr/>
    </dgm:pt>
    <dgm:pt modelId="{A2A61B1C-612D-42A4-87B2-8B79B2FECEB4}" type="pres">
      <dgm:prSet presAssocID="{59E50735-9C7D-4CC9-8D26-D57E543759FB}" presName="parentText" presStyleLbl="node1" presStyleIdx="5" presStyleCnt="6">
        <dgm:presLayoutVars>
          <dgm:chMax val="0"/>
          <dgm:bulletEnabled val="1"/>
        </dgm:presLayoutVars>
      </dgm:prSet>
      <dgm:spPr/>
    </dgm:pt>
    <dgm:pt modelId="{A143B16F-575C-40A7-945F-2ECF298F5A55}" type="pres">
      <dgm:prSet presAssocID="{59E50735-9C7D-4CC9-8D26-D57E543759FB}" presName="childText" presStyleLbl="revTx" presStyleIdx="4" presStyleCnt="5">
        <dgm:presLayoutVars>
          <dgm:bulletEnabled val="1"/>
        </dgm:presLayoutVars>
      </dgm:prSet>
      <dgm:spPr/>
    </dgm:pt>
  </dgm:ptLst>
  <dgm:cxnLst>
    <dgm:cxn modelId="{3E0BE918-B693-424F-B1B3-E4C05A707767}" srcId="{F7E37EC8-AF2B-43E5-80D0-7353081B3DB9}" destId="{1B9B5945-0F7A-4D0E-86F0-48C4652B5264}" srcOrd="2" destOrd="0" parTransId="{AF34B719-88E6-4773-80FC-35D39959EC97}" sibTransId="{8BBDC47D-8E82-4E93-898B-821FD1006033}"/>
    <dgm:cxn modelId="{E6139631-8422-4302-81D9-B80F6706420C}" type="presOf" srcId="{E8FB1CCC-FB50-468B-B331-2D16E89DF529}" destId="{A143B16F-575C-40A7-945F-2ECF298F5A55}" srcOrd="0" destOrd="2" presId="urn:microsoft.com/office/officeart/2005/8/layout/vList2"/>
    <dgm:cxn modelId="{D6A5D33A-CBD5-4EF5-AE9B-43D1C4CFF7A5}" type="presOf" srcId="{38873648-4E7D-44E8-BDB1-D584CF21107E}" destId="{416486BD-4D7D-4168-BD56-38A68083DD46}" srcOrd="0" destOrd="0" presId="urn:microsoft.com/office/officeart/2005/8/layout/vList2"/>
    <dgm:cxn modelId="{8F7BEE3C-1305-47D3-8D62-85CE27F342DB}" type="presOf" srcId="{F7E37EC8-AF2B-43E5-80D0-7353081B3DB9}" destId="{D6B4C456-12FF-4DB3-AE1B-F01A6DD929B6}" srcOrd="0" destOrd="0" presId="urn:microsoft.com/office/officeart/2005/8/layout/vList2"/>
    <dgm:cxn modelId="{EE3D6B63-3DA1-4D03-AC37-483300F687B9}" type="presOf" srcId="{9695884F-3F25-44F8-B950-66F883327D8D}" destId="{2C7AAE53-FF1E-4DCF-BA5B-C50F175C2CD0}" srcOrd="0" destOrd="1" presId="urn:microsoft.com/office/officeart/2005/8/layout/vList2"/>
    <dgm:cxn modelId="{430BD848-029B-462E-BBAA-8E9BB8E30888}" type="presOf" srcId="{1B9B5945-0F7A-4D0E-86F0-48C4652B5264}" destId="{416486BD-4D7D-4168-BD56-38A68083DD46}" srcOrd="0" destOrd="2" presId="urn:microsoft.com/office/officeart/2005/8/layout/vList2"/>
    <dgm:cxn modelId="{FD02826F-A14B-4840-B568-5637DA5B9BBD}" type="presOf" srcId="{D72C9332-69AB-441B-9DCF-42C4ECF7E290}" destId="{A143B16F-575C-40A7-945F-2ECF298F5A55}" srcOrd="0" destOrd="3" presId="urn:microsoft.com/office/officeart/2005/8/layout/vList2"/>
    <dgm:cxn modelId="{61F59851-5CEA-438A-BDC1-0D9B363DE7DD}" srcId="{09F183B2-90B5-4774-8FA9-28890E206F37}" destId="{9695884F-3F25-44F8-B950-66F883327D8D}" srcOrd="1" destOrd="0" parTransId="{9B97418D-7DEA-4A4A-977C-5B45CCFAB0BE}" sibTransId="{66A83167-7E52-4F81-B92F-350B11E59AE5}"/>
    <dgm:cxn modelId="{39EF9155-5C6A-46EC-9A9E-63B847006D49}" type="presOf" srcId="{36DB0074-E30E-4219-8BDB-88EC1D97154D}" destId="{F1B9038E-7B6B-4B65-890B-42A18628B1E5}" srcOrd="0" destOrd="0" presId="urn:microsoft.com/office/officeart/2005/8/layout/vList2"/>
    <dgm:cxn modelId="{940F6378-2F57-442D-BDEE-C7F67AA349A6}" type="presOf" srcId="{49E59A3D-B07F-4E18-9916-EA34658136C5}" destId="{416486BD-4D7D-4168-BD56-38A68083DD46}" srcOrd="0" destOrd="3" presId="urn:microsoft.com/office/officeart/2005/8/layout/vList2"/>
    <dgm:cxn modelId="{C9BBDC58-009E-4B02-8FB7-9B5C533CAA00}" srcId="{F5FCEC66-ABF8-4BCE-AEE9-A892FCA50CEA}" destId="{36DB0074-E30E-4219-8BDB-88EC1D97154D}" srcOrd="4" destOrd="0" parTransId="{9756554C-2EC8-4FEC-B9A7-F3A18E98C10C}" sibTransId="{89B96495-BA5B-4B9C-8A22-41AA4044C37A}"/>
    <dgm:cxn modelId="{7A8B4A7A-5B23-4AF8-BF37-3BB9E0F2F310}" type="presOf" srcId="{86BD57BD-2A16-49D0-B90A-97E7129A9062}" destId="{432AF875-A5EB-4B62-A0CF-BC91FEC67978}" srcOrd="0" destOrd="0" presId="urn:microsoft.com/office/officeart/2005/8/layout/vList2"/>
    <dgm:cxn modelId="{8872CD5A-AEA2-4DE8-94AB-E174B43ECCB3}" type="presOf" srcId="{8CE5D960-493F-4875-8F2D-FC5ACD51D46C}" destId="{A143B16F-575C-40A7-945F-2ECF298F5A55}" srcOrd="0" destOrd="0" presId="urn:microsoft.com/office/officeart/2005/8/layout/vList2"/>
    <dgm:cxn modelId="{58D55C81-16E9-45D8-ACC5-9A2FFE07D562}" srcId="{86BD57BD-2A16-49D0-B90A-97E7129A9062}" destId="{505A9B0B-8CC1-4C5B-BC5D-3E0BBEB2741D}" srcOrd="0" destOrd="0" parTransId="{11F9A03E-0C78-492B-AD9B-A9C0E0B01276}" sibTransId="{7A58F042-57ED-4410-880D-E3D5E3AADED9}"/>
    <dgm:cxn modelId="{973E0D83-5895-49D4-81AF-2663FE8CF748}" srcId="{F5FCEC66-ABF8-4BCE-AEE9-A892FCA50CEA}" destId="{59E50735-9C7D-4CC9-8D26-D57E543759FB}" srcOrd="5" destOrd="0" parTransId="{228601D4-2B92-4CBD-BB97-86E102C1488A}" sibTransId="{6BAE40FE-690A-45D0-8929-7D6C620050E3}"/>
    <dgm:cxn modelId="{A0753C83-E947-4861-B78D-4B13DE526573}" srcId="{F5FCEC66-ABF8-4BCE-AEE9-A892FCA50CEA}" destId="{09F183B2-90B5-4774-8FA9-28890E206F37}" srcOrd="2" destOrd="0" parTransId="{489B0C08-DFDD-484E-8FDE-6302DDE600C3}" sibTransId="{BFA905A6-E6D0-4033-B0BD-9E6AE496B47D}"/>
    <dgm:cxn modelId="{D83DE99A-7F8D-4F1F-AD34-CBD510E0AE37}" srcId="{59E50735-9C7D-4CC9-8D26-D57E543759FB}" destId="{479AF927-7E37-426D-BA02-DCE7DC202C13}" srcOrd="1" destOrd="0" parTransId="{EE705512-5E36-4F10-A695-6D5E702374E5}" sibTransId="{557B9940-0DD1-4186-ACEC-69A41C6D943C}"/>
    <dgm:cxn modelId="{4E6B1D9C-BA1A-4B5C-BDB8-B6785E50B28E}" type="presOf" srcId="{9BC04F15-3024-426D-9274-D625D455597C}" destId="{241A5E9B-F975-4446-9022-639B441A3544}" srcOrd="0" destOrd="0" presId="urn:microsoft.com/office/officeart/2005/8/layout/vList2"/>
    <dgm:cxn modelId="{702F809E-F9D4-494C-90F3-8E1268812D84}" type="presOf" srcId="{772F98FE-3BE3-47D7-9C91-D33DFA1222F9}" destId="{416486BD-4D7D-4168-BD56-38A68083DD46}" srcOrd="0" destOrd="1" presId="urn:microsoft.com/office/officeart/2005/8/layout/vList2"/>
    <dgm:cxn modelId="{2C8407A4-CD13-4F85-A391-662018AEA975}" srcId="{F7E37EC8-AF2B-43E5-80D0-7353081B3DB9}" destId="{772F98FE-3BE3-47D7-9C91-D33DFA1222F9}" srcOrd="1" destOrd="0" parTransId="{3A6C5684-A3D3-4284-B5AE-7F9626F29C52}" sibTransId="{01AB5487-6628-4E1F-9FE5-FFA32D1A920D}"/>
    <dgm:cxn modelId="{F3EA0EA7-CA1E-404F-929A-61036C903F1F}" srcId="{F5FCEC66-ABF8-4BCE-AEE9-A892FCA50CEA}" destId="{86BD57BD-2A16-49D0-B90A-97E7129A9062}" srcOrd="1" destOrd="0" parTransId="{DAC78EE1-99C4-4CE1-964D-7543F92F29D7}" sibTransId="{149D1716-59AD-4512-9260-D0C430F91185}"/>
    <dgm:cxn modelId="{07F602AF-8B77-475A-AC48-1872C24B7D2E}" srcId="{F7E37EC8-AF2B-43E5-80D0-7353081B3DB9}" destId="{49E59A3D-B07F-4E18-9916-EA34658136C5}" srcOrd="3" destOrd="0" parTransId="{D0AE2391-73C0-4052-9B7A-41890C30A284}" sibTransId="{78074C5C-22BF-4C6F-BAC9-ECBB644B165A}"/>
    <dgm:cxn modelId="{7B81CCB5-7E42-4062-8651-933207053CE4}" type="presOf" srcId="{505A9B0B-8CC1-4C5B-BC5D-3E0BBEB2741D}" destId="{66413DA1-EC3D-440E-8EC5-B0C2F10CB9CC}" srcOrd="0" destOrd="0" presId="urn:microsoft.com/office/officeart/2005/8/layout/vList2"/>
    <dgm:cxn modelId="{B751A9BF-888B-4E9F-AA93-7C647BBB5EBC}" srcId="{09F183B2-90B5-4774-8FA9-28890E206F37}" destId="{CB8B670B-C636-4EE1-942B-BF4A5B41FD12}" srcOrd="0" destOrd="0" parTransId="{685B0F4E-C75D-4407-B021-245896A71942}" sibTransId="{2F6B92A9-C066-4615-B6E7-9D996DF21CB9}"/>
    <dgm:cxn modelId="{FD0666C6-B3D1-4837-808D-69B23C530ACF}" srcId="{59E50735-9C7D-4CC9-8D26-D57E543759FB}" destId="{8CE5D960-493F-4875-8F2D-FC5ACD51D46C}" srcOrd="0" destOrd="0" parTransId="{18F1DCD2-2886-4A99-9BD9-5C4E9ED1DA2F}" sibTransId="{D666BE22-F910-4765-A9D0-89975B904302}"/>
    <dgm:cxn modelId="{E776D1C6-5C9B-4232-A6C8-A7ADF3BCDAC6}" type="presOf" srcId="{CB8B670B-C636-4EE1-942B-BF4A5B41FD12}" destId="{2C7AAE53-FF1E-4DCF-BA5B-C50F175C2CD0}" srcOrd="0" destOrd="0" presId="urn:microsoft.com/office/officeart/2005/8/layout/vList2"/>
    <dgm:cxn modelId="{4D8871CD-7FB5-4E07-94DD-5C5BB5C2F654}" srcId="{59E50735-9C7D-4CC9-8D26-D57E543759FB}" destId="{E8FB1CCC-FB50-468B-B331-2D16E89DF529}" srcOrd="2" destOrd="0" parTransId="{E5E5DC4F-304C-411A-8BE1-6B390629BB70}" sibTransId="{91CE474F-45A5-4FF3-A37D-6B59DAF924D0}"/>
    <dgm:cxn modelId="{3634A3CD-32C2-4F58-AE74-C0DA4370C68B}" srcId="{F5FCEC66-ABF8-4BCE-AEE9-A892FCA50CEA}" destId="{77399D1D-7F5F-4A72-A6D6-EDC5F6EF1E34}" srcOrd="0" destOrd="0" parTransId="{27F3161F-5689-4CCD-BDC1-A0695BFD0783}" sibTransId="{8376B984-EA78-468B-8D64-FEA2EB3E5CD7}"/>
    <dgm:cxn modelId="{5A56BBCF-68E8-466A-8AE3-3E327A66D4AF}" type="presOf" srcId="{77399D1D-7F5F-4A72-A6D6-EDC5F6EF1E34}" destId="{78232B89-5468-43F4-91EC-C494E51ACA55}" srcOrd="0" destOrd="0" presId="urn:microsoft.com/office/officeart/2005/8/layout/vList2"/>
    <dgm:cxn modelId="{7AEB1EE1-DA8A-4B70-9C0F-5F63A4265D7F}" type="presOf" srcId="{59E50735-9C7D-4CC9-8D26-D57E543759FB}" destId="{A2A61B1C-612D-42A4-87B2-8B79B2FECEB4}" srcOrd="0" destOrd="0" presId="urn:microsoft.com/office/officeart/2005/8/layout/vList2"/>
    <dgm:cxn modelId="{12B143E2-4ABC-45C2-A088-B1407A576792}" srcId="{F7E37EC8-AF2B-43E5-80D0-7353081B3DB9}" destId="{38873648-4E7D-44E8-BDB1-D584CF21107E}" srcOrd="0" destOrd="0" parTransId="{B80005EF-75BC-48FB-90FE-A519E5DF0807}" sibTransId="{5B193333-83F1-4795-9FCA-A51C22CE65CC}"/>
    <dgm:cxn modelId="{02C562E8-57AB-458F-8E43-A4F26E323F83}" srcId="{36DB0074-E30E-4219-8BDB-88EC1D97154D}" destId="{9BC04F15-3024-426D-9274-D625D455597C}" srcOrd="0" destOrd="0" parTransId="{ADF45A5E-53B2-4C24-93AA-3D7E6A6B89DB}" sibTransId="{9406A224-FF92-43DE-A9E3-A8FA540699CA}"/>
    <dgm:cxn modelId="{D5D12CEA-105B-454D-B460-BCD057210218}" type="presOf" srcId="{09F183B2-90B5-4774-8FA9-28890E206F37}" destId="{8236CEB3-79ED-42E8-9D7B-908BF3E18EAD}" srcOrd="0" destOrd="0" presId="urn:microsoft.com/office/officeart/2005/8/layout/vList2"/>
    <dgm:cxn modelId="{E70947F1-0327-408F-8C88-8A76D4F622F4}" srcId="{F5FCEC66-ABF8-4BCE-AEE9-A892FCA50CEA}" destId="{F7E37EC8-AF2B-43E5-80D0-7353081B3DB9}" srcOrd="3" destOrd="0" parTransId="{EFCA6325-F3D1-45E5-BB28-144E6F176700}" sibTransId="{836146C0-3FD1-4CA2-82B6-37A2B0E667AD}"/>
    <dgm:cxn modelId="{149018F6-29E8-4A4A-8FE1-E17F68C81D9F}" type="presOf" srcId="{479AF927-7E37-426D-BA02-DCE7DC202C13}" destId="{A143B16F-575C-40A7-945F-2ECF298F5A55}" srcOrd="0" destOrd="1" presId="urn:microsoft.com/office/officeart/2005/8/layout/vList2"/>
    <dgm:cxn modelId="{873692F7-A14C-47FF-9162-D6540558F6C8}" type="presOf" srcId="{F5FCEC66-ABF8-4BCE-AEE9-A892FCA50CEA}" destId="{F839BB90-8BBF-4AF8-881F-45D6E52F99B0}" srcOrd="0" destOrd="0" presId="urn:microsoft.com/office/officeart/2005/8/layout/vList2"/>
    <dgm:cxn modelId="{2EF7DBF8-3E5F-4260-B2A7-CD8F14120736}" srcId="{59E50735-9C7D-4CC9-8D26-D57E543759FB}" destId="{D72C9332-69AB-441B-9DCF-42C4ECF7E290}" srcOrd="3" destOrd="0" parTransId="{8A15A671-0428-4FE2-9375-D0F7A301B354}" sibTransId="{E6247ECA-B884-402D-B232-FCB0B6C4E851}"/>
    <dgm:cxn modelId="{61816506-1E67-46F5-9157-3ACE8EFCAA45}" type="presParOf" srcId="{F839BB90-8BBF-4AF8-881F-45D6E52F99B0}" destId="{78232B89-5468-43F4-91EC-C494E51ACA55}" srcOrd="0" destOrd="0" presId="urn:microsoft.com/office/officeart/2005/8/layout/vList2"/>
    <dgm:cxn modelId="{8809B643-393B-438D-9826-D2D0049032C4}" type="presParOf" srcId="{F839BB90-8BBF-4AF8-881F-45D6E52F99B0}" destId="{BD998BA1-D644-478C-B727-B038C6A08564}" srcOrd="1" destOrd="0" presId="urn:microsoft.com/office/officeart/2005/8/layout/vList2"/>
    <dgm:cxn modelId="{6E8E36FA-252A-4884-81B7-2AF355446A67}" type="presParOf" srcId="{F839BB90-8BBF-4AF8-881F-45D6E52F99B0}" destId="{432AF875-A5EB-4B62-A0CF-BC91FEC67978}" srcOrd="2" destOrd="0" presId="urn:microsoft.com/office/officeart/2005/8/layout/vList2"/>
    <dgm:cxn modelId="{33CA77B0-D3CB-4414-98C5-9412F381AC34}" type="presParOf" srcId="{F839BB90-8BBF-4AF8-881F-45D6E52F99B0}" destId="{66413DA1-EC3D-440E-8EC5-B0C2F10CB9CC}" srcOrd="3" destOrd="0" presId="urn:microsoft.com/office/officeart/2005/8/layout/vList2"/>
    <dgm:cxn modelId="{2EAACF37-1458-448B-9432-76C3A14592FA}" type="presParOf" srcId="{F839BB90-8BBF-4AF8-881F-45D6E52F99B0}" destId="{8236CEB3-79ED-42E8-9D7B-908BF3E18EAD}" srcOrd="4" destOrd="0" presId="urn:microsoft.com/office/officeart/2005/8/layout/vList2"/>
    <dgm:cxn modelId="{54FD018A-55AF-4440-AF59-3BEE2879BB44}" type="presParOf" srcId="{F839BB90-8BBF-4AF8-881F-45D6E52F99B0}" destId="{2C7AAE53-FF1E-4DCF-BA5B-C50F175C2CD0}" srcOrd="5" destOrd="0" presId="urn:microsoft.com/office/officeart/2005/8/layout/vList2"/>
    <dgm:cxn modelId="{2A70E125-81DE-4449-8346-8CDDF7848D0D}" type="presParOf" srcId="{F839BB90-8BBF-4AF8-881F-45D6E52F99B0}" destId="{D6B4C456-12FF-4DB3-AE1B-F01A6DD929B6}" srcOrd="6" destOrd="0" presId="urn:microsoft.com/office/officeart/2005/8/layout/vList2"/>
    <dgm:cxn modelId="{C83A2D8C-5EC4-4508-B7F8-6B0CB16DBF95}" type="presParOf" srcId="{F839BB90-8BBF-4AF8-881F-45D6E52F99B0}" destId="{416486BD-4D7D-4168-BD56-38A68083DD46}" srcOrd="7" destOrd="0" presId="urn:microsoft.com/office/officeart/2005/8/layout/vList2"/>
    <dgm:cxn modelId="{EE5146A5-58AA-4280-BE05-19B45A145D5E}" type="presParOf" srcId="{F839BB90-8BBF-4AF8-881F-45D6E52F99B0}" destId="{F1B9038E-7B6B-4B65-890B-42A18628B1E5}" srcOrd="8" destOrd="0" presId="urn:microsoft.com/office/officeart/2005/8/layout/vList2"/>
    <dgm:cxn modelId="{EB181CE3-786F-48C6-BB6F-2C459F6A654D}" type="presParOf" srcId="{F839BB90-8BBF-4AF8-881F-45D6E52F99B0}" destId="{241A5E9B-F975-4446-9022-639B441A3544}" srcOrd="9" destOrd="0" presId="urn:microsoft.com/office/officeart/2005/8/layout/vList2"/>
    <dgm:cxn modelId="{7B020F27-FB24-4468-8B1F-CC88AC898307}" type="presParOf" srcId="{F839BB90-8BBF-4AF8-881F-45D6E52F99B0}" destId="{A2A61B1C-612D-42A4-87B2-8B79B2FECEB4}" srcOrd="10" destOrd="0" presId="urn:microsoft.com/office/officeart/2005/8/layout/vList2"/>
    <dgm:cxn modelId="{C44D8A3A-A81B-47EE-9EC0-8F671AE2A472}" type="presParOf" srcId="{F839BB90-8BBF-4AF8-881F-45D6E52F99B0}" destId="{A143B16F-575C-40A7-945F-2ECF298F5A55}"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2B89-5468-43F4-91EC-C494E51ACA55}">
      <dsp:nvSpPr>
        <dsp:cNvPr id="0" name=""/>
        <dsp:cNvSpPr/>
      </dsp:nvSpPr>
      <dsp:spPr>
        <a:xfrm>
          <a:off x="0" y="7737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Set of rules enforced in a court</a:t>
          </a:r>
          <a:endParaRPr lang="en-US" sz="1600" kern="1200"/>
        </a:p>
      </dsp:txBody>
      <dsp:txXfrm>
        <a:off x="18277" y="95651"/>
        <a:ext cx="8443871" cy="337846"/>
      </dsp:txXfrm>
    </dsp:sp>
    <dsp:sp modelId="{432AF875-A5EB-4B62-A0CF-BC91FEC67978}">
      <dsp:nvSpPr>
        <dsp:cNvPr id="0" name=""/>
        <dsp:cNvSpPr/>
      </dsp:nvSpPr>
      <dsp:spPr>
        <a:xfrm>
          <a:off x="0" y="49785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Different in different countries</a:t>
          </a:r>
          <a:endParaRPr lang="en-US" sz="1600" kern="1200"/>
        </a:p>
      </dsp:txBody>
      <dsp:txXfrm>
        <a:off x="18277" y="516131"/>
        <a:ext cx="8443871" cy="337846"/>
      </dsp:txXfrm>
    </dsp:sp>
    <dsp:sp modelId="{66413DA1-EC3D-440E-8EC5-B0C2F10CB9CC}">
      <dsp:nvSpPr>
        <dsp:cNvPr id="0" name=""/>
        <dsp:cNvSpPr/>
      </dsp:nvSpPr>
      <dsp:spPr>
        <a:xfrm>
          <a:off x="0" y="872254"/>
          <a:ext cx="848042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Difference in divorce or selling of alcohol</a:t>
          </a:r>
          <a:endParaRPr lang="en-US" sz="1200" kern="1200"/>
        </a:p>
      </dsp:txBody>
      <dsp:txXfrm>
        <a:off x="0" y="872254"/>
        <a:ext cx="8480425" cy="264960"/>
      </dsp:txXfrm>
    </dsp:sp>
    <dsp:sp modelId="{8236CEB3-79ED-42E8-9D7B-908BF3E18EAD}">
      <dsp:nvSpPr>
        <dsp:cNvPr id="0" name=""/>
        <dsp:cNvSpPr/>
      </dsp:nvSpPr>
      <dsp:spPr>
        <a:xfrm>
          <a:off x="0" y="113721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From the point of IT Professionals</a:t>
          </a:r>
          <a:endParaRPr lang="en-US" sz="1600" kern="1200"/>
        </a:p>
      </dsp:txBody>
      <dsp:txXfrm>
        <a:off x="18277" y="1155491"/>
        <a:ext cx="8443871" cy="337846"/>
      </dsp:txXfrm>
    </dsp:sp>
    <dsp:sp modelId="{2C7AAE53-FF1E-4DCF-BA5B-C50F175C2CD0}">
      <dsp:nvSpPr>
        <dsp:cNvPr id="0" name=""/>
        <dsp:cNvSpPr/>
      </dsp:nvSpPr>
      <dsp:spPr>
        <a:xfrm>
          <a:off x="0" y="1511614"/>
          <a:ext cx="8480425"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dirty="0"/>
            <a:t>Rules in governing data protection, the rights of access of information and</a:t>
          </a:r>
          <a:endParaRPr lang="en-US" sz="1200" kern="1200" dirty="0"/>
        </a:p>
        <a:p>
          <a:pPr marL="114300" lvl="1" indent="-114300" algn="l" defTabSz="533400">
            <a:lnSpc>
              <a:spcPct val="90000"/>
            </a:lnSpc>
            <a:spcBef>
              <a:spcPct val="0"/>
            </a:spcBef>
            <a:spcAft>
              <a:spcPct val="20000"/>
            </a:spcAft>
            <a:buChar char="•"/>
          </a:pPr>
          <a:r>
            <a:rPr lang="en-US" sz="1200" b="0" i="0" kern="1200" dirty="0"/>
            <a:t>miss-use of computers</a:t>
          </a:r>
          <a:endParaRPr lang="en-US" sz="1200" kern="1200" dirty="0"/>
        </a:p>
      </dsp:txBody>
      <dsp:txXfrm>
        <a:off x="0" y="1511614"/>
        <a:ext cx="8480425" cy="397440"/>
      </dsp:txXfrm>
    </dsp:sp>
    <dsp:sp modelId="{D6B4C456-12FF-4DB3-AE1B-F01A6DD929B6}">
      <dsp:nvSpPr>
        <dsp:cNvPr id="0" name=""/>
        <dsp:cNvSpPr/>
      </dsp:nvSpPr>
      <dsp:spPr>
        <a:xfrm>
          <a:off x="0" y="190905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Legal systems</a:t>
          </a:r>
          <a:endParaRPr lang="en-US" sz="1600" kern="1200"/>
        </a:p>
      </dsp:txBody>
      <dsp:txXfrm>
        <a:off x="18277" y="1927331"/>
        <a:ext cx="8443871" cy="337846"/>
      </dsp:txXfrm>
    </dsp:sp>
    <dsp:sp modelId="{416486BD-4D7D-4168-BD56-38A68083DD46}">
      <dsp:nvSpPr>
        <dsp:cNvPr id="0" name=""/>
        <dsp:cNvSpPr/>
      </dsp:nvSpPr>
      <dsp:spPr>
        <a:xfrm>
          <a:off x="0" y="2283454"/>
          <a:ext cx="8480425"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Different legal systems</a:t>
          </a:r>
          <a:endParaRPr lang="en-US" sz="1200" kern="1200"/>
        </a:p>
        <a:p>
          <a:pPr marL="114300" lvl="1" indent="-114300" algn="l" defTabSz="533400">
            <a:lnSpc>
              <a:spcPct val="90000"/>
            </a:lnSpc>
            <a:spcBef>
              <a:spcPct val="0"/>
            </a:spcBef>
            <a:spcAft>
              <a:spcPct val="20000"/>
            </a:spcAft>
            <a:buChar char="•"/>
          </a:pPr>
          <a:r>
            <a:rPr lang="en-US" sz="1200" b="0" i="0" kern="1200"/>
            <a:t>Different system of courts</a:t>
          </a:r>
          <a:endParaRPr lang="en-US" sz="1200" kern="1200"/>
        </a:p>
        <a:p>
          <a:pPr marL="114300" lvl="1" indent="-114300" algn="l" defTabSz="533400">
            <a:lnSpc>
              <a:spcPct val="90000"/>
            </a:lnSpc>
            <a:spcBef>
              <a:spcPct val="0"/>
            </a:spcBef>
            <a:spcAft>
              <a:spcPct val="20000"/>
            </a:spcAft>
            <a:buChar char="•"/>
          </a:pPr>
          <a:r>
            <a:rPr lang="en-US" sz="1200" b="0" i="0" kern="1200"/>
            <a:t>Different rules for courts procedure</a:t>
          </a:r>
          <a:endParaRPr lang="en-US" sz="1200" kern="1200"/>
        </a:p>
        <a:p>
          <a:pPr marL="114300" lvl="1" indent="-114300" algn="l" defTabSz="533400">
            <a:lnSpc>
              <a:spcPct val="90000"/>
            </a:lnSpc>
            <a:spcBef>
              <a:spcPct val="0"/>
            </a:spcBef>
            <a:spcAft>
              <a:spcPct val="20000"/>
            </a:spcAft>
            <a:buChar char="•"/>
          </a:pPr>
          <a:r>
            <a:rPr lang="en-US" sz="1200" b="0" i="0" kern="1200"/>
            <a:t>Different procedures for appealing against courts decision</a:t>
          </a:r>
          <a:endParaRPr lang="en-US" sz="1200" kern="1200"/>
        </a:p>
      </dsp:txBody>
      <dsp:txXfrm>
        <a:off x="0" y="2283454"/>
        <a:ext cx="8480425" cy="778320"/>
      </dsp:txXfrm>
    </dsp:sp>
    <dsp:sp modelId="{F1B9038E-7B6B-4B65-890B-42A18628B1E5}">
      <dsp:nvSpPr>
        <dsp:cNvPr id="0" name=""/>
        <dsp:cNvSpPr/>
      </dsp:nvSpPr>
      <dsp:spPr>
        <a:xfrm>
          <a:off x="0" y="306177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Jurisdiction</a:t>
          </a:r>
          <a:endParaRPr lang="en-US" sz="1600" kern="1200"/>
        </a:p>
      </dsp:txBody>
      <dsp:txXfrm>
        <a:off x="18277" y="3080051"/>
        <a:ext cx="8443871" cy="337846"/>
      </dsp:txXfrm>
    </dsp:sp>
    <dsp:sp modelId="{241A5E9B-F975-4446-9022-639B441A3544}">
      <dsp:nvSpPr>
        <dsp:cNvPr id="0" name=""/>
        <dsp:cNvSpPr/>
      </dsp:nvSpPr>
      <dsp:spPr>
        <a:xfrm>
          <a:off x="0" y="3436174"/>
          <a:ext cx="8480425"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The area covered by single legal system and set of laws</a:t>
          </a:r>
          <a:endParaRPr lang="en-US" sz="1200" kern="1200"/>
        </a:p>
      </dsp:txBody>
      <dsp:txXfrm>
        <a:off x="0" y="3436174"/>
        <a:ext cx="8480425" cy="264960"/>
      </dsp:txXfrm>
    </dsp:sp>
    <dsp:sp modelId="{A2A61B1C-612D-42A4-87B2-8B79B2FECEB4}">
      <dsp:nvSpPr>
        <dsp:cNvPr id="0" name=""/>
        <dsp:cNvSpPr/>
      </dsp:nvSpPr>
      <dsp:spPr>
        <a:xfrm>
          <a:off x="0" y="3701134"/>
          <a:ext cx="8480425"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Different legal system and law in different areas within a country</a:t>
          </a:r>
          <a:endParaRPr lang="en-US" sz="1600" kern="1200"/>
        </a:p>
      </dsp:txBody>
      <dsp:txXfrm>
        <a:off x="18277" y="3719411"/>
        <a:ext cx="8443871" cy="337846"/>
      </dsp:txXfrm>
    </dsp:sp>
    <dsp:sp modelId="{A143B16F-575C-40A7-945F-2ECF298F5A55}">
      <dsp:nvSpPr>
        <dsp:cNvPr id="0" name=""/>
        <dsp:cNvSpPr/>
      </dsp:nvSpPr>
      <dsp:spPr>
        <a:xfrm>
          <a:off x="0" y="4075534"/>
          <a:ext cx="8480425"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9253"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UK for instance, Scotland and Northern Island have different legal system and LAW</a:t>
          </a:r>
          <a:endParaRPr lang="en-US" sz="1200" kern="1200"/>
        </a:p>
        <a:p>
          <a:pPr marL="114300" lvl="1" indent="-114300" algn="l" defTabSz="533400">
            <a:lnSpc>
              <a:spcPct val="90000"/>
            </a:lnSpc>
            <a:spcBef>
              <a:spcPct val="0"/>
            </a:spcBef>
            <a:spcAft>
              <a:spcPct val="20000"/>
            </a:spcAft>
            <a:buChar char="•"/>
          </a:pPr>
          <a:r>
            <a:rPr lang="en-US" sz="1200" b="0" i="0" kern="1200"/>
            <a:t>As per our topic, all laws are same of England and Whales</a:t>
          </a:r>
          <a:endParaRPr lang="en-US" sz="1200" kern="1200"/>
        </a:p>
        <a:p>
          <a:pPr marL="114300" lvl="1" indent="-114300" algn="l" defTabSz="533400">
            <a:lnSpc>
              <a:spcPct val="90000"/>
            </a:lnSpc>
            <a:spcBef>
              <a:spcPct val="0"/>
            </a:spcBef>
            <a:spcAft>
              <a:spcPct val="20000"/>
            </a:spcAft>
            <a:buChar char="•"/>
          </a:pPr>
          <a:r>
            <a:rPr lang="en-US" sz="1200" b="0" i="0" kern="1200"/>
            <a:t>Referring to UK law OR British law shall mean laws across UK</a:t>
          </a:r>
          <a:endParaRPr lang="en-US" sz="1200" kern="1200"/>
        </a:p>
        <a:p>
          <a:pPr marL="114300" lvl="1" indent="-114300" algn="l" defTabSz="533400">
            <a:lnSpc>
              <a:spcPct val="90000"/>
            </a:lnSpc>
            <a:spcBef>
              <a:spcPct val="0"/>
            </a:spcBef>
            <a:spcAft>
              <a:spcPct val="20000"/>
            </a:spcAft>
            <a:buChar char="•"/>
          </a:pPr>
          <a:r>
            <a:rPr lang="en-US" sz="1200" b="0" i="0" kern="1200"/>
            <a:t>Referring to Law of England and Whales shall mean, there is difference else where in UK</a:t>
          </a:r>
          <a:endParaRPr lang="en-US" sz="1200" kern="1200"/>
        </a:p>
      </dsp:txBody>
      <dsp:txXfrm>
        <a:off x="0" y="4075534"/>
        <a:ext cx="8480425" cy="7783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9" name="Google Shape;139;p1: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chemeClr val="lt1"/>
              </a:buClr>
              <a:buSzPts val="1300"/>
              <a:buFont typeface="Arial"/>
              <a:buNone/>
            </a:pPr>
            <a:fld id="{00000000-1234-1234-1234-123412341234}" type="slidenum">
              <a:rPr lang="en-US" sz="1300" b="0" i="0" u="none">
                <a:solidFill>
                  <a:schemeClr val="lt1"/>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2" name="Google Shape;222;p10: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2" name="Google Shape;232;p11: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2" name="Google Shape;242;p12: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2" name="Google Shape;252;p13: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1" name="Google Shape;261;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2" name="Google Shape;262;p14: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2" name="Google Shape;272;p15: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2" name="Google Shape;282;p16: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92" name="Google Shape;292;p17: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02" name="Google Shape;302;p18: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12" name="Google Shape;312;p19: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5" name="Google Shape;145;p2: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22" name="Google Shape;322;p20: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5" name="Google Shape;155;p3: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5" name="Google Shape;165;p4: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75" name="Google Shape;175;p5: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5" name="Google Shape;185;p6: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5" name="Google Shape;195;p7: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4" name="Google Shape;204;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5" name="Google Shape;205;p8: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chemeClr val="lt1"/>
              </a:buClr>
              <a:buSzPts val="1300"/>
              <a:buFont typeface="Arial"/>
              <a:buNone/>
            </a:pPr>
            <a:fld id="{00000000-1234-1234-1234-123412341234}" type="slidenum">
              <a:rPr lang="en-US" sz="1300" b="0" i="0" u="none">
                <a:solidFill>
                  <a:schemeClr val="lt1"/>
                </a:solidFill>
                <a:latin typeface="Arial"/>
                <a:ea typeface="Arial"/>
                <a:cs typeface="Arial"/>
                <a:sym typeface="Arial"/>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2" name="Google Shape;212;p9: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a:solidFill>
                  <a:srgbClr val="000000"/>
                </a:solidFill>
                <a:latin typeface="Arial"/>
                <a:ea typeface="Arial"/>
                <a:cs typeface="Arial"/>
                <a:sym typeface="Arial"/>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SzPts val="1400"/>
              <a:buNone/>
              <a:defRPr sz="47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20" name="Google Shape;20;p2"/>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6"/>
          <p:cNvSpPr>
            <a:spLocks noGrp="1"/>
          </p:cNvSpPr>
          <p:nvPr>
            <p:ph type="pic" idx="2"/>
          </p:nvPr>
        </p:nvSpPr>
        <p:spPr>
          <a:xfrm>
            <a:off x="2903805" y="1484808"/>
            <a:ext cx="6247397" cy="5373192"/>
          </a:xfrm>
          <a:prstGeom prst="rect">
            <a:avLst/>
          </a:prstGeom>
          <a:solidFill>
            <a:srgbClr val="BABABB"/>
          </a:solidFill>
          <a:ln>
            <a:noFill/>
          </a:ln>
        </p:spPr>
      </p:sp>
      <p:sp>
        <p:nvSpPr>
          <p:cNvPr id="118" name="Google Shape;118;p16"/>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9" name="Google Shape;119;p16"/>
          <p:cNvSpPr txBox="1">
            <a:spLocks noGrp="1"/>
          </p:cNvSpPr>
          <p:nvPr>
            <p:ph type="dt" idx="10"/>
          </p:nvPr>
        </p:nvSpPr>
        <p:spPr>
          <a:xfrm>
            <a:off x="165100" y="1169987"/>
            <a:ext cx="2522537" cy="201612"/>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6"/>
          <p:cNvSpPr txBox="1">
            <a:spLocks noGrp="1"/>
          </p:cNvSpPr>
          <p:nvPr>
            <p:ph type="ftr" idx="11"/>
          </p:nvPr>
        </p:nvSpPr>
        <p:spPr>
          <a:xfrm>
            <a:off x="3035300" y="1169987"/>
            <a:ext cx="5194300" cy="201612"/>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BCBC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6"/>
          <p:cNvSpPr txBox="1">
            <a:spLocks noGrp="1"/>
          </p:cNvSpPr>
          <p:nvPr>
            <p:ph type="sldNum" idx="12"/>
          </p:nvPr>
        </p:nvSpPr>
        <p:spPr>
          <a:xfrm>
            <a:off x="8339137" y="1169987"/>
            <a:ext cx="733425" cy="201612"/>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rot="5400000">
            <a:off x="4808538" y="2247903"/>
            <a:ext cx="5851525" cy="19050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body" idx="1"/>
          </p:nvPr>
        </p:nvSpPr>
        <p:spPr>
          <a:xfrm rot="5400000">
            <a:off x="541338" y="220662"/>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18"/>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8"/>
          <p:cNvSpPr txBox="1">
            <a:spLocks noGrp="1"/>
          </p:cNvSpPr>
          <p:nvPr>
            <p:ph type="ftr" idx="11"/>
          </p:nvPr>
        </p:nvSpPr>
        <p:spPr>
          <a:xfrm>
            <a:off x="2640012" y="6376987"/>
            <a:ext cx="3836987" cy="365125"/>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8"/>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4"/>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rot="5400000">
            <a:off x="2259013" y="-26987"/>
            <a:ext cx="4625975"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5"/>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1" name="Google Shape;51;p7"/>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2" name="Google Shape;52;p7"/>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3" name="Google Shape;53;p7"/>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4" name="Google Shape;54;p7"/>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0" name="Google Shape;60;p8"/>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1" name="Google Shape;61;p8"/>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rmAutofit/>
          </a:bodyPr>
          <a:lstStyle>
            <a:lvl1pPr lvl="0" algn="l">
              <a:spcBef>
                <a:spcPts val="0"/>
              </a:spcBef>
              <a:spcAft>
                <a:spcPts val="0"/>
              </a:spcAft>
              <a:buSzPts val="1400"/>
              <a:buNone/>
              <a:defRPr sz="47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75" name="Google Shape;75;p10"/>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4"/>
        <p:cNvGrpSpPr/>
        <p:nvPr/>
      </p:nvGrpSpPr>
      <p:grpSpPr>
        <a:xfrm>
          <a:off x="0" y="0"/>
          <a:ext cx="0" cy="0"/>
          <a:chOff x="0" y="0"/>
          <a:chExt cx="0" cy="0"/>
        </a:xfrm>
      </p:grpSpPr>
      <p:sp>
        <p:nvSpPr>
          <p:cNvPr id="85" name="Google Shape;85;p12"/>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01" name="Google Shape;101;p14"/>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2" name="Google Shape;102;p14"/>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4"/>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4"/>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5135562"/>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 name="Google Shape;11;p1"/>
          <p:cNvSpPr txBox="1"/>
          <p:nvPr/>
        </p:nvSpPr>
        <p:spPr>
          <a:xfrm>
            <a:off x="0" y="5127625"/>
            <a:ext cx="9144000" cy="46037"/>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3" name="Google Shape;13;p1"/>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lt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lt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lt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9pPr>
          </a:lstStyle>
          <a:p>
            <a:endParaRPr/>
          </a:p>
        </p:txBody>
      </p:sp>
      <p:sp>
        <p:nvSpPr>
          <p:cNvPr id="14" name="Google Shape;14;p1"/>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txBox="1"/>
          <p:nvPr/>
        </p:nvSpPr>
        <p:spPr>
          <a:xfrm>
            <a:off x="0" y="1436687"/>
            <a:ext cx="9144000" cy="44450"/>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Google Shape;25;p3"/>
          <p:cNvSpPr txBox="1"/>
          <p:nvPr/>
        </p:nvSpPr>
        <p:spPr>
          <a:xfrm>
            <a:off x="0" y="0"/>
            <a:ext cx="9144000" cy="1433512"/>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6" name="Google Shape;26;p3"/>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27" name="Google Shape;27;p3"/>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28" name="Google Shape;28;p3"/>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3"/>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3"/>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4"/>
        <p:cNvGrpSpPr/>
        <p:nvPr/>
      </p:nvGrpSpPr>
      <p:grpSpPr>
        <a:xfrm>
          <a:off x="0" y="0"/>
          <a:ext cx="0" cy="0"/>
          <a:chOff x="0" y="0"/>
          <a:chExt cx="0" cy="0"/>
        </a:xfrm>
      </p:grpSpPr>
      <p:sp>
        <p:nvSpPr>
          <p:cNvPr id="65" name="Google Shape;65;p9"/>
          <p:cNvSpPr txBox="1"/>
          <p:nvPr/>
        </p:nvSpPr>
        <p:spPr>
          <a:xfrm>
            <a:off x="0" y="0"/>
            <a:ext cx="9144000" cy="2601912"/>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6" name="Google Shape;66;p9"/>
          <p:cNvSpPr txBox="1"/>
          <p:nvPr/>
        </p:nvSpPr>
        <p:spPr>
          <a:xfrm>
            <a:off x="0" y="2601912"/>
            <a:ext cx="9144000" cy="46037"/>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67" name="Google Shape;67;p9"/>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68" name="Google Shape;68;p9"/>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lt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lt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lt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lt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lt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lt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orbel"/>
                <a:ea typeface="Corbel"/>
                <a:cs typeface="Corbel"/>
                <a:sym typeface="Corbel"/>
              </a:defRPr>
            </a:lvl9pPr>
          </a:lstStyle>
          <a:p>
            <a:endParaRPr/>
          </a:p>
        </p:txBody>
      </p:sp>
      <p:sp>
        <p:nvSpPr>
          <p:cNvPr id="69" name="Google Shape;69;p9"/>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0" name="Google Shape;70;p9"/>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71" name="Google Shape;71;p9"/>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FFFFFF"/>
              </a:buClr>
              <a:buSzPts val="1200"/>
              <a:buFont typeface="Arial"/>
              <a:buNone/>
              <a:defRPr sz="1200" b="0" i="0" u="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80" name="Google Shape;80;p11"/>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81" name="Google Shape;81;p11"/>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1"/>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1"/>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p:nvPr/>
        </p:nvSpPr>
        <p:spPr>
          <a:xfrm>
            <a:off x="0" y="1436687"/>
            <a:ext cx="9144000" cy="44450"/>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13"/>
          <p:cNvSpPr txBox="1"/>
          <p:nvPr/>
        </p:nvSpPr>
        <p:spPr>
          <a:xfrm>
            <a:off x="0" y="0"/>
            <a:ext cx="9144000" cy="1433512"/>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13"/>
          <p:cNvSpPr txBox="1"/>
          <p:nvPr/>
        </p:nvSpPr>
        <p:spPr>
          <a:xfrm>
            <a:off x="2855912" y="0"/>
            <a:ext cx="46037" cy="14541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2" name="Google Shape;92;p13"/>
          <p:cNvSpPr txBox="1"/>
          <p:nvPr/>
        </p:nvSpPr>
        <p:spPr>
          <a:xfrm>
            <a:off x="2855912" y="0"/>
            <a:ext cx="46037" cy="14541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13"/>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94" name="Google Shape;94;p13"/>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95" name="Google Shape;95;p13"/>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6" name="Google Shape;96;p13"/>
          <p:cNvSpPr txBox="1">
            <a:spLocks noGrp="1"/>
          </p:cNvSpPr>
          <p:nvPr>
            <p:ph type="ftr" idx="11"/>
          </p:nvPr>
        </p:nvSpPr>
        <p:spPr>
          <a:xfrm>
            <a:off x="2640012" y="6477000"/>
            <a:ext cx="5508625" cy="274637"/>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 name="Google Shape;97;p13"/>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5"/>
        <p:cNvGrpSpPr/>
        <p:nvPr/>
      </p:nvGrpSpPr>
      <p:grpSpPr>
        <a:xfrm>
          <a:off x="0" y="0"/>
          <a:ext cx="0" cy="0"/>
          <a:chOff x="0" y="0"/>
          <a:chExt cx="0" cy="0"/>
        </a:xfrm>
      </p:grpSpPr>
      <p:sp>
        <p:nvSpPr>
          <p:cNvPr id="106" name="Google Shape;106;p15"/>
          <p:cNvSpPr txBox="1"/>
          <p:nvPr/>
        </p:nvSpPr>
        <p:spPr>
          <a:xfrm>
            <a:off x="0" y="1436687"/>
            <a:ext cx="9144000" cy="44450"/>
          </a:xfrm>
          <a:prstGeom prst="rect">
            <a:avLst/>
          </a:prstGeom>
          <a:solidFill>
            <a:srgbClr val="FFFFFF"/>
          </a:solidFill>
          <a:ln>
            <a:noFill/>
          </a:ln>
          <a:effectLst>
            <a:outerShdw blurRad="63500" dist="10160" dir="54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7" name="Google Shape;107;p15"/>
          <p:cNvSpPr txBox="1"/>
          <p:nvPr/>
        </p:nvSpPr>
        <p:spPr>
          <a:xfrm>
            <a:off x="0" y="0"/>
            <a:ext cx="9144000" cy="1433512"/>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8" name="Google Shape;108;p15"/>
          <p:cNvSpPr txBox="1"/>
          <p:nvPr/>
        </p:nvSpPr>
        <p:spPr>
          <a:xfrm>
            <a:off x="2855912" y="0"/>
            <a:ext cx="4603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15"/>
          <p:cNvSpPr txBox="1"/>
          <p:nvPr/>
        </p:nvSpPr>
        <p:spPr>
          <a:xfrm>
            <a:off x="2855912" y="0"/>
            <a:ext cx="4603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0" name="Google Shape;110;p15"/>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11" name="Google Shape;111;p15"/>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12" name="Google Shape;112;p15"/>
          <p:cNvSpPr txBox="1">
            <a:spLocks noGrp="1"/>
          </p:cNvSpPr>
          <p:nvPr>
            <p:ph type="dt" idx="10"/>
          </p:nvPr>
        </p:nvSpPr>
        <p:spPr>
          <a:xfrm>
            <a:off x="165100" y="1169987"/>
            <a:ext cx="2522537" cy="201612"/>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3" name="Google Shape;113;p15"/>
          <p:cNvSpPr txBox="1">
            <a:spLocks noGrp="1"/>
          </p:cNvSpPr>
          <p:nvPr>
            <p:ph type="ftr" idx="11"/>
          </p:nvPr>
        </p:nvSpPr>
        <p:spPr>
          <a:xfrm>
            <a:off x="3035300" y="1169987"/>
            <a:ext cx="5194300" cy="201612"/>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BCBCBC"/>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Google Shape;114;p15"/>
          <p:cNvSpPr txBox="1">
            <a:spLocks noGrp="1"/>
          </p:cNvSpPr>
          <p:nvPr>
            <p:ph type="sldNum" idx="12"/>
          </p:nvPr>
        </p:nvSpPr>
        <p:spPr>
          <a:xfrm>
            <a:off x="8339137" y="1169987"/>
            <a:ext cx="733425" cy="201612"/>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17"/>
          <p:cNvSpPr txBox="1"/>
          <p:nvPr/>
        </p:nvSpPr>
        <p:spPr>
          <a:xfrm>
            <a:off x="6599237" y="0"/>
            <a:ext cx="46037" cy="6858000"/>
          </a:xfrm>
          <a:prstGeom prst="rect">
            <a:avLst/>
          </a:prstGeom>
          <a:solidFill>
            <a:srgbClr val="FFFFFF"/>
          </a:solidFill>
          <a:ln>
            <a:noFill/>
          </a:ln>
          <a:effectLst>
            <a:outerShdw blurRad="63500" dist="10160" dir="10800000">
              <a:srgbClr val="000000">
                <a:alpha val="5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7"/>
          <p:cNvSpPr txBox="1"/>
          <p:nvPr/>
        </p:nvSpPr>
        <p:spPr>
          <a:xfrm>
            <a:off x="6648450" y="0"/>
            <a:ext cx="25146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7"/>
          <p:cNvSpPr txBox="1">
            <a:spLocks noGrp="1"/>
          </p:cNvSpPr>
          <p:nvPr>
            <p:ph type="title"/>
          </p:nvPr>
        </p:nvSpPr>
        <p:spPr>
          <a:xfrm>
            <a:off x="457200" y="152400"/>
            <a:ext cx="8229600" cy="125095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SzPts val="1400"/>
              <a:buNone/>
              <a:defRPr sz="4500" b="1" i="0" u="none" strike="noStrike" cap="none">
                <a:solidFill>
                  <a:srgbClr val="FFC800"/>
                </a:solidFill>
                <a:latin typeface="Corbel"/>
                <a:ea typeface="Corbel"/>
                <a:cs typeface="Corbel"/>
                <a:sym typeface="Corbel"/>
              </a:defRPr>
            </a:lvl1pPr>
            <a:lvl2pPr marR="0" lvl="1" algn="l" rtl="0">
              <a:spcBef>
                <a:spcPts val="0"/>
              </a:spcBef>
              <a:spcAft>
                <a:spcPts val="0"/>
              </a:spcAft>
              <a:buSzPts val="1400"/>
              <a:buNone/>
              <a:defRPr sz="4500" b="1" i="0" u="none" strike="noStrike" cap="none">
                <a:solidFill>
                  <a:srgbClr val="FFC800"/>
                </a:solidFill>
                <a:latin typeface="Corbel"/>
                <a:ea typeface="Corbel"/>
                <a:cs typeface="Corbel"/>
                <a:sym typeface="Corbel"/>
              </a:defRPr>
            </a:lvl2pPr>
            <a:lvl3pPr marR="0" lvl="2" algn="l" rtl="0">
              <a:spcBef>
                <a:spcPts val="0"/>
              </a:spcBef>
              <a:spcAft>
                <a:spcPts val="0"/>
              </a:spcAft>
              <a:buSzPts val="1400"/>
              <a:buNone/>
              <a:defRPr sz="4500" b="1" i="0" u="none" strike="noStrike" cap="none">
                <a:solidFill>
                  <a:srgbClr val="FFC800"/>
                </a:solidFill>
                <a:latin typeface="Corbel"/>
                <a:ea typeface="Corbel"/>
                <a:cs typeface="Corbel"/>
                <a:sym typeface="Corbel"/>
              </a:defRPr>
            </a:lvl3pPr>
            <a:lvl4pPr marR="0" lvl="3" algn="l" rtl="0">
              <a:spcBef>
                <a:spcPts val="0"/>
              </a:spcBef>
              <a:spcAft>
                <a:spcPts val="0"/>
              </a:spcAft>
              <a:buSzPts val="1400"/>
              <a:buNone/>
              <a:defRPr sz="4500" b="1" i="0" u="none" strike="noStrike" cap="none">
                <a:solidFill>
                  <a:srgbClr val="FFC800"/>
                </a:solidFill>
                <a:latin typeface="Corbel"/>
                <a:ea typeface="Corbel"/>
                <a:cs typeface="Corbel"/>
                <a:sym typeface="Corbel"/>
              </a:defRPr>
            </a:lvl4pPr>
            <a:lvl5pPr marR="0" lvl="4" algn="l" rtl="0">
              <a:spcBef>
                <a:spcPts val="0"/>
              </a:spcBef>
              <a:spcAft>
                <a:spcPts val="0"/>
              </a:spcAft>
              <a:buSzPts val="1400"/>
              <a:buNone/>
              <a:defRPr sz="4500" b="1" i="0" u="none" strike="noStrike" cap="none">
                <a:solidFill>
                  <a:srgbClr val="FFC800"/>
                </a:solidFill>
                <a:latin typeface="Corbel"/>
                <a:ea typeface="Corbel"/>
                <a:cs typeface="Corbel"/>
                <a:sym typeface="Corbel"/>
              </a:defRPr>
            </a:lvl5pPr>
            <a:lvl6pPr marR="0" lvl="5" algn="l" rtl="0">
              <a:spcBef>
                <a:spcPts val="0"/>
              </a:spcBef>
              <a:spcAft>
                <a:spcPts val="0"/>
              </a:spcAft>
              <a:buSzPts val="1400"/>
              <a:buNone/>
              <a:defRPr sz="4500" b="1" i="0" u="none" strike="noStrike" cap="none">
                <a:solidFill>
                  <a:srgbClr val="FFC800"/>
                </a:solidFill>
                <a:latin typeface="Corbel"/>
                <a:ea typeface="Corbel"/>
                <a:cs typeface="Corbel"/>
                <a:sym typeface="Corbel"/>
              </a:defRPr>
            </a:lvl6pPr>
            <a:lvl7pPr marR="0" lvl="6" algn="l" rtl="0">
              <a:spcBef>
                <a:spcPts val="0"/>
              </a:spcBef>
              <a:spcAft>
                <a:spcPts val="0"/>
              </a:spcAft>
              <a:buSzPts val="1400"/>
              <a:buNone/>
              <a:defRPr sz="4500" b="1" i="0" u="none" strike="noStrike" cap="none">
                <a:solidFill>
                  <a:srgbClr val="FFC800"/>
                </a:solidFill>
                <a:latin typeface="Corbel"/>
                <a:ea typeface="Corbel"/>
                <a:cs typeface="Corbel"/>
                <a:sym typeface="Corbel"/>
              </a:defRPr>
            </a:lvl7pPr>
            <a:lvl8pPr marR="0" lvl="7" algn="l" rtl="0">
              <a:spcBef>
                <a:spcPts val="0"/>
              </a:spcBef>
              <a:spcAft>
                <a:spcPts val="0"/>
              </a:spcAft>
              <a:buSzPts val="1400"/>
              <a:buNone/>
              <a:defRPr sz="4500" b="1" i="0" u="none" strike="noStrike" cap="none">
                <a:solidFill>
                  <a:srgbClr val="FFC800"/>
                </a:solidFill>
                <a:latin typeface="Corbel"/>
                <a:ea typeface="Corbel"/>
                <a:cs typeface="Corbel"/>
                <a:sym typeface="Corbel"/>
              </a:defRPr>
            </a:lvl8pPr>
            <a:lvl9pPr marR="0" lvl="8" algn="l" rtl="0">
              <a:spcBef>
                <a:spcPts val="0"/>
              </a:spcBef>
              <a:spcAft>
                <a:spcPts val="0"/>
              </a:spcAft>
              <a:buSzPts val="1400"/>
              <a:buNone/>
              <a:defRPr sz="4500" b="1" i="0" u="none" strike="noStrike" cap="none">
                <a:solidFill>
                  <a:srgbClr val="FFC800"/>
                </a:solidFill>
                <a:latin typeface="Corbel"/>
                <a:ea typeface="Corbel"/>
                <a:cs typeface="Corbel"/>
                <a:sym typeface="Corbel"/>
              </a:defRPr>
            </a:lvl9pPr>
          </a:lstStyle>
          <a:p>
            <a:endParaRPr/>
          </a:p>
        </p:txBody>
      </p:sp>
      <p:sp>
        <p:nvSpPr>
          <p:cNvPr id="126" name="Google Shape;126;p17"/>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27" name="Google Shape;127;p17"/>
          <p:cNvSpPr txBox="1">
            <a:spLocks noGrp="1"/>
          </p:cNvSpPr>
          <p:nvPr>
            <p:ph type="dt" idx="10"/>
          </p:nvPr>
        </p:nvSpPr>
        <p:spPr>
          <a:xfrm>
            <a:off x="457200" y="6477000"/>
            <a:ext cx="2133600" cy="274637"/>
          </a:xfrm>
          <a:prstGeom prst="rect">
            <a:avLst/>
          </a:prstGeom>
          <a:noFill/>
          <a:ln>
            <a:noFill/>
          </a:ln>
        </p:spPr>
        <p:txBody>
          <a:bodyPr spcFirstLastPara="1" wrap="square" lIns="109725"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Google Shape;128;p17"/>
          <p:cNvSpPr txBox="1">
            <a:spLocks noGrp="1"/>
          </p:cNvSpPr>
          <p:nvPr>
            <p:ph type="ftr" idx="11"/>
          </p:nvPr>
        </p:nvSpPr>
        <p:spPr>
          <a:xfrm>
            <a:off x="2640012" y="6376987"/>
            <a:ext cx="3836987" cy="365125"/>
          </a:xfrm>
          <a:prstGeom prst="rect">
            <a:avLst/>
          </a:prstGeom>
          <a:noFill/>
          <a:ln>
            <a:noFill/>
          </a:ln>
        </p:spPr>
        <p:txBody>
          <a:bodyPr spcFirstLastPara="1" wrap="square" lIns="45700" tIns="45700" rIns="45700" bIns="0" anchor="b" anchorCtr="0">
            <a:noAutofit/>
          </a:bodyPr>
          <a:lstStyle>
            <a:lvl1pPr marR="0" lvl="0" algn="l" rtl="0">
              <a:lnSpc>
                <a:spcPct val="100000"/>
              </a:lnSpc>
              <a:spcBef>
                <a:spcPts val="0"/>
              </a:spcBef>
              <a:spcAft>
                <a:spcPts val="0"/>
              </a:spcAft>
              <a:buSzPts val="1400"/>
              <a:buNone/>
              <a:defRPr sz="1200" b="0" i="0" u="none">
                <a:solidFill>
                  <a:srgbClr val="3F3F3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Google Shape;129;p17"/>
          <p:cNvSpPr txBox="1">
            <a:spLocks noGrp="1"/>
          </p:cNvSpPr>
          <p:nvPr>
            <p:ph type="sldNum" idx="12"/>
          </p:nvPr>
        </p:nvSpPr>
        <p:spPr>
          <a:xfrm>
            <a:off x="8204200" y="6477000"/>
            <a:ext cx="733425" cy="274637"/>
          </a:xfrm>
          <a:prstGeom prst="rect">
            <a:avLst/>
          </a:prstGeom>
          <a:noFill/>
          <a:ln>
            <a:noFill/>
          </a:ln>
        </p:spPr>
        <p:txBody>
          <a:bodyPr spcFirstLastPara="1" wrap="square" lIns="91425" tIns="45700" rIns="91425" bIns="0" anchor="b" anchorCtr="0">
            <a:noAutofit/>
          </a:bodyPr>
          <a:lstStyle>
            <a:lvl1pPr marL="0" marR="0" lvl="0"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1pPr>
            <a:lvl2pPr marL="0" marR="0" lvl="1"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2pPr>
            <a:lvl3pPr marL="0" marR="0" lvl="2"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3pPr>
            <a:lvl4pPr marL="0" marR="0" lvl="3"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4pPr>
            <a:lvl5pPr marL="0" marR="0" lvl="4"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5pPr>
            <a:lvl6pPr marL="0" marR="0" lvl="5"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6pPr>
            <a:lvl7pPr marL="0" marR="0" lvl="6"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7pPr>
            <a:lvl8pPr marL="0" marR="0" lvl="7"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8pPr>
            <a:lvl9pPr marL="0" marR="0" lvl="8" indent="0" algn="r" rtl="0">
              <a:lnSpc>
                <a:spcPct val="100000"/>
              </a:lnSpc>
              <a:spcBef>
                <a:spcPts val="0"/>
              </a:spcBef>
              <a:spcAft>
                <a:spcPts val="0"/>
              </a:spcAft>
              <a:buClr>
                <a:srgbClr val="3F3F3F"/>
              </a:buClr>
              <a:buSzPts val="1200"/>
              <a:buFont typeface="Arial"/>
              <a:buNone/>
              <a:defRPr sz="1200" b="0" i="0" u="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ctrTitle" idx="4294967295"/>
          </p:nvPr>
        </p:nvSpPr>
        <p:spPr>
          <a:xfrm>
            <a:off x="228600" y="1427163"/>
            <a:ext cx="8458200" cy="1609725"/>
          </a:xfrm>
          <a:prstGeom prst="rect">
            <a:avLst/>
          </a:prstGeom>
          <a:noFill/>
          <a:ln>
            <a:noFill/>
          </a:ln>
        </p:spPr>
        <p:txBody>
          <a:bodyPr spcFirstLastPara="1" wrap="square" lIns="91425" tIns="0" rIns="45700" bIns="0" anchor="t" anchorCtr="0">
            <a:normAutofit fontScale="90000"/>
          </a:bodyPr>
          <a:lstStyle/>
          <a:p>
            <a:pPr marL="0" marR="0" lvl="0" indent="0" algn="ctr" rtl="0">
              <a:lnSpc>
                <a:spcPct val="100000"/>
              </a:lnSpc>
              <a:spcBef>
                <a:spcPts val="0"/>
              </a:spcBef>
              <a:spcAft>
                <a:spcPts val="0"/>
              </a:spcAft>
              <a:buClr>
                <a:srgbClr val="FFC700"/>
              </a:buClr>
              <a:buSzPct val="100000"/>
              <a:buFont typeface="Corbel"/>
              <a:buNone/>
            </a:pPr>
            <a:r>
              <a:rPr lang="en-US" sz="3100" b="1" i="0" u="none" strike="noStrike" cap="none" dirty="0">
                <a:solidFill>
                  <a:srgbClr val="FFC700"/>
                </a:solidFill>
                <a:latin typeface="Corbel"/>
                <a:ea typeface="Corbel"/>
                <a:cs typeface="Corbel"/>
                <a:sym typeface="Corbel"/>
              </a:rPr>
              <a:t>Professional Practices</a:t>
            </a:r>
            <a:br>
              <a:rPr lang="en-US" sz="3100" b="1" i="0" u="none" strike="noStrike" cap="none" dirty="0">
                <a:solidFill>
                  <a:srgbClr val="FFC700"/>
                </a:solidFill>
                <a:latin typeface="Corbel"/>
                <a:ea typeface="Corbel"/>
                <a:cs typeface="Corbel"/>
                <a:sym typeface="Corbel"/>
              </a:rPr>
            </a:br>
            <a:br>
              <a:rPr lang="en-US" sz="4000" b="1" i="0" u="none" strike="noStrike" cap="none" dirty="0">
                <a:solidFill>
                  <a:srgbClr val="FFC700"/>
                </a:solidFill>
                <a:latin typeface="Corbel"/>
                <a:ea typeface="Corbel"/>
                <a:cs typeface="Corbel"/>
                <a:sym typeface="Corbel"/>
              </a:rPr>
            </a:br>
            <a:r>
              <a:rPr lang="en-US" sz="4900" b="1" i="0" u="none" strike="noStrike" cap="none" dirty="0">
                <a:solidFill>
                  <a:srgbClr val="FFC700"/>
                </a:solidFill>
                <a:latin typeface="Corbel"/>
                <a:ea typeface="Corbel"/>
                <a:cs typeface="Corbel"/>
                <a:sym typeface="Corbel"/>
              </a:rPr>
              <a:t>Introduction</a:t>
            </a:r>
            <a:endParaRPr dirty="0"/>
          </a:p>
        </p:txBody>
      </p:sp>
      <p:sp>
        <p:nvSpPr>
          <p:cNvPr id="2" name="Google Shape;141;p19">
            <a:extLst>
              <a:ext uri="{FF2B5EF4-FFF2-40B4-BE49-F238E27FC236}">
                <a16:creationId xmlns:a16="http://schemas.microsoft.com/office/drawing/2014/main" id="{276F5C9C-5103-02BE-D9CC-86C6C1CEB602}"/>
              </a:ext>
            </a:extLst>
          </p:cNvPr>
          <p:cNvSpPr txBox="1">
            <a:spLocks/>
          </p:cNvSpPr>
          <p:nvPr/>
        </p:nvSpPr>
        <p:spPr>
          <a:xfrm>
            <a:off x="228600" y="5573031"/>
            <a:ext cx="8458200" cy="804863"/>
          </a:xfrm>
          <a:prstGeom prst="rect">
            <a:avLst/>
          </a:prstGeom>
          <a:noFill/>
          <a:ln>
            <a:noFill/>
          </a:ln>
        </p:spPr>
        <p:txBody>
          <a:bodyPr spcFirstLastPara="1" wrap="square" lIns="91425" tIns="0" rIns="45700" bIns="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9pPr>
          </a:lstStyle>
          <a:p>
            <a:pPr algn="ctr">
              <a:buClr>
                <a:srgbClr val="FFC700"/>
              </a:buClr>
              <a:buSzPct val="100000"/>
              <a:buFont typeface="Corbel"/>
              <a:buNone/>
            </a:pPr>
            <a:r>
              <a:rPr lang="en-US" dirty="0"/>
              <a:t>Muhammad Adeel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Criminal and Civil Law</a:t>
            </a:r>
            <a:endParaRPr/>
          </a:p>
        </p:txBody>
      </p:sp>
      <p:sp>
        <p:nvSpPr>
          <p:cNvPr id="225" name="Google Shape;225;p28"/>
          <p:cNvSpPr txBox="1">
            <a:spLocks noGrp="1"/>
          </p:cNvSpPr>
          <p:nvPr>
            <p:ph type="body" idx="1"/>
          </p:nvPr>
        </p:nvSpPr>
        <p:spPr>
          <a:xfrm>
            <a:off x="206375" y="1665515"/>
            <a:ext cx="8480425" cy="4811486"/>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strike="noStrike" cap="none" dirty="0">
                <a:solidFill>
                  <a:schemeClr val="dk1"/>
                </a:solidFill>
                <a:latin typeface="Corbel"/>
                <a:ea typeface="Corbel"/>
                <a:cs typeface="Corbel"/>
                <a:sym typeface="Corbel"/>
              </a:rPr>
              <a:t>Criminal Law</a:t>
            </a:r>
            <a:endParaRPr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600" b="0" i="0" u="none" strike="noStrike" cap="none" dirty="0">
                <a:solidFill>
                  <a:schemeClr val="dk1"/>
                </a:solidFill>
                <a:latin typeface="Corbel"/>
                <a:ea typeface="Corbel"/>
                <a:cs typeface="Corbel"/>
                <a:sym typeface="Corbel"/>
              </a:rPr>
              <a:t>Set of mechanisms where law tries to punish wrongdoers</a:t>
            </a:r>
            <a:endParaRPr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600" b="0" i="0" u="none" strike="noStrike" cap="none" dirty="0">
                <a:solidFill>
                  <a:schemeClr val="dk1"/>
                </a:solidFill>
                <a:latin typeface="Corbel"/>
                <a:ea typeface="Corbel"/>
                <a:cs typeface="Corbel"/>
                <a:sym typeface="Corbel"/>
              </a:rPr>
              <a:t>It defines what constitutes a crime, lays down the mechanisms for deciding if a person is guilty</a:t>
            </a:r>
            <a:endParaRPr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600" b="0" i="0" u="none" strike="noStrike" cap="none" dirty="0">
                <a:solidFill>
                  <a:schemeClr val="dk1"/>
                </a:solidFill>
                <a:latin typeface="Corbel"/>
                <a:ea typeface="Corbel"/>
                <a:cs typeface="Corbel"/>
                <a:sym typeface="Corbel"/>
              </a:rPr>
              <a:t>Specifies the range of punishments applicable of different categories of crime.</a:t>
            </a:r>
            <a:endParaRPr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600" b="0" i="0" u="none" strike="noStrike" cap="none" dirty="0">
                <a:solidFill>
                  <a:schemeClr val="dk1"/>
                </a:solidFill>
                <a:latin typeface="Corbel"/>
                <a:ea typeface="Corbel"/>
                <a:cs typeface="Corbel"/>
                <a:sym typeface="Corbel"/>
              </a:rPr>
              <a:t>Generally police is responsible for discovering of crime, collect the evidence and convincing the court</a:t>
            </a:r>
            <a:endParaRPr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600" b="0" i="0" u="none" strike="noStrike" cap="none" dirty="0">
                <a:solidFill>
                  <a:schemeClr val="dk1"/>
                </a:solidFill>
                <a:latin typeface="Corbel"/>
                <a:ea typeface="Corbel"/>
                <a:cs typeface="Corbel"/>
                <a:sym typeface="Corbel"/>
              </a:rPr>
              <a:t>The state in forms of court start prosecuting the person in criminal court. The court then decide a punishment, if guilty.</a:t>
            </a:r>
            <a:endParaRPr sz="1400" b="0" i="0" u="none" strike="noStrike" cap="none" dirty="0">
              <a:solidFill>
                <a:schemeClr val="dk1"/>
              </a:solidFill>
              <a:latin typeface="Corbel"/>
              <a:ea typeface="Corbel"/>
              <a:cs typeface="Corbel"/>
              <a:sym typeface="Corbel"/>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strike="noStrike" cap="none" dirty="0">
                <a:solidFill>
                  <a:schemeClr val="dk1"/>
                </a:solidFill>
                <a:latin typeface="Corbel"/>
                <a:ea typeface="Corbel"/>
                <a:cs typeface="Corbel"/>
                <a:sym typeface="Corbel"/>
              </a:rPr>
              <a:t>Civil Law</a:t>
            </a:r>
            <a:endParaRPr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1800" b="0" i="0" u="none" strike="noStrike" cap="none" dirty="0">
                <a:solidFill>
                  <a:schemeClr val="dk1"/>
                </a:solidFill>
                <a:latin typeface="Corbel"/>
                <a:ea typeface="Corbel"/>
                <a:cs typeface="Corbel"/>
                <a:sym typeface="Corbel"/>
              </a:rPr>
              <a:t>Provide rules for settling disputes between two people/organization/company.</a:t>
            </a:r>
            <a:endParaRPr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1800" b="0" i="0" u="none" strike="noStrike" cap="none" dirty="0">
                <a:solidFill>
                  <a:schemeClr val="dk1"/>
                </a:solidFill>
                <a:latin typeface="Corbel"/>
                <a:ea typeface="Corbel"/>
                <a:cs typeface="Corbel"/>
                <a:sym typeface="Corbel"/>
              </a:rPr>
              <a:t>The ways in an organization can get legal status</a:t>
            </a:r>
            <a:endParaRPr dirty="0"/>
          </a:p>
          <a:p>
            <a:pPr marL="995362" marR="0" lvl="2" indent="-228599" algn="l" rtl="0">
              <a:lnSpc>
                <a:spcPct val="80000"/>
              </a:lnSpc>
              <a:spcBef>
                <a:spcPts val="220"/>
              </a:spcBef>
              <a:spcAft>
                <a:spcPts val="0"/>
              </a:spcAft>
              <a:buClr>
                <a:srgbClr val="E66C7D"/>
              </a:buClr>
              <a:buSzPts val="1100"/>
              <a:buFont typeface="Arial"/>
              <a:buChar char="▪"/>
            </a:pPr>
            <a:r>
              <a:rPr lang="en-US" sz="1100" b="0" i="0" u="none" strike="noStrike" cap="none" dirty="0">
                <a:solidFill>
                  <a:schemeClr val="dk1"/>
                </a:solidFill>
                <a:latin typeface="Corbel"/>
                <a:ea typeface="Corbel"/>
                <a:cs typeface="Corbel"/>
                <a:sym typeface="Corbel"/>
              </a:rPr>
              <a:t>Act of parliament</a:t>
            </a:r>
            <a:endParaRPr dirty="0"/>
          </a:p>
          <a:p>
            <a:pPr marL="995362" marR="0" lvl="2" indent="-228599" algn="l" rtl="0">
              <a:lnSpc>
                <a:spcPct val="80000"/>
              </a:lnSpc>
              <a:spcBef>
                <a:spcPts val="220"/>
              </a:spcBef>
              <a:spcAft>
                <a:spcPts val="0"/>
              </a:spcAft>
              <a:buClr>
                <a:srgbClr val="E66C7D"/>
              </a:buClr>
              <a:buSzPts val="1100"/>
              <a:buFont typeface="Arial"/>
              <a:buChar char="▪"/>
            </a:pPr>
            <a:r>
              <a:rPr lang="en-US" sz="1100" b="0" i="0" u="none" strike="noStrike" cap="none" dirty="0">
                <a:solidFill>
                  <a:schemeClr val="dk1"/>
                </a:solidFill>
                <a:latin typeface="Corbel"/>
                <a:ea typeface="Corbel"/>
                <a:cs typeface="Corbel"/>
                <a:sym typeface="Corbel"/>
              </a:rPr>
              <a:t>Registering as a company</a:t>
            </a:r>
            <a:endParaRPr dirty="0"/>
          </a:p>
          <a:p>
            <a:pPr marL="995362" marR="0" lvl="2" indent="-228599" algn="l" rtl="0">
              <a:lnSpc>
                <a:spcPct val="80000"/>
              </a:lnSpc>
              <a:spcBef>
                <a:spcPts val="220"/>
              </a:spcBef>
              <a:spcAft>
                <a:spcPts val="0"/>
              </a:spcAft>
              <a:buClr>
                <a:srgbClr val="E66C7D"/>
              </a:buClr>
              <a:buSzPts val="1100"/>
              <a:buFont typeface="Arial"/>
              <a:buChar char="▪"/>
            </a:pPr>
            <a:r>
              <a:rPr lang="en-US" sz="1100" b="0" i="0" u="none" strike="noStrike" cap="none" dirty="0">
                <a:solidFill>
                  <a:schemeClr val="dk1"/>
                </a:solidFill>
                <a:latin typeface="Corbel"/>
                <a:ea typeface="Corbel"/>
                <a:cs typeface="Corbel"/>
                <a:sym typeface="Corbel"/>
              </a:rPr>
              <a:t>By the grant of royal charter</a:t>
            </a:r>
            <a:endParaRPr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1800" b="0" i="0" u="none" strike="noStrike" cap="none" dirty="0">
                <a:solidFill>
                  <a:schemeClr val="dk1"/>
                </a:solidFill>
                <a:latin typeface="Corbel"/>
                <a:ea typeface="Corbel"/>
                <a:cs typeface="Corbel"/>
                <a:sym typeface="Corbel"/>
              </a:rPr>
              <a:t>Litigation: Court action under civil law</a:t>
            </a:r>
            <a:endParaRPr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1800" b="0" i="0" u="none" strike="noStrike" cap="none" dirty="0">
                <a:solidFill>
                  <a:schemeClr val="dk1"/>
                </a:solidFill>
                <a:latin typeface="Corbel"/>
                <a:ea typeface="Corbel"/>
                <a:cs typeface="Corbel"/>
                <a:sym typeface="Corbel"/>
              </a:rPr>
              <a:t>Must be initiated by one of the parties in dispute</a:t>
            </a:r>
            <a:endParaRPr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1800" b="0" i="0" u="none" strike="noStrike" cap="none" dirty="0">
                <a:solidFill>
                  <a:schemeClr val="dk1"/>
                </a:solidFill>
                <a:latin typeface="Corbel"/>
                <a:ea typeface="Corbel"/>
                <a:cs typeface="Corbel"/>
                <a:sym typeface="Corbel"/>
              </a:rPr>
              <a:t>Initiator is called Claimant</a:t>
            </a:r>
            <a:endParaRPr dirty="0"/>
          </a:p>
        </p:txBody>
      </p:sp>
      <p:sp>
        <p:nvSpPr>
          <p:cNvPr id="227" name="Google Shape;227;p28"/>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28" name="Google Shape;228;p28"/>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10</a:t>
            </a:fld>
            <a:endParaRPr/>
          </a:p>
        </p:txBody>
      </p:sp>
      <p:sp>
        <p:nvSpPr>
          <p:cNvPr id="2" name="Google Shape;149;p20">
            <a:extLst>
              <a:ext uri="{FF2B5EF4-FFF2-40B4-BE49-F238E27FC236}">
                <a16:creationId xmlns:a16="http://schemas.microsoft.com/office/drawing/2014/main" id="{B8F5F51C-8FAE-5178-D21F-2C34678F962A}"/>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Criminal and Civil Law</a:t>
            </a:r>
            <a:endParaRPr/>
          </a:p>
        </p:txBody>
      </p:sp>
      <p:sp>
        <p:nvSpPr>
          <p:cNvPr id="235" name="Google Shape;235;p29"/>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800" b="0" i="0" u="none" strike="noStrike" cap="none" dirty="0">
                <a:solidFill>
                  <a:schemeClr val="dk1"/>
                </a:solidFill>
                <a:latin typeface="Corbel"/>
                <a:ea typeface="Corbel"/>
                <a:cs typeface="Corbel"/>
                <a:sym typeface="Corbel"/>
              </a:rPr>
              <a:t>Difference between Civil and Criminal law</a:t>
            </a:r>
            <a:endParaRPr sz="3600"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2000" b="0" i="0" u="none" strike="noStrike" cap="none" dirty="0">
                <a:solidFill>
                  <a:schemeClr val="dk1"/>
                </a:solidFill>
                <a:latin typeface="Corbel"/>
                <a:ea typeface="Corbel"/>
                <a:cs typeface="Corbel"/>
                <a:sym typeface="Corbel"/>
              </a:rPr>
              <a:t>Standard of proof and burden of proof</a:t>
            </a:r>
            <a:endParaRPr sz="3200"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2000" b="0" i="0" u="none" strike="noStrike" cap="none" dirty="0">
                <a:solidFill>
                  <a:schemeClr val="dk1"/>
                </a:solidFill>
                <a:latin typeface="Corbel"/>
                <a:ea typeface="Corbel"/>
                <a:cs typeface="Corbel"/>
                <a:sym typeface="Corbel"/>
              </a:rPr>
              <a:t>Criminal case: burden of proof on prosecution</a:t>
            </a:r>
            <a:endParaRPr sz="3200" dirty="0"/>
          </a:p>
          <a:p>
            <a:pPr marL="730250" marR="0" lvl="1" indent="-273050" algn="l" rtl="0">
              <a:lnSpc>
                <a:spcPct val="80000"/>
              </a:lnSpc>
              <a:spcBef>
                <a:spcPts val="360"/>
              </a:spcBef>
              <a:spcAft>
                <a:spcPts val="0"/>
              </a:spcAft>
              <a:buClr>
                <a:schemeClr val="accent2"/>
              </a:buClr>
              <a:buSzPts val="1620"/>
              <a:buFont typeface="Noto Sans Symbols"/>
              <a:buChar char="▪"/>
            </a:pPr>
            <a:r>
              <a:rPr lang="en-US" sz="2000" b="0" i="0" u="none" strike="noStrike" cap="none" dirty="0">
                <a:solidFill>
                  <a:schemeClr val="dk1"/>
                </a:solidFill>
                <a:latin typeface="Corbel"/>
                <a:ea typeface="Corbel"/>
                <a:cs typeface="Corbel"/>
                <a:sym typeface="Corbel"/>
              </a:rPr>
              <a:t>Civil case: both parties argue and present their case</a:t>
            </a:r>
            <a:endParaRPr sz="3200" dirty="0"/>
          </a:p>
          <a:p>
            <a:pPr marL="438150" marR="0" lvl="0" indent="-227648" algn="l" rtl="0">
              <a:spcBef>
                <a:spcPts val="0"/>
              </a:spcBef>
              <a:spcAft>
                <a:spcPts val="0"/>
              </a:spcAft>
              <a:buClr>
                <a:schemeClr val="accent1"/>
              </a:buClr>
              <a:buSzPts val="1440"/>
              <a:buFont typeface="Noto Sans Symbols"/>
              <a:buNone/>
            </a:pPr>
            <a:endParaRPr sz="2000" b="0" i="0" u="none" strike="noStrike" cap="none" dirty="0">
              <a:solidFill>
                <a:schemeClr val="dk1"/>
              </a:solidFill>
              <a:latin typeface="Corbel"/>
              <a:ea typeface="Corbel"/>
              <a:cs typeface="Corbel"/>
              <a:sym typeface="Corbel"/>
            </a:endParaRPr>
          </a:p>
        </p:txBody>
      </p:sp>
      <p:sp>
        <p:nvSpPr>
          <p:cNvPr id="237" name="Google Shape;237;p29"/>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38" name="Google Shape;238;p29"/>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11</a:t>
            </a:fld>
            <a:endParaRPr/>
          </a:p>
        </p:txBody>
      </p:sp>
      <p:sp>
        <p:nvSpPr>
          <p:cNvPr id="2" name="Google Shape;149;p20">
            <a:extLst>
              <a:ext uri="{FF2B5EF4-FFF2-40B4-BE49-F238E27FC236}">
                <a16:creationId xmlns:a16="http://schemas.microsoft.com/office/drawing/2014/main" id="{2050DD4F-2F52-811B-43C4-22695E18EDB9}"/>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Where does law come from?</a:t>
            </a:r>
            <a:endParaRPr/>
          </a:p>
        </p:txBody>
      </p:sp>
      <p:sp>
        <p:nvSpPr>
          <p:cNvPr id="245" name="Google Shape;245;p30"/>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Two main sources of law</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Common law and Statute law in England </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Common Law</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Not written</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Precedents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All countries in commonwealth share same traditions. </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This tradition of common law is not found in Continental Europe, Germany and France has their on written codes</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Statute Law</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Legislation: Acts of parliament</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About two hundred years ago there was very little statute law, since then the situation has changed</a:t>
            </a:r>
            <a:endParaRPr dirty="0"/>
          </a:p>
          <a:p>
            <a:pPr marL="438150" marR="0" lvl="0" indent="-217487" algn="l" rtl="0">
              <a:spcBef>
                <a:spcPts val="0"/>
              </a:spcBef>
              <a:spcAft>
                <a:spcPts val="0"/>
              </a:spcAft>
              <a:buClr>
                <a:schemeClr val="accent1"/>
              </a:buClr>
              <a:buSzPts val="1600"/>
              <a:buFont typeface="Noto Sans Symbols"/>
              <a:buNone/>
            </a:pPr>
            <a:endParaRPr sz="2000" b="0" i="0" u="none" strike="noStrike" cap="none" dirty="0">
              <a:solidFill>
                <a:schemeClr val="dk1"/>
              </a:solidFill>
              <a:latin typeface="Corbel"/>
              <a:ea typeface="Corbel"/>
              <a:cs typeface="Corbel"/>
              <a:sym typeface="Corbel"/>
            </a:endParaRPr>
          </a:p>
        </p:txBody>
      </p:sp>
      <p:sp>
        <p:nvSpPr>
          <p:cNvPr id="247" name="Google Shape;247;p30"/>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48" name="Google Shape;248;p30"/>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12</a:t>
            </a:fld>
            <a:endParaRPr/>
          </a:p>
        </p:txBody>
      </p:sp>
      <p:sp>
        <p:nvSpPr>
          <p:cNvPr id="2" name="Google Shape;149;p20">
            <a:extLst>
              <a:ext uri="{FF2B5EF4-FFF2-40B4-BE49-F238E27FC236}">
                <a16:creationId xmlns:a16="http://schemas.microsoft.com/office/drawing/2014/main" id="{24F4B840-2929-3A74-0263-565737C1EF4F}"/>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Where does law come from?</a:t>
            </a:r>
            <a:endParaRPr/>
          </a:p>
        </p:txBody>
      </p:sp>
      <p:sp>
        <p:nvSpPr>
          <p:cNvPr id="255" name="Google Shape;255;p31"/>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Statute Law</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Legislation: Acts of parliament</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About two hundred years ago there was very little statute law, since then the situation has changed</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Technical development and social changes</a:t>
            </a:r>
            <a:endParaRPr dirty="0"/>
          </a:p>
          <a:p>
            <a:pPr marL="995362" marR="0" lvl="2" indent="-228599" algn="l" rtl="0">
              <a:lnSpc>
                <a:spcPct val="80000"/>
              </a:lnSpc>
              <a:spcBef>
                <a:spcPts val="320"/>
              </a:spcBef>
              <a:spcAft>
                <a:spcPts val="0"/>
              </a:spcAft>
              <a:buClr>
                <a:srgbClr val="E66C7D"/>
              </a:buClr>
              <a:buSzPts val="1600"/>
              <a:buFont typeface="Arial"/>
              <a:buChar char="▪"/>
            </a:pPr>
            <a:r>
              <a:rPr lang="en-US" sz="1600" b="0" i="0" u="none" strike="noStrike" cap="none" dirty="0">
                <a:solidFill>
                  <a:schemeClr val="dk1"/>
                </a:solidFill>
                <a:latin typeface="Corbel"/>
                <a:ea typeface="Corbel"/>
                <a:cs typeface="Corbel"/>
                <a:sym typeface="Corbel"/>
              </a:rPr>
              <a:t>Laws to regulate child labor</a:t>
            </a:r>
            <a:endParaRPr dirty="0"/>
          </a:p>
          <a:p>
            <a:pPr marL="995362" marR="0" lvl="2" indent="-228599" algn="l" rtl="0">
              <a:lnSpc>
                <a:spcPct val="80000"/>
              </a:lnSpc>
              <a:spcBef>
                <a:spcPts val="320"/>
              </a:spcBef>
              <a:spcAft>
                <a:spcPts val="0"/>
              </a:spcAft>
              <a:buClr>
                <a:srgbClr val="E66C7D"/>
              </a:buClr>
              <a:buSzPts val="1600"/>
              <a:buFont typeface="Arial"/>
              <a:buChar char="▪"/>
            </a:pPr>
            <a:r>
              <a:rPr lang="en-US" sz="1600" b="0" i="0" u="none" strike="noStrike" cap="none" dirty="0">
                <a:solidFill>
                  <a:schemeClr val="dk1"/>
                </a:solidFill>
                <a:latin typeface="Corbel"/>
                <a:ea typeface="Corbel"/>
                <a:cs typeface="Corbel"/>
                <a:sym typeface="Corbel"/>
              </a:rPr>
              <a:t>Miss use of Computers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Millions of common law judgments makes it hard to apply common law</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Parliament passes legislation to bring together common law into statute law</a:t>
            </a:r>
            <a:endParaRPr dirty="0"/>
          </a:p>
          <a:p>
            <a:pPr marL="730250" marR="0" lvl="1" indent="-273050" algn="l" rtl="0">
              <a:lnSpc>
                <a:spcPct val="80000"/>
              </a:lnSpc>
              <a:spcBef>
                <a:spcPts val="480"/>
              </a:spcBef>
              <a:spcAft>
                <a:spcPts val="0"/>
              </a:spcAft>
              <a:buClr>
                <a:schemeClr val="accent2"/>
              </a:buClr>
              <a:buSzPts val="2160"/>
              <a:buFont typeface="Noto Sans Symbols"/>
              <a:buChar char="▪"/>
            </a:pPr>
            <a:r>
              <a:rPr lang="en-US" sz="2400" b="1" i="0" u="none" strike="noStrike" cap="none" dirty="0">
                <a:solidFill>
                  <a:schemeClr val="dk1"/>
                </a:solidFill>
                <a:latin typeface="Corbel"/>
                <a:ea typeface="Corbel"/>
                <a:cs typeface="Corbel"/>
                <a:sym typeface="Corbel"/>
              </a:rPr>
              <a:t>A good example of this is the Theft Act 1968, which consolidated the common law provisions regarding crimes involving stealing.</a:t>
            </a:r>
            <a:endParaRPr dirty="0"/>
          </a:p>
          <a:p>
            <a:pPr marL="730250" marR="0" lvl="1" indent="-158750" algn="l" rtl="0">
              <a:lnSpc>
                <a:spcPct val="80000"/>
              </a:lnSpc>
              <a:spcBef>
                <a:spcPts val="400"/>
              </a:spcBef>
              <a:spcAft>
                <a:spcPts val="0"/>
              </a:spcAft>
              <a:buClr>
                <a:schemeClr val="accent2"/>
              </a:buClr>
              <a:buSzPts val="1800"/>
              <a:buFont typeface="Noto Sans Symbols"/>
              <a:buNone/>
            </a:pPr>
            <a:endParaRPr sz="2000" b="0" i="0" u="none" strike="noStrike" cap="none" dirty="0">
              <a:solidFill>
                <a:schemeClr val="dk1"/>
              </a:solidFill>
              <a:latin typeface="Corbel"/>
              <a:ea typeface="Corbel"/>
              <a:cs typeface="Corbel"/>
              <a:sym typeface="Corbel"/>
            </a:endParaRPr>
          </a:p>
          <a:p>
            <a:pPr marL="438150" marR="0" lvl="0" indent="-217487" algn="l" rtl="0">
              <a:spcBef>
                <a:spcPts val="0"/>
              </a:spcBef>
              <a:spcAft>
                <a:spcPts val="0"/>
              </a:spcAft>
              <a:buClr>
                <a:schemeClr val="accent1"/>
              </a:buClr>
              <a:buSzPts val="1600"/>
              <a:buFont typeface="Noto Sans Symbols"/>
              <a:buNone/>
            </a:pPr>
            <a:endParaRPr sz="2000" b="0" i="0" u="none" strike="noStrike" cap="none" dirty="0">
              <a:solidFill>
                <a:schemeClr val="dk1"/>
              </a:solidFill>
              <a:latin typeface="Corbel"/>
              <a:ea typeface="Corbel"/>
              <a:cs typeface="Corbel"/>
              <a:sym typeface="Corbel"/>
            </a:endParaRPr>
          </a:p>
        </p:txBody>
      </p:sp>
      <p:sp>
        <p:nvSpPr>
          <p:cNvPr id="257" name="Google Shape;257;p31"/>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58" name="Google Shape;258;p31"/>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13</a:t>
            </a:fld>
            <a:endParaRPr/>
          </a:p>
        </p:txBody>
      </p:sp>
      <p:sp>
        <p:nvSpPr>
          <p:cNvPr id="2" name="Google Shape;149;p20">
            <a:extLst>
              <a:ext uri="{FF2B5EF4-FFF2-40B4-BE49-F238E27FC236}">
                <a16:creationId xmlns:a16="http://schemas.microsoft.com/office/drawing/2014/main" id="{F118528D-175A-908C-3298-2014A6A7BDE4}"/>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Legislation Process in UK</a:t>
            </a:r>
            <a:endParaRPr/>
          </a:p>
        </p:txBody>
      </p:sp>
      <p:sp>
        <p:nvSpPr>
          <p:cNvPr id="265" name="Google Shape;265;p32"/>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800" b="0" i="0" u="none" dirty="0">
                <a:solidFill>
                  <a:schemeClr val="dk1"/>
                </a:solidFill>
                <a:latin typeface="Corbel"/>
                <a:ea typeface="Corbel"/>
                <a:cs typeface="Corbel"/>
                <a:sym typeface="Corbel"/>
              </a:rPr>
              <a:t>Two chamber or bicameral</a:t>
            </a:r>
            <a:endParaRPr sz="3600" dirty="0"/>
          </a:p>
          <a:p>
            <a:pPr marL="438150" marR="0" lvl="0" indent="-319087" algn="l" rtl="0">
              <a:lnSpc>
                <a:spcPct val="80000"/>
              </a:lnSpc>
              <a:spcBef>
                <a:spcPts val="0"/>
              </a:spcBef>
              <a:spcAft>
                <a:spcPts val="0"/>
              </a:spcAft>
              <a:buClr>
                <a:schemeClr val="accent1"/>
              </a:buClr>
              <a:buSzPts val="1920"/>
              <a:buFont typeface="Noto Sans Symbols"/>
              <a:buChar char="◼"/>
            </a:pPr>
            <a:r>
              <a:rPr lang="en-US" sz="2800" b="0" i="0" u="none" dirty="0">
                <a:solidFill>
                  <a:schemeClr val="dk1"/>
                </a:solidFill>
                <a:latin typeface="Corbel"/>
                <a:ea typeface="Corbel"/>
                <a:cs typeface="Corbel"/>
                <a:sym typeface="Corbel"/>
              </a:rPr>
              <a:t>Legislature: Parliament</a:t>
            </a:r>
            <a:endParaRPr sz="3600" dirty="0"/>
          </a:p>
          <a:p>
            <a:pPr marL="438150" marR="0" lvl="0" indent="-319087" algn="l" rtl="0">
              <a:lnSpc>
                <a:spcPct val="80000"/>
              </a:lnSpc>
              <a:spcBef>
                <a:spcPts val="0"/>
              </a:spcBef>
              <a:spcAft>
                <a:spcPts val="0"/>
              </a:spcAft>
              <a:buClr>
                <a:schemeClr val="accent1"/>
              </a:buClr>
              <a:buSzPts val="1920"/>
              <a:buFont typeface="Noto Sans Symbols"/>
              <a:buChar char="◼"/>
            </a:pPr>
            <a:r>
              <a:rPr lang="en-US" sz="2800" b="0" i="0" u="none" dirty="0">
                <a:solidFill>
                  <a:schemeClr val="dk1"/>
                </a:solidFill>
                <a:latin typeface="Corbel"/>
                <a:ea typeface="Corbel"/>
                <a:cs typeface="Corbel"/>
                <a:sym typeface="Corbel"/>
              </a:rPr>
              <a:t>House of Commons</a:t>
            </a:r>
            <a:endParaRPr sz="3600"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800" b="0" i="0" u="none" strike="noStrike" cap="none" dirty="0">
                <a:solidFill>
                  <a:schemeClr val="dk1"/>
                </a:solidFill>
                <a:latin typeface="Corbel"/>
                <a:ea typeface="Corbel"/>
                <a:cs typeface="Corbel"/>
                <a:sym typeface="Corbel"/>
              </a:rPr>
              <a:t>Elected members</a:t>
            </a:r>
            <a:endParaRPr sz="3200"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800" b="0" i="0" u="none" strike="noStrike" cap="none" dirty="0">
                <a:solidFill>
                  <a:schemeClr val="dk1"/>
                </a:solidFill>
                <a:latin typeface="Corbel"/>
                <a:ea typeface="Corbel"/>
                <a:cs typeface="Corbel"/>
                <a:sym typeface="Corbel"/>
              </a:rPr>
              <a:t>659 constituencies</a:t>
            </a:r>
            <a:endParaRPr sz="3200" dirty="0"/>
          </a:p>
          <a:p>
            <a:pPr marL="438150" marR="0" lvl="0" indent="-319087" algn="l" rtl="0">
              <a:lnSpc>
                <a:spcPct val="80000"/>
              </a:lnSpc>
              <a:spcBef>
                <a:spcPts val="0"/>
              </a:spcBef>
              <a:spcAft>
                <a:spcPts val="0"/>
              </a:spcAft>
              <a:buClr>
                <a:schemeClr val="accent1"/>
              </a:buClr>
              <a:buSzPts val="1600"/>
              <a:buFont typeface="Noto Sans Symbols"/>
              <a:buChar char="◼"/>
            </a:pPr>
            <a:r>
              <a:rPr lang="en-US" sz="2400" b="0" i="0" u="none" dirty="0">
                <a:solidFill>
                  <a:schemeClr val="dk1"/>
                </a:solidFill>
                <a:latin typeface="Corbel"/>
                <a:ea typeface="Corbel"/>
                <a:cs typeface="Corbel"/>
                <a:sym typeface="Corbel"/>
              </a:rPr>
              <a:t>House of Lords</a:t>
            </a:r>
            <a:endParaRPr sz="3600" dirty="0"/>
          </a:p>
          <a:p>
            <a:pPr marL="730250" marR="0" lvl="1" indent="-273050" algn="l" rtl="0">
              <a:lnSpc>
                <a:spcPct val="80000"/>
              </a:lnSpc>
              <a:spcBef>
                <a:spcPts val="320"/>
              </a:spcBef>
              <a:spcAft>
                <a:spcPts val="0"/>
              </a:spcAft>
              <a:buClr>
                <a:schemeClr val="accent2"/>
              </a:buClr>
              <a:buSzPts val="1440"/>
              <a:buFont typeface="Noto Sans Symbols"/>
              <a:buChar char="▪"/>
            </a:pPr>
            <a:r>
              <a:rPr lang="en-US" sz="1800" b="0" i="0" u="none" strike="noStrike" cap="none" dirty="0">
                <a:solidFill>
                  <a:schemeClr val="dk1"/>
                </a:solidFill>
                <a:latin typeface="Corbel"/>
                <a:ea typeface="Corbel"/>
                <a:cs typeface="Corbel"/>
                <a:sym typeface="Corbel"/>
              </a:rPr>
              <a:t>Members are appointed</a:t>
            </a:r>
            <a:endParaRPr sz="3200" dirty="0"/>
          </a:p>
          <a:p>
            <a:pPr marL="438150" marR="0" lvl="0" indent="-319087" algn="l" rtl="0">
              <a:lnSpc>
                <a:spcPct val="80000"/>
              </a:lnSpc>
              <a:spcBef>
                <a:spcPts val="0"/>
              </a:spcBef>
              <a:spcAft>
                <a:spcPts val="0"/>
              </a:spcAft>
              <a:buClr>
                <a:schemeClr val="accent1"/>
              </a:buClr>
              <a:buSzPts val="1600"/>
              <a:buFont typeface="Noto Sans Symbols"/>
              <a:buChar char="◼"/>
            </a:pPr>
            <a:r>
              <a:rPr lang="en-US" sz="2400" b="0" i="0" u="none" dirty="0">
                <a:solidFill>
                  <a:schemeClr val="dk1"/>
                </a:solidFill>
                <a:latin typeface="Corbel"/>
                <a:ea typeface="Corbel"/>
                <a:cs typeface="Corbel"/>
                <a:sym typeface="Corbel"/>
              </a:rPr>
              <a:t>British government is made up of both, house of commons and house of lords</a:t>
            </a:r>
            <a:endParaRPr sz="3600" dirty="0"/>
          </a:p>
          <a:p>
            <a:pPr marL="438150" marR="0" lvl="0" indent="-319087" algn="l" rtl="0">
              <a:lnSpc>
                <a:spcPct val="80000"/>
              </a:lnSpc>
              <a:spcBef>
                <a:spcPts val="0"/>
              </a:spcBef>
              <a:spcAft>
                <a:spcPts val="0"/>
              </a:spcAft>
              <a:buClr>
                <a:schemeClr val="accent1"/>
              </a:buClr>
              <a:buSzPts val="1600"/>
              <a:buFont typeface="Noto Sans Symbols"/>
              <a:buChar char="◼"/>
            </a:pPr>
            <a:r>
              <a:rPr lang="en-US" sz="2400" b="0" i="0" u="none" dirty="0">
                <a:solidFill>
                  <a:schemeClr val="dk1"/>
                </a:solidFill>
                <a:latin typeface="Corbel"/>
                <a:ea typeface="Corbel"/>
                <a:cs typeface="Corbel"/>
                <a:sym typeface="Corbel"/>
              </a:rPr>
              <a:t>Members of house of lords are not in large number</a:t>
            </a:r>
            <a:endParaRPr sz="3600" dirty="0"/>
          </a:p>
          <a:p>
            <a:pPr marL="438150" marR="0" lvl="0" indent="-319087" algn="l" rtl="0">
              <a:lnSpc>
                <a:spcPct val="80000"/>
              </a:lnSpc>
              <a:spcBef>
                <a:spcPts val="0"/>
              </a:spcBef>
              <a:spcAft>
                <a:spcPts val="0"/>
              </a:spcAft>
              <a:buClr>
                <a:schemeClr val="accent1"/>
              </a:buClr>
              <a:buSzPts val="1600"/>
              <a:buFont typeface="Noto Sans Symbols"/>
              <a:buChar char="◼"/>
            </a:pPr>
            <a:r>
              <a:rPr lang="en-US" sz="2400" b="0" i="0" u="none" dirty="0">
                <a:solidFill>
                  <a:schemeClr val="dk1"/>
                </a:solidFill>
                <a:latin typeface="Corbel"/>
                <a:ea typeface="Corbel"/>
                <a:cs typeface="Corbel"/>
                <a:sym typeface="Corbel"/>
              </a:rPr>
              <a:t>Prime minister, Foreign Secretary and Home Secretary are from house of commons</a:t>
            </a:r>
            <a:endParaRPr sz="3600" dirty="0"/>
          </a:p>
        </p:txBody>
      </p:sp>
      <p:sp>
        <p:nvSpPr>
          <p:cNvPr id="267" name="Google Shape;267;p32"/>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68" name="Google Shape;268;p32"/>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14</a:t>
            </a:fld>
            <a:endParaRPr/>
          </a:p>
        </p:txBody>
      </p:sp>
      <p:sp>
        <p:nvSpPr>
          <p:cNvPr id="2" name="Google Shape;149;p20">
            <a:extLst>
              <a:ext uri="{FF2B5EF4-FFF2-40B4-BE49-F238E27FC236}">
                <a16:creationId xmlns:a16="http://schemas.microsoft.com/office/drawing/2014/main" id="{140C0F95-0A80-BF02-03E1-816B100386F7}"/>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Legislation Process in UK</a:t>
            </a:r>
            <a:endParaRPr/>
          </a:p>
        </p:txBody>
      </p:sp>
      <p:sp>
        <p:nvSpPr>
          <p:cNvPr id="275" name="Google Shape;275;p33"/>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a:solidFill>
                  <a:schemeClr val="dk1"/>
                </a:solidFill>
                <a:latin typeface="Corbel"/>
                <a:ea typeface="Corbel"/>
                <a:cs typeface="Corbel"/>
                <a:sym typeface="Corbel"/>
              </a:rPr>
              <a:t>Bill</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New legislation is initiated by government as well as any member</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First in house of commons</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If approved, then house of lords</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If approved, it becomes ACT of Parliament</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It is then passed to QUEEN for approval, then becomes LAW</a:t>
            </a:r>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a:solidFill>
                  <a:schemeClr val="dk1"/>
                </a:solidFill>
                <a:latin typeface="Corbel"/>
                <a:ea typeface="Corbel"/>
                <a:cs typeface="Corbel"/>
                <a:sym typeface="Corbel"/>
              </a:rPr>
              <a:t>House of commons has the power to override any changes suggested by house of lords</a:t>
            </a:r>
            <a:endParaRPr/>
          </a:p>
          <a:p>
            <a:pPr marL="438150" marR="0" lvl="0" indent="-217487" algn="l" rtl="0">
              <a:spcBef>
                <a:spcPts val="0"/>
              </a:spcBef>
              <a:spcAft>
                <a:spcPts val="0"/>
              </a:spcAft>
              <a:buClr>
                <a:schemeClr val="accent1"/>
              </a:buClr>
              <a:buSzPts val="1600"/>
              <a:buFont typeface="Noto Sans Symbols"/>
              <a:buNone/>
            </a:pPr>
            <a:endParaRPr sz="2000" b="0" i="0" u="none" strike="noStrike" cap="none">
              <a:solidFill>
                <a:schemeClr val="dk1"/>
              </a:solidFill>
              <a:latin typeface="Corbel"/>
              <a:ea typeface="Corbel"/>
              <a:cs typeface="Corbel"/>
              <a:sym typeface="Corbel"/>
            </a:endParaRPr>
          </a:p>
        </p:txBody>
      </p:sp>
      <p:sp>
        <p:nvSpPr>
          <p:cNvPr id="277" name="Google Shape;277;p33"/>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78" name="Google Shape;278;p33"/>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15</a:t>
            </a:fld>
            <a:endParaRPr/>
          </a:p>
        </p:txBody>
      </p:sp>
      <p:sp>
        <p:nvSpPr>
          <p:cNvPr id="2" name="Google Shape;149;p20">
            <a:extLst>
              <a:ext uri="{FF2B5EF4-FFF2-40B4-BE49-F238E27FC236}">
                <a16:creationId xmlns:a16="http://schemas.microsoft.com/office/drawing/2014/main" id="{9299859C-77EE-0114-A21C-5502AAD9A2E4}"/>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idx="4294967295"/>
          </p:nvPr>
        </p:nvSpPr>
        <p:spPr>
          <a:xfrm>
            <a:off x="457199" y="155448"/>
            <a:ext cx="8480425" cy="1252728"/>
          </a:xfrm>
          <a:prstGeom prst="rect">
            <a:avLst/>
          </a:prstGeom>
          <a:noFill/>
          <a:ln>
            <a:noFill/>
          </a:ln>
        </p:spPr>
        <p:txBody>
          <a:bodyPr spcFirstLastPara="1" wrap="square" lIns="91425" tIns="45700" rIns="45700" bIns="45700" anchor="ctr" anchorCtr="0">
            <a:noAutofit/>
          </a:bodyPr>
          <a:lstStyle/>
          <a:p>
            <a:pPr marL="0" marR="0" lvl="0" indent="0" algn="l" rtl="0">
              <a:lnSpc>
                <a:spcPct val="100000"/>
              </a:lnSpc>
              <a:spcBef>
                <a:spcPts val="0"/>
              </a:spcBef>
              <a:spcAft>
                <a:spcPts val="0"/>
              </a:spcAft>
              <a:buClr>
                <a:srgbClr val="FFC700"/>
              </a:buClr>
              <a:buSzPct val="100000"/>
              <a:buFont typeface="Corbel"/>
              <a:buNone/>
            </a:pPr>
            <a:r>
              <a:rPr lang="en-US" sz="4000" b="1" i="0" u="none" strike="noStrike" cap="none" dirty="0">
                <a:solidFill>
                  <a:srgbClr val="FFC700"/>
                </a:solidFill>
                <a:latin typeface="Corbel"/>
                <a:ea typeface="Corbel"/>
                <a:cs typeface="Corbel"/>
                <a:sym typeface="Corbel"/>
              </a:rPr>
              <a:t>Legislation Process in other countries</a:t>
            </a:r>
            <a:endParaRPr sz="4000" dirty="0"/>
          </a:p>
        </p:txBody>
      </p:sp>
      <p:sp>
        <p:nvSpPr>
          <p:cNvPr id="285" name="Google Shape;285;p34"/>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In USA legislature known as Congress. Senate and House of representatives.</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Both houses’ members are elected but on different terms</a:t>
            </a:r>
            <a:endParaRPr sz="2800" dirty="0">
              <a:latin typeface="+mn-lt"/>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1800" i="0" u="none" strike="noStrike" cap="none" dirty="0">
                <a:solidFill>
                  <a:schemeClr val="dk1"/>
                </a:solidFill>
                <a:latin typeface="+mn-lt"/>
                <a:ea typeface="Corbel"/>
                <a:cs typeface="Corbel"/>
                <a:sym typeface="Corbel"/>
              </a:rPr>
              <a:t>House of representatives for 2 years (1 for each district)</a:t>
            </a:r>
            <a:endParaRPr sz="2400" dirty="0">
              <a:latin typeface="+mn-lt"/>
            </a:endParaRPr>
          </a:p>
          <a:p>
            <a:pPr marL="730250" marR="0" lvl="1" indent="-273050" algn="l" rtl="0">
              <a:lnSpc>
                <a:spcPct val="80000"/>
              </a:lnSpc>
              <a:spcBef>
                <a:spcPts val="400"/>
              </a:spcBef>
              <a:spcAft>
                <a:spcPts val="0"/>
              </a:spcAft>
              <a:buClr>
                <a:schemeClr val="accent2"/>
              </a:buClr>
              <a:buSzPts val="1800"/>
              <a:buFont typeface="Noto Sans Symbols"/>
              <a:buChar char="▪"/>
            </a:pPr>
            <a:r>
              <a:rPr lang="en-US" sz="1800" i="0" u="none" strike="noStrike" cap="none" dirty="0">
                <a:solidFill>
                  <a:schemeClr val="dk1"/>
                </a:solidFill>
                <a:latin typeface="+mn-lt"/>
                <a:ea typeface="Corbel"/>
                <a:cs typeface="Corbel"/>
                <a:sym typeface="Corbel"/>
              </a:rPr>
              <a:t>Senators are elected for </a:t>
            </a:r>
            <a:r>
              <a:rPr lang="en-US" sz="1800" i="0" u="none" strike="noStrike" cap="none" dirty="0">
                <a:solidFill>
                  <a:schemeClr val="dk1"/>
                </a:solidFill>
                <a:highlight>
                  <a:srgbClr val="FFFF00"/>
                </a:highlight>
                <a:latin typeface="+mn-lt"/>
                <a:ea typeface="Corbel"/>
                <a:cs typeface="Corbel"/>
                <a:sym typeface="Corbel"/>
              </a:rPr>
              <a:t>6</a:t>
            </a:r>
            <a:r>
              <a:rPr lang="en-US" sz="1800" i="0" u="none" strike="noStrike" cap="none" dirty="0">
                <a:solidFill>
                  <a:schemeClr val="dk1"/>
                </a:solidFill>
                <a:latin typeface="+mn-lt"/>
                <a:ea typeface="Corbel"/>
                <a:cs typeface="Corbel"/>
                <a:sym typeface="Corbel"/>
              </a:rPr>
              <a:t> years (2 for each state)</a:t>
            </a:r>
            <a:endParaRPr sz="24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Legislation must be approved by both houses</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President must also give his assent before act becomes law</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President can veto legislation</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As in other countries, supreme court can also strike out legislation on finding it against constitution</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Unlike in UK courts cannot override legislation, although can override secondary legislation</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Members of government of US are not members of congress</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President elected by public</a:t>
            </a:r>
            <a:endParaRPr sz="2800" dirty="0">
              <a:latin typeface="+mn-lt"/>
            </a:endParaRPr>
          </a:p>
          <a:p>
            <a:pPr marL="438150" marR="0" lvl="0" indent="-319087" algn="l" rtl="0">
              <a:lnSpc>
                <a:spcPct val="80000"/>
              </a:lnSpc>
              <a:spcBef>
                <a:spcPts val="0"/>
              </a:spcBef>
              <a:spcAft>
                <a:spcPts val="0"/>
              </a:spcAft>
              <a:buClr>
                <a:schemeClr val="accent1"/>
              </a:buClr>
              <a:buSzPts val="1920"/>
              <a:buFont typeface="Noto Sans Symbols"/>
              <a:buChar char="◼"/>
            </a:pPr>
            <a:r>
              <a:rPr lang="en-US" sz="2000" i="0" u="none" dirty="0">
                <a:solidFill>
                  <a:schemeClr val="dk1"/>
                </a:solidFill>
                <a:latin typeface="+mn-lt"/>
                <a:ea typeface="Corbel"/>
                <a:cs typeface="Corbel"/>
                <a:sym typeface="Corbel"/>
              </a:rPr>
              <a:t>Members of government appointed by president, approved by congress</a:t>
            </a:r>
            <a:endParaRPr sz="2800" dirty="0">
              <a:latin typeface="+mn-lt"/>
            </a:endParaRPr>
          </a:p>
        </p:txBody>
      </p:sp>
      <p:sp>
        <p:nvSpPr>
          <p:cNvPr id="287" name="Google Shape;287;p34"/>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88" name="Google Shape;288;p34"/>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16</a:t>
            </a:fld>
            <a:endParaRPr/>
          </a:p>
        </p:txBody>
      </p:sp>
      <p:sp>
        <p:nvSpPr>
          <p:cNvPr id="2" name="Google Shape;149;p20">
            <a:extLst>
              <a:ext uri="{FF2B5EF4-FFF2-40B4-BE49-F238E27FC236}">
                <a16:creationId xmlns:a16="http://schemas.microsoft.com/office/drawing/2014/main" id="{1E17EB8D-FD6C-6C16-BEAF-953A0262EA2A}"/>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35"/>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Members of government of US are not members of congress</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President elected by public</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Members of government appointed by president, approved by congress</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Important separation of 3 functions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Legislature -&gt; congress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Judiciary -&gt;applies and forces these laws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Executive -&gt; the government, runs the state</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US is a country of 50 states. </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Each has its own legislature and government</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On some topics each state can make its own laws but in other laws are made at federal level</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err="1">
                <a:solidFill>
                  <a:schemeClr val="dk1"/>
                </a:solidFill>
                <a:latin typeface="Corbel"/>
                <a:ea typeface="Corbel"/>
                <a:cs typeface="Corbel"/>
                <a:sym typeface="Corbel"/>
              </a:rPr>
              <a:t>E.g</a:t>
            </a:r>
            <a:r>
              <a:rPr lang="en-US" sz="2000" b="0" i="0" u="none" strike="noStrike" cap="none" dirty="0">
                <a:solidFill>
                  <a:schemeClr val="dk1"/>
                </a:solidFill>
                <a:latin typeface="Corbel"/>
                <a:ea typeface="Corbel"/>
                <a:cs typeface="Corbel"/>
                <a:sym typeface="Corbel"/>
              </a:rPr>
              <a:t> each state has its own laws about who can call themselves engineer</a:t>
            </a:r>
            <a:endParaRPr dirty="0"/>
          </a:p>
          <a:p>
            <a:pPr marL="730250" marR="0" lvl="1" indent="-158750" algn="l" rtl="0">
              <a:lnSpc>
                <a:spcPct val="80000"/>
              </a:lnSpc>
              <a:spcBef>
                <a:spcPts val="400"/>
              </a:spcBef>
              <a:spcAft>
                <a:spcPts val="0"/>
              </a:spcAft>
              <a:buClr>
                <a:schemeClr val="accent2"/>
              </a:buClr>
              <a:buSzPts val="1800"/>
              <a:buFont typeface="Noto Sans Symbols"/>
              <a:buNone/>
            </a:pPr>
            <a:endParaRPr sz="2000" b="0" i="0" u="none" strike="noStrike" cap="none" dirty="0">
              <a:solidFill>
                <a:schemeClr val="dk1"/>
              </a:solidFill>
              <a:latin typeface="Corbel"/>
              <a:ea typeface="Corbel"/>
              <a:cs typeface="Corbel"/>
              <a:sym typeface="Corbel"/>
            </a:endParaRPr>
          </a:p>
          <a:p>
            <a:pPr marL="730250" marR="0" lvl="1" indent="-158750" algn="l" rtl="0">
              <a:lnSpc>
                <a:spcPct val="80000"/>
              </a:lnSpc>
              <a:spcBef>
                <a:spcPts val="400"/>
              </a:spcBef>
              <a:spcAft>
                <a:spcPts val="0"/>
              </a:spcAft>
              <a:buClr>
                <a:schemeClr val="accent2"/>
              </a:buClr>
              <a:buSzPts val="1800"/>
              <a:buFont typeface="Noto Sans Symbols"/>
              <a:buNone/>
            </a:pPr>
            <a:endParaRPr sz="2000" b="0" i="0" u="none" strike="noStrike" cap="none" dirty="0">
              <a:solidFill>
                <a:schemeClr val="dk1"/>
              </a:solidFill>
              <a:latin typeface="Corbel"/>
              <a:ea typeface="Corbel"/>
              <a:cs typeface="Corbel"/>
              <a:sym typeface="Corbel"/>
            </a:endParaRPr>
          </a:p>
          <a:p>
            <a:pPr marL="438150" marR="0" lvl="0" indent="-217487" algn="l" rtl="0">
              <a:spcBef>
                <a:spcPts val="0"/>
              </a:spcBef>
              <a:spcAft>
                <a:spcPts val="0"/>
              </a:spcAft>
              <a:buClr>
                <a:schemeClr val="accent1"/>
              </a:buClr>
              <a:buSzPts val="1600"/>
              <a:buFont typeface="Noto Sans Symbols"/>
              <a:buNone/>
            </a:pPr>
            <a:endParaRPr sz="2000" b="0" i="0" u="none" strike="noStrike" cap="none" dirty="0">
              <a:solidFill>
                <a:schemeClr val="dk1"/>
              </a:solidFill>
              <a:latin typeface="Corbel"/>
              <a:ea typeface="Corbel"/>
              <a:cs typeface="Corbel"/>
              <a:sym typeface="Corbel"/>
            </a:endParaRPr>
          </a:p>
        </p:txBody>
      </p:sp>
      <p:sp>
        <p:nvSpPr>
          <p:cNvPr id="297" name="Google Shape;297;p35"/>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98" name="Google Shape;298;p35"/>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17</a:t>
            </a:fld>
            <a:endParaRPr/>
          </a:p>
        </p:txBody>
      </p:sp>
      <p:sp>
        <p:nvSpPr>
          <p:cNvPr id="2" name="Google Shape;284;p34">
            <a:extLst>
              <a:ext uri="{FF2B5EF4-FFF2-40B4-BE49-F238E27FC236}">
                <a16:creationId xmlns:a16="http://schemas.microsoft.com/office/drawing/2014/main" id="{C4D2D5F8-8825-C13F-5485-446E0BFE98E3}"/>
              </a:ext>
            </a:extLst>
          </p:cNvPr>
          <p:cNvSpPr txBox="1">
            <a:spLocks/>
          </p:cNvSpPr>
          <p:nvPr/>
        </p:nvSpPr>
        <p:spPr>
          <a:xfrm>
            <a:off x="457199" y="155448"/>
            <a:ext cx="8480425" cy="1252728"/>
          </a:xfrm>
          <a:prstGeom prst="rect">
            <a:avLst/>
          </a:prstGeom>
          <a:noFill/>
          <a:ln>
            <a:noFill/>
          </a:ln>
        </p:spPr>
        <p:txBody>
          <a:bodyPr spcFirstLastPara="1" wrap="square" lIns="91425" tIns="45700" rIns="457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9pPr>
          </a:lstStyle>
          <a:p>
            <a:pPr>
              <a:buClr>
                <a:srgbClr val="FFC700"/>
              </a:buClr>
              <a:buSzPct val="100000"/>
              <a:buFont typeface="Corbel"/>
              <a:buNone/>
            </a:pPr>
            <a:r>
              <a:rPr lang="en-US" sz="4000">
                <a:solidFill>
                  <a:srgbClr val="FFC700"/>
                </a:solidFill>
              </a:rPr>
              <a:t>Legislation Process in other countries</a:t>
            </a:r>
            <a:endParaRPr lang="en-US" sz="4000" dirty="0"/>
          </a:p>
        </p:txBody>
      </p:sp>
      <p:sp>
        <p:nvSpPr>
          <p:cNvPr id="3" name="Google Shape;149;p20">
            <a:extLst>
              <a:ext uri="{FF2B5EF4-FFF2-40B4-BE49-F238E27FC236}">
                <a16:creationId xmlns:a16="http://schemas.microsoft.com/office/drawing/2014/main" id="{05860BF4-D166-661F-B99C-E206B1B0C859}"/>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36"/>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US is a country of 50 states. </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Each has its own legislature and government</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On some topics each state can make its own laws but in other laws are made at federal level</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err="1">
                <a:solidFill>
                  <a:schemeClr val="dk1"/>
                </a:solidFill>
                <a:latin typeface="Corbel"/>
                <a:ea typeface="Corbel"/>
                <a:cs typeface="Corbel"/>
                <a:sym typeface="Corbel"/>
              </a:rPr>
              <a:t>E.g</a:t>
            </a:r>
            <a:r>
              <a:rPr lang="en-US" sz="2000" b="0" i="0" u="none" strike="noStrike" cap="none" dirty="0">
                <a:solidFill>
                  <a:schemeClr val="dk1"/>
                </a:solidFill>
                <a:latin typeface="Corbel"/>
                <a:ea typeface="Corbel"/>
                <a:cs typeface="Corbel"/>
                <a:sym typeface="Corbel"/>
              </a:rPr>
              <a:t> each state has its own laws about who can call themselves engineer</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The issue on how much an individual state can override federal laws is ongoing debate</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err="1">
                <a:solidFill>
                  <a:schemeClr val="dk1"/>
                </a:solidFill>
                <a:latin typeface="Corbel"/>
                <a:ea typeface="Corbel"/>
                <a:cs typeface="Corbel"/>
                <a:sym typeface="Corbel"/>
              </a:rPr>
              <a:t>E.g</a:t>
            </a:r>
            <a:r>
              <a:rPr lang="en-US" sz="2000" b="0" i="0" u="none" strike="noStrike" cap="none" dirty="0">
                <a:solidFill>
                  <a:schemeClr val="dk1"/>
                </a:solidFill>
                <a:latin typeface="Corbel"/>
                <a:ea typeface="Corbel"/>
                <a:cs typeface="Corbel"/>
                <a:sym typeface="Corbel"/>
              </a:rPr>
              <a:t> supreme court has declared laws unconstitutional to regulate the use of internet</a:t>
            </a:r>
            <a:endParaRPr sz="2400" b="0" i="0" u="none" strike="noStrike" cap="none" dirty="0">
              <a:solidFill>
                <a:schemeClr val="dk1"/>
              </a:solidFill>
              <a:latin typeface="Corbel"/>
              <a:ea typeface="Corbel"/>
              <a:cs typeface="Corbel"/>
              <a:sym typeface="Corbel"/>
            </a:endParaRPr>
          </a:p>
        </p:txBody>
      </p:sp>
      <p:sp>
        <p:nvSpPr>
          <p:cNvPr id="307" name="Google Shape;307;p36"/>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308" name="Google Shape;308;p36"/>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18</a:t>
            </a:fld>
            <a:endParaRPr/>
          </a:p>
        </p:txBody>
      </p:sp>
      <p:sp>
        <p:nvSpPr>
          <p:cNvPr id="2" name="Google Shape;284;p34">
            <a:extLst>
              <a:ext uri="{FF2B5EF4-FFF2-40B4-BE49-F238E27FC236}">
                <a16:creationId xmlns:a16="http://schemas.microsoft.com/office/drawing/2014/main" id="{E064BCC5-5B8B-4D0D-C4A3-7C6B1C0A830B}"/>
              </a:ext>
            </a:extLst>
          </p:cNvPr>
          <p:cNvSpPr txBox="1">
            <a:spLocks/>
          </p:cNvSpPr>
          <p:nvPr/>
        </p:nvSpPr>
        <p:spPr>
          <a:xfrm>
            <a:off x="457199" y="155448"/>
            <a:ext cx="8480425" cy="1252728"/>
          </a:xfrm>
          <a:prstGeom prst="rect">
            <a:avLst/>
          </a:prstGeom>
          <a:noFill/>
          <a:ln>
            <a:noFill/>
          </a:ln>
        </p:spPr>
        <p:txBody>
          <a:bodyPr spcFirstLastPara="1" wrap="square" lIns="91425" tIns="45700" rIns="4570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500" b="1" i="0" u="none" strike="noStrike" cap="none">
                <a:solidFill>
                  <a:srgbClr val="FFC800"/>
                </a:solidFill>
                <a:latin typeface="Corbel"/>
                <a:ea typeface="Corbel"/>
                <a:cs typeface="Corbel"/>
                <a:sym typeface="Corbel"/>
              </a:defRPr>
            </a:lvl9pPr>
          </a:lstStyle>
          <a:p>
            <a:pPr>
              <a:buClr>
                <a:srgbClr val="FFC700"/>
              </a:buClr>
              <a:buSzPct val="100000"/>
              <a:buFont typeface="Corbel"/>
              <a:buNone/>
            </a:pPr>
            <a:r>
              <a:rPr lang="en-US" sz="4000">
                <a:solidFill>
                  <a:srgbClr val="FFC700"/>
                </a:solidFill>
              </a:rPr>
              <a:t>Legislation Process in other countries</a:t>
            </a:r>
            <a:endParaRPr lang="en-US" sz="4000" dirty="0"/>
          </a:p>
        </p:txBody>
      </p:sp>
      <p:sp>
        <p:nvSpPr>
          <p:cNvPr id="3" name="Google Shape;149;p20">
            <a:extLst>
              <a:ext uri="{FF2B5EF4-FFF2-40B4-BE49-F238E27FC236}">
                <a16:creationId xmlns:a16="http://schemas.microsoft.com/office/drawing/2014/main" id="{C686CBBB-2424-F660-5BED-FD09FE5FD240}"/>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Laws across borders</a:t>
            </a:r>
            <a:endParaRPr/>
          </a:p>
        </p:txBody>
      </p:sp>
      <p:sp>
        <p:nvSpPr>
          <p:cNvPr id="315" name="Google Shape;315;p37"/>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to deal with a spy who passed on secrets to an enemy country, even though the passing on of the secrets took place on foreign soil</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The development of the web and other innovations in the field of telecommunications has, however, created further problems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err="1">
                <a:solidFill>
                  <a:schemeClr val="dk1"/>
                </a:solidFill>
                <a:latin typeface="Corbel"/>
                <a:ea typeface="Corbel"/>
                <a:cs typeface="Corbel"/>
                <a:sym typeface="Corbel"/>
              </a:rPr>
              <a:t>E.g</a:t>
            </a:r>
            <a:r>
              <a:rPr lang="en-US" sz="2000" b="0" i="0" u="none" strike="noStrike" cap="none" dirty="0">
                <a:solidFill>
                  <a:schemeClr val="dk1"/>
                </a:solidFill>
                <a:latin typeface="Corbel"/>
                <a:ea typeface="Corbel"/>
                <a:cs typeface="Corbel"/>
                <a:sym typeface="Corbel"/>
              </a:rPr>
              <a:t> If a hacker sitting in an apartment in New York hacks into a European air traffic control computer located in the Netherlands so as to cause a mid-air collision over Denmark, where was the crime committed and which country’s laws and legal procedures should be used in prosecuting the crime? What happens about an action that is criminal in some of the countries it affects but not in others – publishing obscene material over the internet is a case in point?</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Extradition</a:t>
            </a:r>
            <a:endParaRPr dirty="0"/>
          </a:p>
          <a:p>
            <a:pPr marL="730250" marR="0" lvl="1" indent="-158750" algn="l" rtl="0">
              <a:lnSpc>
                <a:spcPct val="80000"/>
              </a:lnSpc>
              <a:spcBef>
                <a:spcPts val="400"/>
              </a:spcBef>
              <a:spcAft>
                <a:spcPts val="0"/>
              </a:spcAft>
              <a:buClr>
                <a:schemeClr val="accent2"/>
              </a:buClr>
              <a:buSzPts val="1800"/>
              <a:buFont typeface="Noto Sans Symbols"/>
              <a:buNone/>
            </a:pPr>
            <a:endParaRPr sz="2000" b="0" i="0" u="none" strike="noStrike" cap="none" dirty="0">
              <a:solidFill>
                <a:schemeClr val="dk1"/>
              </a:solidFill>
              <a:latin typeface="Corbel"/>
              <a:ea typeface="Corbel"/>
              <a:cs typeface="Corbel"/>
              <a:sym typeface="Corbel"/>
            </a:endParaRPr>
          </a:p>
          <a:p>
            <a:pPr marL="438150" marR="0" lvl="0" indent="-217487" algn="l" rtl="0">
              <a:spcBef>
                <a:spcPts val="0"/>
              </a:spcBef>
              <a:spcAft>
                <a:spcPts val="0"/>
              </a:spcAft>
              <a:buClr>
                <a:schemeClr val="accent1"/>
              </a:buClr>
              <a:buSzPts val="1600"/>
              <a:buFont typeface="Noto Sans Symbols"/>
              <a:buNone/>
            </a:pPr>
            <a:endParaRPr sz="2000" b="0" i="0" u="none" strike="noStrike" cap="none" dirty="0">
              <a:solidFill>
                <a:schemeClr val="dk1"/>
              </a:solidFill>
              <a:latin typeface="Corbel"/>
              <a:ea typeface="Corbel"/>
              <a:cs typeface="Corbel"/>
              <a:sym typeface="Corbel"/>
            </a:endParaRPr>
          </a:p>
        </p:txBody>
      </p:sp>
      <p:sp>
        <p:nvSpPr>
          <p:cNvPr id="317" name="Google Shape;317;p37"/>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318" name="Google Shape;318;p37"/>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19</a:t>
            </a:fld>
            <a:endParaRPr/>
          </a:p>
        </p:txBody>
      </p:sp>
      <p:sp>
        <p:nvSpPr>
          <p:cNvPr id="2" name="Google Shape;149;p20">
            <a:extLst>
              <a:ext uri="{FF2B5EF4-FFF2-40B4-BE49-F238E27FC236}">
                <a16:creationId xmlns:a16="http://schemas.microsoft.com/office/drawing/2014/main" id="{AA957662-2055-A34A-6D89-DB04795A8381}"/>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800"/>
              </a:buClr>
              <a:buSzPts val="4500"/>
              <a:buFont typeface="Corbel"/>
              <a:buNone/>
            </a:pPr>
            <a:r>
              <a:rPr lang="en-US" sz="4500" b="1" i="0" u="none" strike="noStrike" cap="none">
                <a:solidFill>
                  <a:srgbClr val="FFC800"/>
                </a:solidFill>
                <a:latin typeface="Corbel"/>
                <a:ea typeface="Corbel"/>
                <a:cs typeface="Corbel"/>
                <a:sym typeface="Corbel"/>
              </a:rPr>
              <a:t>Course Objectives</a:t>
            </a:r>
            <a:endParaRPr sz="4500" b="1" i="0" u="none" strike="noStrike" cap="none">
              <a:solidFill>
                <a:srgbClr val="FFC800"/>
              </a:solidFill>
              <a:latin typeface="Corbel"/>
              <a:ea typeface="Corbel"/>
              <a:cs typeface="Corbel"/>
              <a:sym typeface="Corbel"/>
            </a:endParaRPr>
          </a:p>
        </p:txBody>
      </p:sp>
      <p:sp>
        <p:nvSpPr>
          <p:cNvPr id="148" name="Google Shape;148;p20"/>
          <p:cNvSpPr txBox="1">
            <a:spLocks noGrp="1"/>
          </p:cNvSpPr>
          <p:nvPr>
            <p:ph type="body" idx="1"/>
          </p:nvPr>
        </p:nvSpPr>
        <p:spPr>
          <a:xfrm>
            <a:off x="0" y="1447800"/>
            <a:ext cx="9144000" cy="5943600"/>
          </a:xfrm>
          <a:prstGeom prst="rect">
            <a:avLst/>
          </a:prstGeom>
          <a:noFill/>
          <a:ln>
            <a:noFill/>
          </a:ln>
        </p:spPr>
        <p:txBody>
          <a:bodyPr spcFirstLastPara="1" wrap="square" lIns="54850" tIns="91425" rIns="91425" bIns="45700" anchor="t" anchorCtr="0">
            <a:noAutofit/>
          </a:bodyPr>
          <a:lstStyle/>
          <a:p>
            <a:pPr marL="730250" marR="0" lvl="1" indent="-319087" algn="l" rtl="0">
              <a:lnSpc>
                <a:spcPct val="100000"/>
              </a:lnSpc>
              <a:spcBef>
                <a:spcPts val="0"/>
              </a:spcBef>
              <a:spcAft>
                <a:spcPts val="0"/>
              </a:spcAft>
              <a:buClr>
                <a:schemeClr val="accent2"/>
              </a:buClr>
              <a:buSzPts val="2520"/>
              <a:buFont typeface="Noto Sans Symbols"/>
              <a:buNone/>
            </a:pPr>
            <a:r>
              <a:rPr lang="en-US" sz="2800" b="0" i="0" u="none" strike="noStrike" cap="none">
                <a:solidFill>
                  <a:schemeClr val="dk1"/>
                </a:solidFill>
                <a:latin typeface="Corbel"/>
                <a:ea typeface="Corbel"/>
                <a:cs typeface="Corbel"/>
                <a:sym typeface="Corbel"/>
              </a:rPr>
              <a:t>	The aim of this course is to develop </a:t>
            </a:r>
            <a:r>
              <a:rPr lang="en-US" sz="2800" b="1" i="0" u="none" strike="noStrike" cap="none">
                <a:solidFill>
                  <a:schemeClr val="dk1"/>
                </a:solidFill>
                <a:latin typeface="Corbel"/>
                <a:ea typeface="Corbel"/>
                <a:cs typeface="Corbel"/>
                <a:sym typeface="Corbel"/>
              </a:rPr>
              <a:t>an appreciation of what it means to be considered a professional in computer science and software engineering. </a:t>
            </a:r>
            <a:endParaRPr/>
          </a:p>
          <a:p>
            <a:pPr marL="730250" marR="0" lvl="1" indent="-319087" algn="l" rtl="0">
              <a:lnSpc>
                <a:spcPct val="100000"/>
              </a:lnSpc>
              <a:spcBef>
                <a:spcPts val="0"/>
              </a:spcBef>
              <a:spcAft>
                <a:spcPts val="0"/>
              </a:spcAft>
              <a:buClr>
                <a:schemeClr val="accent2"/>
              </a:buClr>
              <a:buSzPts val="2520"/>
              <a:buFont typeface="Noto Sans Symbols"/>
              <a:buNone/>
            </a:pPr>
            <a:r>
              <a:rPr lang="en-US" sz="2800" b="0" i="0" u="none" strike="noStrike" cap="none">
                <a:solidFill>
                  <a:schemeClr val="dk1"/>
                </a:solidFill>
                <a:latin typeface="Corbel"/>
                <a:ea typeface="Corbel"/>
                <a:cs typeface="Corbel"/>
                <a:sym typeface="Corbel"/>
              </a:rPr>
              <a:t>	To achieve this objective, we will critically examine such issues as </a:t>
            </a:r>
            <a:r>
              <a:rPr lang="en-US" sz="2800" b="1" i="0" u="none" strike="noStrike" cap="none">
                <a:solidFill>
                  <a:schemeClr val="dk1"/>
                </a:solidFill>
                <a:latin typeface="Corbel"/>
                <a:ea typeface="Corbel"/>
                <a:cs typeface="Corbel"/>
                <a:sym typeface="Corbel"/>
              </a:rPr>
              <a:t>intellectual property and related legal aspects of software development, codes of practice and ethical principles in professional computer associations and the social implications of information technology in modern society</a:t>
            </a:r>
            <a:r>
              <a:rPr lang="en-US" sz="2800" b="0" i="0" u="none" strike="noStrike" cap="none">
                <a:solidFill>
                  <a:schemeClr val="dk1"/>
                </a:solidFill>
                <a:latin typeface="Corbel"/>
                <a:ea typeface="Corbel"/>
                <a:cs typeface="Corbel"/>
                <a:sym typeface="Corbel"/>
              </a:rPr>
              <a:t>. </a:t>
            </a:r>
            <a:endParaRPr/>
          </a:p>
        </p:txBody>
      </p:sp>
      <p:sp>
        <p:nvSpPr>
          <p:cNvPr id="149" name="Google Shape;149;p20"/>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
        <p:nvSpPr>
          <p:cNvPr id="150" name="Google Shape;150;p20"/>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Professional Issues in IT</a:t>
            </a:r>
            <a:endParaRPr dirty="0"/>
          </a:p>
        </p:txBody>
      </p:sp>
      <p:sp>
        <p:nvSpPr>
          <p:cNvPr id="151" name="Google Shape;151;p20"/>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Laws across borders</a:t>
            </a:r>
            <a:endParaRPr/>
          </a:p>
        </p:txBody>
      </p:sp>
      <p:sp>
        <p:nvSpPr>
          <p:cNvPr id="325" name="Google Shape;325;p38"/>
          <p:cNvSpPr txBox="1">
            <a:spLocks noGrp="1"/>
          </p:cNvSpPr>
          <p:nvPr>
            <p:ph type="body" idx="1"/>
          </p:nvPr>
        </p:nvSpPr>
        <p:spPr>
          <a:xfrm>
            <a:off x="457200" y="18510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Civil cases are simpler</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Claimant has to decided, which country to initiate action</a:t>
            </a:r>
            <a:endParaRPr dirty="0"/>
          </a:p>
          <a:p>
            <a:pPr marL="438150" marR="0" lvl="0" indent="-319087" algn="l" rtl="0">
              <a:lnSpc>
                <a:spcPct val="80000"/>
              </a:lnSpc>
              <a:spcBef>
                <a:spcPts val="0"/>
              </a:spcBef>
              <a:spcAft>
                <a:spcPts val="0"/>
              </a:spcAft>
              <a:buClr>
                <a:schemeClr val="accent1"/>
              </a:buClr>
              <a:buSzPts val="1920"/>
              <a:buFont typeface="Noto Sans Symbols"/>
              <a:buChar char="◼"/>
            </a:pPr>
            <a:r>
              <a:rPr lang="en-US" sz="2400" b="0" i="0" u="none" dirty="0">
                <a:solidFill>
                  <a:schemeClr val="dk1"/>
                </a:solidFill>
                <a:latin typeface="Corbel"/>
                <a:ea typeface="Corbel"/>
                <a:cs typeface="Corbel"/>
                <a:sym typeface="Corbel"/>
              </a:rPr>
              <a:t>The decision will depend</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Circumstances of the case</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Influenced by the reputation of country’s courts</a:t>
            </a:r>
            <a:endParaRPr dirty="0"/>
          </a:p>
          <a:p>
            <a:pPr marL="730250" marR="0" lvl="1" indent="-273050" algn="l" rtl="0">
              <a:lnSpc>
                <a:spcPct val="80000"/>
              </a:lnSpc>
              <a:spcBef>
                <a:spcPts val="400"/>
              </a:spcBef>
              <a:spcAft>
                <a:spcPts val="0"/>
              </a:spcAft>
              <a:buClr>
                <a:schemeClr val="accent2"/>
              </a:buClr>
              <a:buSzPts val="1800"/>
              <a:buFont typeface="Noto Sans Symbols"/>
              <a:buChar char="▪"/>
            </a:pPr>
            <a:r>
              <a:rPr lang="en-US" sz="2000" b="0" i="0" u="none" strike="noStrike" cap="none" dirty="0">
                <a:solidFill>
                  <a:schemeClr val="dk1"/>
                </a:solidFill>
                <a:latin typeface="Corbel"/>
                <a:ea typeface="Corbel"/>
                <a:cs typeface="Corbel"/>
                <a:sym typeface="Corbel"/>
              </a:rPr>
              <a:t>How favorable its laws will be to the claimant’s case</a:t>
            </a:r>
            <a:endParaRPr dirty="0"/>
          </a:p>
          <a:p>
            <a:pPr marL="730250" marR="0" lvl="1" indent="-158750" algn="l" rtl="0">
              <a:lnSpc>
                <a:spcPct val="80000"/>
              </a:lnSpc>
              <a:spcBef>
                <a:spcPts val="400"/>
              </a:spcBef>
              <a:spcAft>
                <a:spcPts val="0"/>
              </a:spcAft>
              <a:buClr>
                <a:schemeClr val="accent2"/>
              </a:buClr>
              <a:buSzPts val="1800"/>
              <a:buFont typeface="Noto Sans Symbols"/>
              <a:buNone/>
            </a:pPr>
            <a:endParaRPr sz="2000" b="0" i="0" u="none" strike="noStrike" cap="none" dirty="0">
              <a:solidFill>
                <a:schemeClr val="dk1"/>
              </a:solidFill>
              <a:latin typeface="Corbel"/>
              <a:ea typeface="Corbel"/>
              <a:cs typeface="Corbel"/>
              <a:sym typeface="Corbel"/>
            </a:endParaRPr>
          </a:p>
          <a:p>
            <a:pPr marL="438150" marR="0" lvl="0" indent="-217487" algn="l" rtl="0">
              <a:spcBef>
                <a:spcPts val="0"/>
              </a:spcBef>
              <a:spcAft>
                <a:spcPts val="0"/>
              </a:spcAft>
              <a:buClr>
                <a:schemeClr val="accent1"/>
              </a:buClr>
              <a:buSzPts val="1600"/>
              <a:buFont typeface="Noto Sans Symbols"/>
              <a:buNone/>
            </a:pPr>
            <a:endParaRPr sz="2000" b="0" i="0" u="none" strike="noStrike" cap="none" dirty="0">
              <a:solidFill>
                <a:schemeClr val="dk1"/>
              </a:solidFill>
              <a:latin typeface="Corbel"/>
              <a:ea typeface="Corbel"/>
              <a:cs typeface="Corbel"/>
              <a:sym typeface="Corbel"/>
            </a:endParaRPr>
          </a:p>
        </p:txBody>
      </p:sp>
      <p:sp>
        <p:nvSpPr>
          <p:cNvPr id="327" name="Google Shape;327;p38"/>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328" name="Google Shape;328;p38"/>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20</a:t>
            </a:fld>
            <a:endParaRPr/>
          </a:p>
        </p:txBody>
      </p:sp>
      <p:sp>
        <p:nvSpPr>
          <p:cNvPr id="2" name="Google Shape;149;p20">
            <a:extLst>
              <a:ext uri="{FF2B5EF4-FFF2-40B4-BE49-F238E27FC236}">
                <a16:creationId xmlns:a16="http://schemas.microsoft.com/office/drawing/2014/main" id="{1B8E26B0-5D4C-6640-DDFD-D2BBEF96495F}"/>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800"/>
              </a:buClr>
              <a:buSzPts val="4500"/>
              <a:buFont typeface="Corbel"/>
              <a:buNone/>
            </a:pPr>
            <a:r>
              <a:rPr lang="en-US" sz="4500" b="1" i="0" u="none" strike="noStrike" cap="none">
                <a:solidFill>
                  <a:srgbClr val="FFC800"/>
                </a:solidFill>
                <a:latin typeface="Corbel"/>
                <a:ea typeface="Corbel"/>
                <a:cs typeface="Corbel"/>
                <a:sym typeface="Corbel"/>
              </a:rPr>
              <a:t>Summary</a:t>
            </a:r>
            <a:endParaRPr sz="4500" b="1" i="0" u="none" strike="noStrike" cap="none">
              <a:solidFill>
                <a:srgbClr val="FFC800"/>
              </a:solidFill>
              <a:latin typeface="Corbel"/>
              <a:ea typeface="Corbel"/>
              <a:cs typeface="Corbel"/>
              <a:sym typeface="Corbel"/>
            </a:endParaRPr>
          </a:p>
        </p:txBody>
      </p:sp>
      <p:sp>
        <p:nvSpPr>
          <p:cNvPr id="158" name="Google Shape;158;p21"/>
          <p:cNvSpPr txBox="1">
            <a:spLocks noGrp="1"/>
          </p:cNvSpPr>
          <p:nvPr>
            <p:ph type="body" idx="1"/>
          </p:nvPr>
        </p:nvSpPr>
        <p:spPr>
          <a:xfrm>
            <a:off x="0" y="1447800"/>
            <a:ext cx="9144000" cy="5181600"/>
          </a:xfrm>
          <a:prstGeom prst="rect">
            <a:avLst/>
          </a:prstGeom>
          <a:noFill/>
          <a:ln>
            <a:noFill/>
          </a:ln>
        </p:spPr>
        <p:txBody>
          <a:bodyPr spcFirstLastPara="1" wrap="square" lIns="54850" tIns="91425" rIns="91425" bIns="45700" anchor="t" anchorCtr="0">
            <a:noAutofit/>
          </a:bodyPr>
          <a:lstStyle/>
          <a:p>
            <a:pPr marL="284162" marR="0" lvl="1" indent="-47623" algn="l" rtl="0">
              <a:lnSpc>
                <a:spcPct val="100000"/>
              </a:lnSpc>
              <a:spcBef>
                <a:spcPts val="0"/>
              </a:spcBef>
              <a:spcAft>
                <a:spcPts val="0"/>
              </a:spcAft>
              <a:buClr>
                <a:schemeClr val="accent2"/>
              </a:buClr>
              <a:buSzPts val="2520"/>
              <a:buFont typeface="Noto Sans Symbols"/>
              <a:buNone/>
            </a:pPr>
            <a:r>
              <a:rPr lang="en-US" sz="2400" b="0" i="0" u="none" strike="noStrike" cap="none" dirty="0">
                <a:solidFill>
                  <a:schemeClr val="dk1"/>
                </a:solidFill>
                <a:latin typeface="Corbel"/>
                <a:ea typeface="Corbel"/>
                <a:cs typeface="Corbel"/>
                <a:sym typeface="Corbel"/>
              </a:rPr>
              <a:t>Computing professionals need technical knowledge and skills  to grow effectively as well as they also need </a:t>
            </a:r>
            <a:r>
              <a:rPr lang="en-US" sz="2400" b="1" i="0" u="none" strike="noStrike" cap="none" dirty="0">
                <a:solidFill>
                  <a:schemeClr val="dk1"/>
                </a:solidFill>
                <a:latin typeface="Corbel"/>
                <a:ea typeface="Corbel"/>
                <a:cs typeface="Corbel"/>
                <a:sym typeface="Corbel"/>
              </a:rPr>
              <a:t>understanding of the context they operate in</a:t>
            </a:r>
            <a:r>
              <a:rPr lang="en-US" sz="2400" b="0" i="0" u="none" strike="noStrike" cap="none" dirty="0">
                <a:solidFill>
                  <a:schemeClr val="dk1"/>
                </a:solidFill>
                <a:latin typeface="Corbel"/>
                <a:ea typeface="Corbel"/>
                <a:cs typeface="Corbel"/>
                <a:sym typeface="Corbel"/>
              </a:rPr>
              <a:t>. </a:t>
            </a:r>
            <a:endParaRPr sz="2400" dirty="0"/>
          </a:p>
          <a:p>
            <a:pPr marL="284162" marR="0" lvl="1" indent="-47623" algn="l" rtl="0">
              <a:lnSpc>
                <a:spcPct val="100000"/>
              </a:lnSpc>
              <a:spcBef>
                <a:spcPts val="560"/>
              </a:spcBef>
              <a:spcAft>
                <a:spcPts val="0"/>
              </a:spcAft>
              <a:buClr>
                <a:schemeClr val="accent2"/>
              </a:buClr>
              <a:buSzPts val="2520"/>
              <a:buFont typeface="Noto Sans Symbols"/>
              <a:buNone/>
            </a:pPr>
            <a:r>
              <a:rPr lang="en-US" sz="2400" b="0" i="0" u="none" strike="noStrike" cap="none" dirty="0">
                <a:solidFill>
                  <a:schemeClr val="dk1"/>
                </a:solidFill>
                <a:latin typeface="Corbel"/>
                <a:ea typeface="Corbel"/>
                <a:cs typeface="Corbel"/>
                <a:sym typeface="Corbel"/>
              </a:rPr>
              <a:t>Good understanding of the professional codes of conduct, legal and ethical issues, social impacts and relationship between technological change, society and law, and the powerful role of IT professionals in this technological era has become very essential. </a:t>
            </a:r>
            <a:r>
              <a:rPr lang="en-US" sz="2400" b="1" i="0" u="none" strike="noStrike" cap="none" dirty="0">
                <a:solidFill>
                  <a:schemeClr val="dk1"/>
                </a:solidFill>
                <a:latin typeface="Corbel"/>
                <a:ea typeface="Corbel"/>
                <a:cs typeface="Corbel"/>
                <a:sym typeface="Corbel"/>
              </a:rPr>
              <a:t>This course will help students to be capable in their professional area, operating effectively at work and in community situations and to be aware of their environments for exponential growth and successes in their career</a:t>
            </a:r>
            <a:r>
              <a:rPr lang="en-US" sz="2400" b="0" i="0" u="none" strike="noStrike" cap="none" dirty="0">
                <a:solidFill>
                  <a:schemeClr val="dk1"/>
                </a:solidFill>
                <a:latin typeface="Corbel"/>
                <a:ea typeface="Corbel"/>
                <a:cs typeface="Corbel"/>
                <a:sym typeface="Corbel"/>
              </a:rPr>
              <a:t>.</a:t>
            </a:r>
            <a:endParaRPr sz="2400" dirty="0"/>
          </a:p>
        </p:txBody>
      </p:sp>
      <p:sp>
        <p:nvSpPr>
          <p:cNvPr id="160" name="Google Shape;160;p21"/>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161" name="Google Shape;161;p21"/>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3</a:t>
            </a:fld>
            <a:endParaRPr/>
          </a:p>
        </p:txBody>
      </p:sp>
      <p:sp>
        <p:nvSpPr>
          <p:cNvPr id="2" name="Google Shape;149;p20">
            <a:extLst>
              <a:ext uri="{FF2B5EF4-FFF2-40B4-BE49-F238E27FC236}">
                <a16:creationId xmlns:a16="http://schemas.microsoft.com/office/drawing/2014/main" id="{1F730A29-AEF9-8E84-8ED1-7A59B1252A05}"/>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3800"/>
              <a:buFont typeface="Corbel"/>
              <a:buNone/>
            </a:pPr>
            <a:r>
              <a:rPr lang="en-US" sz="3800" b="1" i="0" u="none" strike="noStrike" cap="none">
                <a:solidFill>
                  <a:srgbClr val="FFC700"/>
                </a:solidFill>
                <a:latin typeface="Corbel"/>
                <a:ea typeface="Corbel"/>
                <a:cs typeface="Corbel"/>
                <a:sym typeface="Corbel"/>
              </a:rPr>
              <a:t>Purpose / Importance of the Course</a:t>
            </a:r>
            <a:endParaRPr/>
          </a:p>
        </p:txBody>
      </p:sp>
      <p:sp>
        <p:nvSpPr>
          <p:cNvPr id="168" name="Google Shape;168;p22"/>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Corbel"/>
                <a:ea typeface="Corbel"/>
                <a:cs typeface="Corbel"/>
                <a:sym typeface="Corbel"/>
              </a:rPr>
              <a:t>Effective Performance and Growth</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Technical Knowledge</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Non-Technical / Broader Context</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Organizational Structures / Setup</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Professional Roles</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Professional Codes of Conduct</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Legal, Professional and Ethical Issues</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Social Impacts</a:t>
            </a:r>
            <a:endParaRPr/>
          </a:p>
          <a:p>
            <a:pPr marL="995362" marR="0" lvl="2" indent="-228599" algn="l" rtl="0">
              <a:lnSpc>
                <a:spcPct val="100000"/>
              </a:lnSpc>
              <a:spcBef>
                <a:spcPts val="480"/>
              </a:spcBef>
              <a:spcAft>
                <a:spcPts val="0"/>
              </a:spcAft>
              <a:buClr>
                <a:srgbClr val="E66C7D"/>
              </a:buClr>
              <a:buSzPts val="2400"/>
              <a:buFont typeface="Arial"/>
              <a:buChar char="▪"/>
            </a:pPr>
            <a:r>
              <a:rPr lang="en-US" sz="2400" b="0" i="0" u="none" strike="noStrike" cap="none">
                <a:solidFill>
                  <a:schemeClr val="dk1"/>
                </a:solidFill>
                <a:latin typeface="Corbel"/>
                <a:ea typeface="Corbel"/>
                <a:cs typeface="Corbel"/>
                <a:sym typeface="Corbel"/>
              </a:rPr>
              <a:t>Technological Changes – Society and Law</a:t>
            </a:r>
            <a:endParaRPr/>
          </a:p>
        </p:txBody>
      </p:sp>
      <p:sp>
        <p:nvSpPr>
          <p:cNvPr id="170" name="Google Shape;170;p22"/>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171" name="Google Shape;171;p22"/>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4</a:t>
            </a:fld>
            <a:endParaRPr/>
          </a:p>
        </p:txBody>
      </p:sp>
      <p:sp>
        <p:nvSpPr>
          <p:cNvPr id="2" name="Google Shape;149;p20">
            <a:extLst>
              <a:ext uri="{FF2B5EF4-FFF2-40B4-BE49-F238E27FC236}">
                <a16:creationId xmlns:a16="http://schemas.microsoft.com/office/drawing/2014/main" id="{EAA1BE0B-5ACF-4B4C-8B6E-C0EF89F2C6E5}"/>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Scope of the Course / Coverage</a:t>
            </a:r>
            <a:endParaRPr/>
          </a:p>
        </p:txBody>
      </p:sp>
      <p:sp>
        <p:nvSpPr>
          <p:cNvPr id="178" name="Google Shape;178;p23"/>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90000"/>
              </a:lnSpc>
              <a:spcBef>
                <a:spcPts val="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Professional Aspects</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Ethics</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Codes of Conduct</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Professional Bodies</a:t>
            </a:r>
            <a:endParaRPr/>
          </a:p>
          <a:p>
            <a:pPr marL="438150" marR="0" lvl="0" indent="-319087" algn="l" rtl="0">
              <a:lnSpc>
                <a:spcPct val="90000"/>
              </a:lnSpc>
              <a:spcBef>
                <a:spcPts val="0"/>
              </a:spcBef>
              <a:spcAft>
                <a:spcPts val="0"/>
              </a:spcAft>
              <a:buClr>
                <a:schemeClr val="accent1"/>
              </a:buClr>
              <a:buSzPts val="2240"/>
              <a:buFont typeface="Noto Sans Symbols"/>
              <a:buChar char="◼"/>
            </a:pPr>
            <a:r>
              <a:rPr lang="en-US" sz="2800" b="0" i="0" u="none" strike="noStrike" cap="none">
                <a:solidFill>
                  <a:schemeClr val="dk1"/>
                </a:solidFill>
                <a:latin typeface="Corbel"/>
                <a:ea typeface="Corbel"/>
                <a:cs typeface="Corbel"/>
                <a:sym typeface="Corbel"/>
              </a:rPr>
              <a:t>Legal Aspects</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Basics of Law</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Legal System</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Relevant Laws</a:t>
            </a:r>
            <a:endParaRPr/>
          </a:p>
          <a:p>
            <a:pPr marL="730250" marR="0" lvl="1" indent="-273050" algn="l" rtl="0">
              <a:lnSpc>
                <a:spcPct val="90000"/>
              </a:lnSpc>
              <a:spcBef>
                <a:spcPts val="0"/>
              </a:spcBef>
              <a:spcAft>
                <a:spcPts val="0"/>
              </a:spcAft>
              <a:buClr>
                <a:schemeClr val="accent2"/>
              </a:buClr>
              <a:buSzPts val="2160"/>
              <a:buFont typeface="Noto Sans Symbols"/>
              <a:buChar char="▪"/>
            </a:pPr>
            <a:r>
              <a:rPr lang="en-US" sz="2400" b="0" i="0" u="none" strike="noStrike" cap="none">
                <a:solidFill>
                  <a:schemeClr val="dk1"/>
                </a:solidFill>
                <a:latin typeface="Corbel"/>
                <a:ea typeface="Corbel"/>
                <a:cs typeface="Corbel"/>
                <a:sym typeface="Corbel"/>
              </a:rPr>
              <a:t>Regulatory Affairs</a:t>
            </a:r>
            <a:endParaRPr/>
          </a:p>
          <a:p>
            <a:pPr marL="730250" marR="0" lvl="1" indent="-273050" algn="l" rtl="0">
              <a:lnSpc>
                <a:spcPct val="90000"/>
              </a:lnSpc>
              <a:spcBef>
                <a:spcPts val="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Internet issues</a:t>
            </a:r>
            <a:endParaRPr/>
          </a:p>
          <a:p>
            <a:pPr marL="730250" marR="0" lvl="1" indent="-273050" algn="l" rtl="0">
              <a:lnSpc>
                <a:spcPct val="90000"/>
              </a:lnSpc>
              <a:spcBef>
                <a:spcPts val="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Computer Miss-use</a:t>
            </a:r>
            <a:endParaRPr/>
          </a:p>
        </p:txBody>
      </p:sp>
      <p:sp>
        <p:nvSpPr>
          <p:cNvPr id="180" name="Google Shape;180;p23"/>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181" name="Google Shape;181;p23"/>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5</a:t>
            </a:fld>
            <a:endParaRPr/>
          </a:p>
        </p:txBody>
      </p:sp>
      <p:sp>
        <p:nvSpPr>
          <p:cNvPr id="2" name="Google Shape;149;p20">
            <a:extLst>
              <a:ext uri="{FF2B5EF4-FFF2-40B4-BE49-F238E27FC236}">
                <a16:creationId xmlns:a16="http://schemas.microsoft.com/office/drawing/2014/main" id="{9C36630C-17FA-0B1C-B929-01269F1105AA}"/>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Scope of the Course / Coverage</a:t>
            </a:r>
            <a:endParaRPr/>
          </a:p>
        </p:txBody>
      </p:sp>
      <p:sp>
        <p:nvSpPr>
          <p:cNvPr id="188" name="Google Shape;188;p24"/>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Corbel"/>
                <a:ea typeface="Corbel"/>
                <a:cs typeface="Corbel"/>
                <a:sym typeface="Corbel"/>
              </a:rPr>
              <a:t>Organizational Aspects</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Organization Types and Structures</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Legal Status of Organizations</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Financial Aspects of Organizations</a:t>
            </a:r>
            <a:endParaRPr/>
          </a:p>
          <a:p>
            <a:pPr marL="730250" marR="0" lvl="1" indent="-273050" algn="l" rtl="0">
              <a:lnSpc>
                <a:spcPct val="100000"/>
              </a:lnSpc>
              <a:spcBef>
                <a:spcPts val="560"/>
              </a:spcBef>
              <a:spcAft>
                <a:spcPts val="0"/>
              </a:spcAft>
              <a:buClr>
                <a:schemeClr val="accent2"/>
              </a:buClr>
              <a:buSzPts val="2520"/>
              <a:buFont typeface="Noto Sans Symbols"/>
              <a:buChar char="▪"/>
            </a:pPr>
            <a:r>
              <a:rPr lang="en-US" sz="2800" b="0" i="0" u="none" strike="noStrike" cap="none">
                <a:solidFill>
                  <a:schemeClr val="dk1"/>
                </a:solidFill>
                <a:latin typeface="Corbel"/>
                <a:ea typeface="Corbel"/>
                <a:cs typeface="Corbel"/>
                <a:sym typeface="Corbel"/>
              </a:rPr>
              <a:t>Financial issues for startups</a:t>
            </a:r>
            <a:endParaRPr/>
          </a:p>
          <a:p>
            <a:pPr marL="438150" marR="0" lvl="0" indent="-319087"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Corbel"/>
                <a:ea typeface="Corbel"/>
                <a:cs typeface="Corbel"/>
                <a:sym typeface="Corbel"/>
              </a:rPr>
              <a:t>Social Aspects of Computing</a:t>
            </a:r>
            <a:endParaRPr/>
          </a:p>
          <a:p>
            <a:pPr marL="438150" marR="0" lvl="0" indent="-319087"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Corbel"/>
                <a:ea typeface="Corbel"/>
                <a:cs typeface="Corbel"/>
                <a:sym typeface="Corbel"/>
              </a:rPr>
              <a:t>Human Resources Issues</a:t>
            </a:r>
            <a:endParaRPr/>
          </a:p>
          <a:p>
            <a:pPr marL="438150" marR="0" lvl="0" indent="-319087" algn="l" rtl="0">
              <a:lnSpc>
                <a:spcPct val="10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Corbel"/>
                <a:ea typeface="Corbel"/>
                <a:cs typeface="Corbel"/>
                <a:sym typeface="Corbel"/>
              </a:rPr>
              <a:t>Miscellaneous Topics</a:t>
            </a:r>
            <a:endParaRPr/>
          </a:p>
        </p:txBody>
      </p:sp>
      <p:sp>
        <p:nvSpPr>
          <p:cNvPr id="190" name="Google Shape;190;p24"/>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191" name="Google Shape;191;p24"/>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6</a:t>
            </a:fld>
            <a:endParaRPr/>
          </a:p>
        </p:txBody>
      </p:sp>
      <p:sp>
        <p:nvSpPr>
          <p:cNvPr id="2" name="Google Shape;149;p20">
            <a:extLst>
              <a:ext uri="{FF2B5EF4-FFF2-40B4-BE49-F238E27FC236}">
                <a16:creationId xmlns:a16="http://schemas.microsoft.com/office/drawing/2014/main" id="{AF594592-6B8C-1272-AF5C-4264EF945E2C}"/>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Code of Conduct</a:t>
            </a:r>
            <a:endParaRPr/>
          </a:p>
        </p:txBody>
      </p:sp>
      <p:sp>
        <p:nvSpPr>
          <p:cNvPr id="198" name="Google Shape;198;p25"/>
          <p:cNvSpPr txBox="1">
            <a:spLocks noGrp="1"/>
          </p:cNvSpPr>
          <p:nvPr>
            <p:ph type="body" idx="1"/>
          </p:nvPr>
        </p:nvSpPr>
        <p:spPr>
          <a:xfrm>
            <a:off x="457200" y="1774825"/>
            <a:ext cx="8229600" cy="4625975"/>
          </a:xfrm>
          <a:prstGeom prst="rect">
            <a:avLst/>
          </a:prstGeom>
          <a:noFill/>
          <a:ln>
            <a:noFill/>
          </a:ln>
        </p:spPr>
        <p:txBody>
          <a:bodyPr spcFirstLastPara="1" wrap="square" lIns="54850" tIns="91425" rIns="91425" bIns="45700" anchor="t" anchorCtr="0">
            <a:noAutofit/>
          </a:bodyPr>
          <a:lstStyle/>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Regularity</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Punctuality</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Discipline</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Positive Attitude</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High Level of Class Participation</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No Plagiarism, Cheating …</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No Change in Deadlines</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No Usage of Mobile / Other Devices</a:t>
            </a:r>
            <a:endParaRPr/>
          </a:p>
          <a:p>
            <a:pPr marL="438150" marR="0" lvl="0" indent="-319087" algn="l" rtl="0">
              <a:lnSpc>
                <a:spcPct val="9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Corbel"/>
                <a:ea typeface="Corbel"/>
                <a:cs typeface="Corbel"/>
                <a:sym typeface="Corbel"/>
              </a:rPr>
              <a:t>…</a:t>
            </a:r>
            <a:endParaRPr/>
          </a:p>
        </p:txBody>
      </p:sp>
      <p:sp>
        <p:nvSpPr>
          <p:cNvPr id="200" name="Google Shape;200;p25"/>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01" name="Google Shape;201;p25"/>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7</a:t>
            </a:fld>
            <a:endParaRPr/>
          </a:p>
        </p:txBody>
      </p:sp>
      <p:sp>
        <p:nvSpPr>
          <p:cNvPr id="2" name="Google Shape;149;p20">
            <a:extLst>
              <a:ext uri="{FF2B5EF4-FFF2-40B4-BE49-F238E27FC236}">
                <a16:creationId xmlns:a16="http://schemas.microsoft.com/office/drawing/2014/main" id="{B4BBAAEC-A11D-E1C9-4257-B1C6BBC94523}"/>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ctrTitle" idx="4294967295"/>
          </p:nvPr>
        </p:nvSpPr>
        <p:spPr>
          <a:xfrm>
            <a:off x="685800" y="3355848"/>
            <a:ext cx="8077200" cy="1673352"/>
          </a:xfrm>
          <a:prstGeom prst="rect">
            <a:avLst/>
          </a:prstGeom>
          <a:noFill/>
          <a:ln>
            <a:noFill/>
          </a:ln>
        </p:spPr>
        <p:txBody>
          <a:bodyPr spcFirstLastPara="1" wrap="square" lIns="91425" tIns="0" rIns="45700" bIns="0" anchor="t" anchorCtr="0">
            <a:normAutofit/>
          </a:bodyPr>
          <a:lstStyle/>
          <a:p>
            <a:pPr marL="0" marR="0" lvl="0" indent="0" algn="ctr" rtl="0">
              <a:lnSpc>
                <a:spcPct val="100000"/>
              </a:lnSpc>
              <a:spcBef>
                <a:spcPts val="0"/>
              </a:spcBef>
              <a:spcAft>
                <a:spcPts val="0"/>
              </a:spcAft>
              <a:buClr>
                <a:srgbClr val="FFC800"/>
              </a:buClr>
              <a:buSzPts val="4700"/>
              <a:buFont typeface="Corbel"/>
              <a:buNone/>
            </a:pPr>
            <a:r>
              <a:rPr lang="en-US" sz="4700" b="1" i="0" u="none" strike="noStrike" cap="none">
                <a:solidFill>
                  <a:srgbClr val="FFC800"/>
                </a:solidFill>
                <a:latin typeface="Corbel"/>
                <a:ea typeface="Corbel"/>
                <a:cs typeface="Corbel"/>
                <a:sym typeface="Corbel"/>
              </a:rPr>
              <a:t>The LAW</a:t>
            </a:r>
            <a:endParaRPr sz="4700" b="1" i="0" u="none" strike="noStrike" cap="none">
              <a:solidFill>
                <a:srgbClr val="FFC800"/>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idx="4294967295"/>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marR="0" lvl="0" indent="0" algn="l" rtl="0">
              <a:lnSpc>
                <a:spcPct val="100000"/>
              </a:lnSpc>
              <a:spcBef>
                <a:spcPts val="0"/>
              </a:spcBef>
              <a:spcAft>
                <a:spcPts val="0"/>
              </a:spcAft>
              <a:buClr>
                <a:srgbClr val="FFC700"/>
              </a:buClr>
              <a:buSzPts val="4500"/>
              <a:buFont typeface="Corbel"/>
              <a:buNone/>
            </a:pPr>
            <a:r>
              <a:rPr lang="en-US" sz="4500" b="1" i="0" u="none" strike="noStrike" cap="none">
                <a:solidFill>
                  <a:srgbClr val="FFC700"/>
                </a:solidFill>
                <a:latin typeface="Corbel"/>
                <a:ea typeface="Corbel"/>
                <a:cs typeface="Corbel"/>
                <a:sym typeface="Corbel"/>
              </a:rPr>
              <a:t>What is LAW</a:t>
            </a:r>
            <a:endParaRPr/>
          </a:p>
        </p:txBody>
      </p:sp>
      <p:sp>
        <p:nvSpPr>
          <p:cNvPr id="217" name="Google Shape;217;p27"/>
          <p:cNvSpPr txBox="1"/>
          <p:nvPr/>
        </p:nvSpPr>
        <p:spPr>
          <a:xfrm>
            <a:off x="2640012" y="6477000"/>
            <a:ext cx="5508625" cy="274637"/>
          </a:xfrm>
          <a:prstGeom prst="rect">
            <a:avLst/>
          </a:prstGeom>
          <a:noFill/>
          <a:ln>
            <a:noFill/>
          </a:ln>
        </p:spPr>
        <p:txBody>
          <a:bodyPr spcFirstLastPara="1" wrap="square" lIns="45700"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a:solidFill>
                  <a:srgbClr val="3F3F3F"/>
                </a:solidFill>
                <a:latin typeface="Arial"/>
                <a:ea typeface="Arial"/>
                <a:cs typeface="Arial"/>
                <a:sym typeface="Arial"/>
              </a:rPr>
              <a:t>Professional Issues in IT</a:t>
            </a:r>
            <a:endParaRPr/>
          </a:p>
        </p:txBody>
      </p:sp>
      <p:sp>
        <p:nvSpPr>
          <p:cNvPr id="218" name="Google Shape;218;p27"/>
          <p:cNvSpPr txBox="1"/>
          <p:nvPr/>
        </p:nvSpPr>
        <p:spPr>
          <a:xfrm>
            <a:off x="8204200" y="6477000"/>
            <a:ext cx="733425" cy="274637"/>
          </a:xfrm>
          <a:prstGeom prst="rect">
            <a:avLst/>
          </a:prstGeom>
          <a:noFill/>
          <a:ln>
            <a:noFill/>
          </a:ln>
        </p:spPr>
        <p:txBody>
          <a:bodyPr spcFirstLastPara="1" wrap="square" lIns="91425" tIns="45700" rIns="91425" bIns="0" anchor="b"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a:solidFill>
                  <a:srgbClr val="3F3F3F"/>
                </a:solidFill>
                <a:latin typeface="Arial"/>
                <a:ea typeface="Arial"/>
                <a:cs typeface="Arial"/>
                <a:sym typeface="Arial"/>
              </a:rPr>
              <a:t>9</a:t>
            </a:fld>
            <a:endParaRPr/>
          </a:p>
        </p:txBody>
      </p:sp>
      <p:graphicFrame>
        <p:nvGraphicFramePr>
          <p:cNvPr id="220" name="Google Shape;215;p27">
            <a:extLst>
              <a:ext uri="{FF2B5EF4-FFF2-40B4-BE49-F238E27FC236}">
                <a16:creationId xmlns:a16="http://schemas.microsoft.com/office/drawing/2014/main" id="{9B0AC683-926C-11FE-DB5B-E3F920324A34}"/>
              </a:ext>
            </a:extLst>
          </p:cNvPr>
          <p:cNvGraphicFramePr/>
          <p:nvPr>
            <p:extLst>
              <p:ext uri="{D42A27DB-BD31-4B8C-83A1-F6EECF244321}">
                <p14:modId xmlns:p14="http://schemas.microsoft.com/office/powerpoint/2010/main" val="1994951026"/>
              </p:ext>
            </p:extLst>
          </p:nvPr>
        </p:nvGraphicFramePr>
        <p:xfrm>
          <a:off x="206375" y="1545771"/>
          <a:ext cx="8480425" cy="4931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Google Shape;149;p20">
            <a:extLst>
              <a:ext uri="{FF2B5EF4-FFF2-40B4-BE49-F238E27FC236}">
                <a16:creationId xmlns:a16="http://schemas.microsoft.com/office/drawing/2014/main" id="{D2236F2F-E7FD-8905-DBD2-70B17A52A47A}"/>
              </a:ext>
            </a:extLst>
          </p:cNvPr>
          <p:cNvSpPr txBox="1"/>
          <p:nvPr/>
        </p:nvSpPr>
        <p:spPr>
          <a:xfrm>
            <a:off x="457200" y="6477000"/>
            <a:ext cx="2133600" cy="274637"/>
          </a:xfrm>
          <a:prstGeom prst="rect">
            <a:avLst/>
          </a:prstGeom>
          <a:noFill/>
          <a:ln>
            <a:noFill/>
          </a:ln>
        </p:spPr>
        <p:txBody>
          <a:bodyPr spcFirstLastPara="1" wrap="square" lIns="109725" tIns="45700" rIns="45700" bIns="0" anchor="b" anchorCtr="0">
            <a:noAutofit/>
          </a:bodyPr>
          <a:lstStyle/>
          <a:p>
            <a:pPr marL="0" marR="0" lvl="0" indent="0" algn="l" rtl="0">
              <a:lnSpc>
                <a:spcPct val="100000"/>
              </a:lnSpc>
              <a:spcBef>
                <a:spcPts val="0"/>
              </a:spcBef>
              <a:spcAft>
                <a:spcPts val="0"/>
              </a:spcAft>
              <a:buClr>
                <a:srgbClr val="3F3F3F"/>
              </a:buClr>
              <a:buSzPts val="1200"/>
              <a:buFont typeface="Arial"/>
              <a:buNone/>
            </a:pPr>
            <a:r>
              <a:rPr lang="en-US" sz="1200" b="0" i="0" u="none" dirty="0">
                <a:solidFill>
                  <a:srgbClr val="3F3F3F"/>
                </a:solidFill>
                <a:latin typeface="Arial"/>
                <a:ea typeface="Arial"/>
                <a:cs typeface="Arial"/>
                <a:sym typeface="Arial"/>
              </a:rPr>
              <a:t>NU-FAST, Lahore</a:t>
            </a:r>
            <a:endParaRPr dirty="0"/>
          </a:p>
        </p:txBody>
      </p:sp>
    </p:spTree>
  </p:cSld>
  <p:clrMapOvr>
    <a:masterClrMapping/>
  </p:clrMapOvr>
</p:sld>
</file>

<file path=ppt/theme/theme1.xml><?xml version="1.0" encoding="utf-8"?>
<a:theme xmlns:a="http://schemas.openxmlformats.org/drawingml/2006/main" name="1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1586</Words>
  <Application>Microsoft Office PowerPoint</Application>
  <PresentationFormat>On-screen Show (4:3)</PresentationFormat>
  <Paragraphs>249</Paragraphs>
  <Slides>20</Slides>
  <Notes>20</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20</vt:i4>
      </vt:variant>
    </vt:vector>
  </HeadingPairs>
  <TitlesOfParts>
    <vt:vector size="30" baseType="lpstr">
      <vt:lpstr>Noto Sans Symbols</vt:lpstr>
      <vt:lpstr>Arial</vt:lpstr>
      <vt:lpstr>Corbel</vt:lpstr>
      <vt:lpstr>1_Module</vt:lpstr>
      <vt:lpstr>Module</vt:lpstr>
      <vt:lpstr>2_Module</vt:lpstr>
      <vt:lpstr>3_Module</vt:lpstr>
      <vt:lpstr>4_Module</vt:lpstr>
      <vt:lpstr>5_Module</vt:lpstr>
      <vt:lpstr>6_Module</vt:lpstr>
      <vt:lpstr>Professional Practices  Introduction</vt:lpstr>
      <vt:lpstr>Course Objectives</vt:lpstr>
      <vt:lpstr>Summary</vt:lpstr>
      <vt:lpstr>Purpose / Importance of the Course</vt:lpstr>
      <vt:lpstr>Scope of the Course / Coverage</vt:lpstr>
      <vt:lpstr>Scope of the Course / Coverage</vt:lpstr>
      <vt:lpstr>Code of Conduct</vt:lpstr>
      <vt:lpstr>The LAW</vt:lpstr>
      <vt:lpstr>What is LAW</vt:lpstr>
      <vt:lpstr>Criminal and Civil Law</vt:lpstr>
      <vt:lpstr>Criminal and Civil Law</vt:lpstr>
      <vt:lpstr>Where does law come from?</vt:lpstr>
      <vt:lpstr>Where does law come from?</vt:lpstr>
      <vt:lpstr>Legislation Process in UK</vt:lpstr>
      <vt:lpstr>Legislation Process in UK</vt:lpstr>
      <vt:lpstr>Legislation Process in other countries</vt:lpstr>
      <vt:lpstr>PowerPoint Presentation</vt:lpstr>
      <vt:lpstr>PowerPoint Presentation</vt:lpstr>
      <vt:lpstr>Laws across borders</vt:lpstr>
      <vt:lpstr>Laws across borders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L215463Muhammad ALi</cp:lastModifiedBy>
  <cp:revision>10</cp:revision>
  <dcterms:modified xsi:type="dcterms:W3CDTF">2024-09-22T10:02:00Z</dcterms:modified>
</cp:coreProperties>
</file>